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24"/>
  </p:notesMasterIdLst>
  <p:handoutMasterIdLst>
    <p:handoutMasterId r:id="rId25"/>
  </p:handoutMasterIdLst>
  <p:sldIdLst>
    <p:sldId id="8032" r:id="rId2"/>
    <p:sldId id="8033" r:id="rId3"/>
    <p:sldId id="8034" r:id="rId4"/>
    <p:sldId id="8050" r:id="rId5"/>
    <p:sldId id="8051" r:id="rId6"/>
    <p:sldId id="8052" r:id="rId7"/>
    <p:sldId id="8053" r:id="rId8"/>
    <p:sldId id="8054" r:id="rId9"/>
    <p:sldId id="8055" r:id="rId10"/>
    <p:sldId id="8037" r:id="rId11"/>
    <p:sldId id="8038" r:id="rId12"/>
    <p:sldId id="8039" r:id="rId13"/>
    <p:sldId id="8040" r:id="rId14"/>
    <p:sldId id="8041" r:id="rId15"/>
    <p:sldId id="8042" r:id="rId16"/>
    <p:sldId id="8043" r:id="rId17"/>
    <p:sldId id="8044" r:id="rId18"/>
    <p:sldId id="8045" r:id="rId19"/>
    <p:sldId id="8046" r:id="rId20"/>
    <p:sldId id="8047" r:id="rId21"/>
    <p:sldId id="8048" r:id="rId22"/>
    <p:sldId id="8049" r:id="rId23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032"/>
            <p14:sldId id="8033"/>
            <p14:sldId id="8034"/>
            <p14:sldId id="8050"/>
            <p14:sldId id="8051"/>
            <p14:sldId id="8052"/>
            <p14:sldId id="8053"/>
            <p14:sldId id="8054"/>
            <p14:sldId id="8055"/>
            <p14:sldId id="8037"/>
            <p14:sldId id="8038"/>
            <p14:sldId id="8039"/>
            <p14:sldId id="8040"/>
            <p14:sldId id="8041"/>
            <p14:sldId id="8042"/>
            <p14:sldId id="8043"/>
            <p14:sldId id="8044"/>
            <p14:sldId id="8045"/>
            <p14:sldId id="8046"/>
            <p14:sldId id="8047"/>
            <p14:sldId id="8048"/>
            <p14:sldId id="8049"/>
          </p14:sldIdLst>
        </p14:section>
      </p14:sectionLst>
    </p:ext>
    <p:ext uri="{EFAFB233-063F-42B5-8137-9DF3F51BA10A}">
      <p15:sldGuideLst xmlns="" xmlns:p15="http://schemas.microsoft.com/office/powerpoint/2012/main">
        <p15:guide id="2" pos="3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FF0000"/>
    <a:srgbClr val="000000"/>
    <a:srgbClr val="4ADFE6"/>
    <a:srgbClr val="3DF353"/>
    <a:srgbClr val="563BF5"/>
    <a:srgbClr val="FFFFFF"/>
    <a:srgbClr val="EFF4ED"/>
    <a:srgbClr val="060BD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6433" autoAdjust="0"/>
  </p:normalViewPr>
  <p:slideViewPr>
    <p:cSldViewPr snapToGrid="0">
      <p:cViewPr>
        <p:scale>
          <a:sx n="100" d="100"/>
          <a:sy n="100" d="100"/>
        </p:scale>
        <p:origin x="-942" y="-858"/>
      </p:cViewPr>
      <p:guideLst>
        <p:guide orient="horz" pos="4320"/>
        <p:guide pos="3628"/>
      </p:guideLst>
    </p:cSldViewPr>
  </p:slideViewPr>
  <p:outlineViewPr>
    <p:cViewPr>
      <p:scale>
        <a:sx n="66" d="100"/>
        <a:sy n="66" d="100"/>
      </p:scale>
      <p:origin x="0" y="-65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5" y="148"/>
            <a:ext cx="4308031" cy="341074"/>
          </a:xfrm>
          <a:prstGeom prst="rect">
            <a:avLst/>
          </a:prstGeom>
        </p:spPr>
        <p:txBody>
          <a:bodyPr vert="horz" lIns="88112" tIns="44051" rIns="88112" bIns="44051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0" y="148"/>
            <a:ext cx="4308031" cy="341074"/>
          </a:xfrm>
          <a:prstGeom prst="rect">
            <a:avLst/>
          </a:prstGeom>
        </p:spPr>
        <p:txBody>
          <a:bodyPr vert="horz" lIns="88112" tIns="44051" rIns="88112" bIns="44051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08.06.2019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45" y="6467742"/>
            <a:ext cx="4308031" cy="341072"/>
          </a:xfrm>
          <a:prstGeom prst="rect">
            <a:avLst/>
          </a:prstGeom>
        </p:spPr>
        <p:txBody>
          <a:bodyPr vert="horz" lIns="88112" tIns="44051" rIns="88112" bIns="44051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0" y="6467742"/>
            <a:ext cx="4308031" cy="341072"/>
          </a:xfrm>
          <a:prstGeom prst="rect">
            <a:avLst/>
          </a:prstGeom>
        </p:spPr>
        <p:txBody>
          <a:bodyPr vert="horz" lIns="88112" tIns="44051" rIns="88112" bIns="44051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5" y="49"/>
            <a:ext cx="4307733" cy="341623"/>
          </a:xfrm>
          <a:prstGeom prst="rect">
            <a:avLst/>
          </a:prstGeom>
        </p:spPr>
        <p:txBody>
          <a:bodyPr vert="horz" lIns="95408" tIns="47703" rIns="95408" bIns="47703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36" y="49"/>
            <a:ext cx="4307733" cy="341623"/>
          </a:xfrm>
          <a:prstGeom prst="rect">
            <a:avLst/>
          </a:prstGeom>
        </p:spPr>
        <p:txBody>
          <a:bodyPr vert="horz" lIns="95408" tIns="47703" rIns="95408" bIns="47703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08.06.2019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08" tIns="47703" rIns="95408" bIns="4770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0" y="3276749"/>
            <a:ext cx="7952739" cy="2680960"/>
          </a:xfrm>
          <a:prstGeom prst="rect">
            <a:avLst/>
          </a:prstGeom>
        </p:spPr>
        <p:txBody>
          <a:bodyPr vert="horz" lIns="95408" tIns="47703" rIns="95408" bIns="4770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45" y="6467297"/>
            <a:ext cx="4307733" cy="341621"/>
          </a:xfrm>
          <a:prstGeom prst="rect">
            <a:avLst/>
          </a:prstGeom>
        </p:spPr>
        <p:txBody>
          <a:bodyPr vert="horz" lIns="95408" tIns="47703" rIns="95408" bIns="47703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36" y="6467297"/>
            <a:ext cx="4307733" cy="341621"/>
          </a:xfrm>
          <a:prstGeom prst="rect">
            <a:avLst/>
          </a:prstGeom>
        </p:spPr>
        <p:txBody>
          <a:bodyPr vert="horz" lIns="95408" tIns="47703" rIns="95408" bIns="47703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8490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4948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78348" indent="-414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58996" indent="-33179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322594" indent="-33179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86191" indent="-33179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649791" indent="-3317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313390" indent="-3317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976990" indent="-3317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40588" indent="-3317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DFFC78E-B17F-42E9-8354-2B6BC4872813}" type="slidenum">
              <a:rPr lang="ru-RU" altLang="ru-RU" smtClean="0">
                <a:solidFill>
                  <a:srgbClr val="000000"/>
                </a:solidFill>
              </a:rPr>
              <a:pPr/>
              <a:t>6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033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78348" indent="-414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58996" indent="-33179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322594" indent="-33179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86191" indent="-33179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649791" indent="-3317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313390" indent="-3317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976990" indent="-3317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40588" indent="-3317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DFFC78E-B17F-42E9-8354-2B6BC4872813}" type="slidenum">
              <a:rPr lang="ru-RU" altLang="ru-RU" smtClean="0">
                <a:solidFill>
                  <a:srgbClr val="000000"/>
                </a:solidFill>
              </a:rPr>
              <a:pPr/>
              <a:t>7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328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08.06.2019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08.06.2019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08.06.2019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08.06.2019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08.06.2019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08.06.2019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08.06.2019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08.06.2019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08.06.2019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08.06.2019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08.06.2019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08.06.2019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38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2.png"/><Relationship Id="rId7" Type="http://schemas.openxmlformats.org/officeDocument/2006/relationships/image" Target="../media/image47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9.png"/><Relationship Id="rId7" Type="http://schemas.openxmlformats.org/officeDocument/2006/relationships/image" Target="../media/image5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3.png"/><Relationship Id="rId7" Type="http://schemas.openxmlformats.org/officeDocument/2006/relationships/image" Target="../media/image4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38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jpeg"/><Relationship Id="rId7" Type="http://schemas.openxmlformats.org/officeDocument/2006/relationships/image" Target="../media/image76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1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80.gif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3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38.png"/><Relationship Id="rId7" Type="http://schemas.openxmlformats.org/officeDocument/2006/relationships/image" Target="../media/image91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38.png"/><Relationship Id="rId7" Type="http://schemas.openxmlformats.org/officeDocument/2006/relationships/image" Target="../media/image95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2.jp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2269"/>
          <a:stretch/>
        </p:blipFill>
        <p:spPr bwMode="auto">
          <a:xfrm>
            <a:off x="-1" y="818245"/>
            <a:ext cx="12192001" cy="6077968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8"/>
            <a:ext cx="12192000" cy="8313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867" dirty="0">
                <a:solidFill>
                  <a:prstClr val="white"/>
                </a:solidFill>
              </a:rPr>
              <a:t>ИНФОРМАЦИОННЫЕ МАТЕРИАЛЫ ПО ОСАДКАМ И ПОРЫВАМ ВЕТРА НА ТЕРРИТОРИИ</a:t>
            </a:r>
          </a:p>
          <a:p>
            <a:r>
              <a:rPr lang="ru-RU" sz="1867" dirty="0">
                <a:solidFill>
                  <a:prstClr val="white"/>
                </a:solidFill>
              </a:rPr>
              <a:t>КРАСНОДАРСКОГО КРАЯ (РИСК НАРУШЕНИЯ ЭЛЕКТРОСНАБЖЕНИЯ НА </a:t>
            </a:r>
            <a:r>
              <a:rPr lang="ru-RU" sz="1867" dirty="0" smtClean="0">
                <a:solidFill>
                  <a:prstClr val="white"/>
                </a:solidFill>
              </a:rPr>
              <a:t>09.06.2019</a:t>
            </a:r>
            <a:r>
              <a:rPr lang="ru-RU" sz="1867" dirty="0">
                <a:solidFill>
                  <a:prstClr val="white"/>
                </a:solidFill>
              </a:rPr>
              <a:t>)</a:t>
            </a:r>
          </a:p>
        </p:txBody>
      </p:sp>
      <p:sp>
        <p:nvSpPr>
          <p:cNvPr id="301" name="TextBox 10"/>
          <p:cNvSpPr txBox="1"/>
          <p:nvPr/>
        </p:nvSpPr>
        <p:spPr>
          <a:xfrm>
            <a:off x="4155530" y="895489"/>
            <a:ext cx="1275354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Щербиновский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05" name="TextBox 10"/>
          <p:cNvSpPr txBox="1"/>
          <p:nvPr/>
        </p:nvSpPr>
        <p:spPr>
          <a:xfrm>
            <a:off x="6233023" y="896990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Кущевский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1230960" y="824196"/>
            <a:ext cx="9933275" cy="6098058"/>
          </a:xfrm>
          <a:custGeom>
            <a:avLst/>
            <a:gdLst>
              <a:gd name="connsiteX0" fmla="*/ 2160826 w 9933275"/>
              <a:gd name="connsiteY0" fmla="*/ 302855 h 6098058"/>
              <a:gd name="connsiteX1" fmla="*/ 2309682 w 9933275"/>
              <a:gd name="connsiteY1" fmla="*/ 324120 h 6098058"/>
              <a:gd name="connsiteX2" fmla="*/ 2352212 w 9933275"/>
              <a:gd name="connsiteY2" fmla="*/ 356018 h 6098058"/>
              <a:gd name="connsiteX3" fmla="*/ 2607393 w 9933275"/>
              <a:gd name="connsiteY3" fmla="*/ 398548 h 6098058"/>
              <a:gd name="connsiteX4" fmla="*/ 2862575 w 9933275"/>
              <a:gd name="connsiteY4" fmla="*/ 377283 h 6098058"/>
              <a:gd name="connsiteX5" fmla="*/ 3043328 w 9933275"/>
              <a:gd name="connsiteY5" fmla="*/ 324120 h 6098058"/>
              <a:gd name="connsiteX6" fmla="*/ 3181552 w 9933275"/>
              <a:gd name="connsiteY6" fmla="*/ 281590 h 6098058"/>
              <a:gd name="connsiteX7" fmla="*/ 3351673 w 9933275"/>
              <a:gd name="connsiteY7" fmla="*/ 196530 h 6098058"/>
              <a:gd name="connsiteX8" fmla="*/ 3479263 w 9933275"/>
              <a:gd name="connsiteY8" fmla="*/ 100837 h 6098058"/>
              <a:gd name="connsiteX9" fmla="*/ 3638752 w 9933275"/>
              <a:gd name="connsiteY9" fmla="*/ 15776 h 6098058"/>
              <a:gd name="connsiteX10" fmla="*/ 3787607 w 9933275"/>
              <a:gd name="connsiteY10" fmla="*/ 5144 h 6098058"/>
              <a:gd name="connsiteX11" fmla="*/ 3947096 w 9933275"/>
              <a:gd name="connsiteY11" fmla="*/ 5144 h 6098058"/>
              <a:gd name="connsiteX12" fmla="*/ 4010891 w 9933275"/>
              <a:gd name="connsiteY12" fmla="*/ 68939 h 6098058"/>
              <a:gd name="connsiteX13" fmla="*/ 4223542 w 9933275"/>
              <a:gd name="connsiteY13" fmla="*/ 68939 h 6098058"/>
              <a:gd name="connsiteX14" fmla="*/ 4319235 w 9933275"/>
              <a:gd name="connsiteY14" fmla="*/ 68939 h 6098058"/>
              <a:gd name="connsiteX15" fmla="*/ 4468091 w 9933275"/>
              <a:gd name="connsiteY15" fmla="*/ 164632 h 6098058"/>
              <a:gd name="connsiteX16" fmla="*/ 4361766 w 9933275"/>
              <a:gd name="connsiteY16" fmla="*/ 345385 h 6098058"/>
              <a:gd name="connsiteX17" fmla="*/ 4361766 w 9933275"/>
              <a:gd name="connsiteY17" fmla="*/ 409181 h 6098058"/>
              <a:gd name="connsiteX18" fmla="*/ 4436193 w 9933275"/>
              <a:gd name="connsiteY18" fmla="*/ 526139 h 6098058"/>
              <a:gd name="connsiteX19" fmla="*/ 4712640 w 9933275"/>
              <a:gd name="connsiteY19" fmla="*/ 472976 h 6098058"/>
              <a:gd name="connsiteX20" fmla="*/ 4935924 w 9933275"/>
              <a:gd name="connsiteY20" fmla="*/ 441078 h 6098058"/>
              <a:gd name="connsiteX21" fmla="*/ 5159207 w 9933275"/>
              <a:gd name="connsiteY21" fmla="*/ 302855 h 6098058"/>
              <a:gd name="connsiteX22" fmla="*/ 5308063 w 9933275"/>
              <a:gd name="connsiteY22" fmla="*/ 153999 h 6098058"/>
              <a:gd name="connsiteX23" fmla="*/ 5531347 w 9933275"/>
              <a:gd name="connsiteY23" fmla="*/ 132734 h 6098058"/>
              <a:gd name="connsiteX24" fmla="*/ 5754631 w 9933275"/>
              <a:gd name="connsiteY24" fmla="*/ 153999 h 6098058"/>
              <a:gd name="connsiteX25" fmla="*/ 6062975 w 9933275"/>
              <a:gd name="connsiteY25" fmla="*/ 164632 h 6098058"/>
              <a:gd name="connsiteX26" fmla="*/ 6360687 w 9933275"/>
              <a:gd name="connsiteY26" fmla="*/ 175264 h 6098058"/>
              <a:gd name="connsiteX27" fmla="*/ 6637133 w 9933275"/>
              <a:gd name="connsiteY27" fmla="*/ 217795 h 6098058"/>
              <a:gd name="connsiteX28" fmla="*/ 6860417 w 9933275"/>
              <a:gd name="connsiteY28" fmla="*/ 281590 h 6098058"/>
              <a:gd name="connsiteX29" fmla="*/ 6722193 w 9933275"/>
              <a:gd name="connsiteY29" fmla="*/ 483609 h 6098058"/>
              <a:gd name="connsiteX30" fmla="*/ 6722193 w 9933275"/>
              <a:gd name="connsiteY30" fmla="*/ 579302 h 6098058"/>
              <a:gd name="connsiteX31" fmla="*/ 6977375 w 9933275"/>
              <a:gd name="connsiteY31" fmla="*/ 706892 h 6098058"/>
              <a:gd name="connsiteX32" fmla="*/ 7126231 w 9933275"/>
              <a:gd name="connsiteY32" fmla="*/ 908911 h 6098058"/>
              <a:gd name="connsiteX33" fmla="*/ 7190026 w 9933275"/>
              <a:gd name="connsiteY33" fmla="*/ 1100297 h 6098058"/>
              <a:gd name="connsiteX34" fmla="*/ 7519635 w 9933275"/>
              <a:gd name="connsiteY34" fmla="*/ 1100297 h 6098058"/>
              <a:gd name="connsiteX35" fmla="*/ 7934305 w 9933275"/>
              <a:gd name="connsiteY35" fmla="*/ 1057767 h 6098058"/>
              <a:gd name="connsiteX36" fmla="*/ 8093793 w 9933275"/>
              <a:gd name="connsiteY36" fmla="*/ 1110930 h 6098058"/>
              <a:gd name="connsiteX37" fmla="*/ 8285180 w 9933275"/>
              <a:gd name="connsiteY37" fmla="*/ 1174725 h 6098058"/>
              <a:gd name="connsiteX38" fmla="*/ 8540361 w 9933275"/>
              <a:gd name="connsiteY38" fmla="*/ 1206623 h 6098058"/>
              <a:gd name="connsiteX39" fmla="*/ 8540361 w 9933275"/>
              <a:gd name="connsiteY39" fmla="*/ 1323581 h 6098058"/>
              <a:gd name="connsiteX40" fmla="*/ 8742380 w 9933275"/>
              <a:gd name="connsiteY40" fmla="*/ 1493702 h 6098058"/>
              <a:gd name="connsiteX41" fmla="*/ 8816807 w 9933275"/>
              <a:gd name="connsiteY41" fmla="*/ 1738251 h 6098058"/>
              <a:gd name="connsiteX42" fmla="*/ 9018826 w 9933275"/>
              <a:gd name="connsiteY42" fmla="*/ 1887106 h 6098058"/>
              <a:gd name="connsiteX43" fmla="*/ 8933766 w 9933275"/>
              <a:gd name="connsiteY43" fmla="*/ 2067860 h 6098058"/>
              <a:gd name="connsiteX44" fmla="*/ 8784910 w 9933275"/>
              <a:gd name="connsiteY44" fmla="*/ 2184818 h 6098058"/>
              <a:gd name="connsiteX45" fmla="*/ 8465933 w 9933275"/>
              <a:gd name="connsiteY45" fmla="*/ 2089125 h 6098058"/>
              <a:gd name="connsiteX46" fmla="*/ 8168221 w 9933275"/>
              <a:gd name="connsiteY46" fmla="*/ 2152920 h 6098058"/>
              <a:gd name="connsiteX47" fmla="*/ 8157589 w 9933275"/>
              <a:gd name="connsiteY47" fmla="*/ 2269878 h 6098058"/>
              <a:gd name="connsiteX48" fmla="*/ 8210752 w 9933275"/>
              <a:gd name="connsiteY48" fmla="*/ 2418734 h 6098058"/>
              <a:gd name="connsiteX49" fmla="*/ 8391505 w 9933275"/>
              <a:gd name="connsiteY49" fmla="*/ 2525060 h 6098058"/>
              <a:gd name="connsiteX50" fmla="*/ 8455300 w 9933275"/>
              <a:gd name="connsiteY50" fmla="*/ 2652651 h 6098058"/>
              <a:gd name="connsiteX51" fmla="*/ 8508463 w 9933275"/>
              <a:gd name="connsiteY51" fmla="*/ 2865302 h 6098058"/>
              <a:gd name="connsiteX52" fmla="*/ 8582891 w 9933275"/>
              <a:gd name="connsiteY52" fmla="*/ 2939730 h 6098058"/>
              <a:gd name="connsiteX53" fmla="*/ 8912500 w 9933275"/>
              <a:gd name="connsiteY53" fmla="*/ 2982260 h 6098058"/>
              <a:gd name="connsiteX54" fmla="*/ 9061356 w 9933275"/>
              <a:gd name="connsiteY54" fmla="*/ 3014157 h 6098058"/>
              <a:gd name="connsiteX55" fmla="*/ 9199580 w 9933275"/>
              <a:gd name="connsiteY55" fmla="*/ 3184278 h 6098058"/>
              <a:gd name="connsiteX56" fmla="*/ 9316538 w 9933275"/>
              <a:gd name="connsiteY56" fmla="*/ 3333134 h 6098058"/>
              <a:gd name="connsiteX57" fmla="*/ 9614249 w 9933275"/>
              <a:gd name="connsiteY57" fmla="*/ 3428827 h 6098058"/>
              <a:gd name="connsiteX58" fmla="*/ 9773738 w 9933275"/>
              <a:gd name="connsiteY58" fmla="*/ 3535153 h 6098058"/>
              <a:gd name="connsiteX59" fmla="*/ 9624882 w 9933275"/>
              <a:gd name="connsiteY59" fmla="*/ 3779702 h 6098058"/>
              <a:gd name="connsiteX60" fmla="*/ 9465393 w 9933275"/>
              <a:gd name="connsiteY60" fmla="*/ 3864762 h 6098058"/>
              <a:gd name="connsiteX61" fmla="*/ 9348435 w 9933275"/>
              <a:gd name="connsiteY61" fmla="*/ 3981720 h 6098058"/>
              <a:gd name="connsiteX62" fmla="*/ 9476026 w 9933275"/>
              <a:gd name="connsiteY62" fmla="*/ 4119944 h 6098058"/>
              <a:gd name="connsiteX63" fmla="*/ 9646147 w 9933275"/>
              <a:gd name="connsiteY63" fmla="*/ 4173106 h 6098058"/>
              <a:gd name="connsiteX64" fmla="*/ 9699310 w 9933275"/>
              <a:gd name="connsiteY64" fmla="*/ 4279432 h 6098058"/>
              <a:gd name="connsiteX65" fmla="*/ 9933226 w 9933275"/>
              <a:gd name="connsiteY65" fmla="*/ 4321962 h 6098058"/>
              <a:gd name="connsiteX66" fmla="*/ 9678045 w 9933275"/>
              <a:gd name="connsiteY66" fmla="*/ 4460185 h 6098058"/>
              <a:gd name="connsiteX67" fmla="*/ 9880063 w 9933275"/>
              <a:gd name="connsiteY67" fmla="*/ 4609041 h 6098058"/>
              <a:gd name="connsiteX68" fmla="*/ 9837533 w 9933275"/>
              <a:gd name="connsiteY68" fmla="*/ 4906753 h 6098058"/>
              <a:gd name="connsiteX69" fmla="*/ 9656780 w 9933275"/>
              <a:gd name="connsiteY69" fmla="*/ 5013078 h 6098058"/>
              <a:gd name="connsiteX70" fmla="*/ 9561087 w 9933275"/>
              <a:gd name="connsiteY70" fmla="*/ 5140669 h 6098058"/>
              <a:gd name="connsiteX71" fmla="*/ 9337803 w 9933275"/>
              <a:gd name="connsiteY71" fmla="*/ 5204464 h 6098058"/>
              <a:gd name="connsiteX72" fmla="*/ 9188947 w 9933275"/>
              <a:gd name="connsiteY72" fmla="*/ 5098139 h 6098058"/>
              <a:gd name="connsiteX73" fmla="*/ 9125152 w 9933275"/>
              <a:gd name="connsiteY73" fmla="*/ 5130037 h 6098058"/>
              <a:gd name="connsiteX74" fmla="*/ 8827440 w 9933275"/>
              <a:gd name="connsiteY74" fmla="*/ 4991813 h 6098058"/>
              <a:gd name="connsiteX75" fmla="*/ 8827440 w 9933275"/>
              <a:gd name="connsiteY75" fmla="*/ 4991813 h 6098058"/>
              <a:gd name="connsiteX76" fmla="*/ 8625421 w 9933275"/>
              <a:gd name="connsiteY76" fmla="*/ 5002446 h 6098058"/>
              <a:gd name="connsiteX77" fmla="*/ 8380873 w 9933275"/>
              <a:gd name="connsiteY77" fmla="*/ 4906753 h 6098058"/>
              <a:gd name="connsiteX78" fmla="*/ 8370240 w 9933275"/>
              <a:gd name="connsiteY78" fmla="*/ 4991813 h 6098058"/>
              <a:gd name="connsiteX79" fmla="*/ 8242649 w 9933275"/>
              <a:gd name="connsiteY79" fmla="*/ 5215097 h 6098058"/>
              <a:gd name="connsiteX80" fmla="*/ 8051263 w 9933275"/>
              <a:gd name="connsiteY80" fmla="*/ 5374585 h 6098058"/>
              <a:gd name="connsiteX81" fmla="*/ 7934305 w 9933275"/>
              <a:gd name="connsiteY81" fmla="*/ 5597869 h 6098058"/>
              <a:gd name="connsiteX82" fmla="*/ 7966203 w 9933275"/>
              <a:gd name="connsiteY82" fmla="*/ 5831785 h 6098058"/>
              <a:gd name="connsiteX83" fmla="*/ 7764184 w 9933275"/>
              <a:gd name="connsiteY83" fmla="*/ 5948744 h 6098058"/>
              <a:gd name="connsiteX84" fmla="*/ 7423942 w 9933275"/>
              <a:gd name="connsiteY84" fmla="*/ 5970009 h 6098058"/>
              <a:gd name="connsiteX85" fmla="*/ 6956110 w 9933275"/>
              <a:gd name="connsiteY85" fmla="*/ 5884948 h 6098058"/>
              <a:gd name="connsiteX86" fmla="*/ 6700928 w 9933275"/>
              <a:gd name="connsiteY86" fmla="*/ 5895581 h 6098058"/>
              <a:gd name="connsiteX87" fmla="*/ 6296891 w 9933275"/>
              <a:gd name="connsiteY87" fmla="*/ 6097599 h 6098058"/>
              <a:gd name="connsiteX88" fmla="*/ 5903487 w 9933275"/>
              <a:gd name="connsiteY88" fmla="*/ 5831785 h 6098058"/>
              <a:gd name="connsiteX89" fmla="*/ 5605775 w 9933275"/>
              <a:gd name="connsiteY89" fmla="*/ 5651032 h 6098058"/>
              <a:gd name="connsiteX90" fmla="*/ 5563245 w 9933275"/>
              <a:gd name="connsiteY90" fmla="*/ 5534074 h 6098058"/>
              <a:gd name="connsiteX91" fmla="*/ 5690835 w 9933275"/>
              <a:gd name="connsiteY91" fmla="*/ 5300157 h 6098058"/>
              <a:gd name="connsiteX92" fmla="*/ 5977914 w 9933275"/>
              <a:gd name="connsiteY92" fmla="*/ 5172567 h 6098058"/>
              <a:gd name="connsiteX93" fmla="*/ 6201198 w 9933275"/>
              <a:gd name="connsiteY93" fmla="*/ 5140669 h 6098058"/>
              <a:gd name="connsiteX94" fmla="*/ 6339421 w 9933275"/>
              <a:gd name="connsiteY94" fmla="*/ 5225730 h 6098058"/>
              <a:gd name="connsiteX95" fmla="*/ 6562705 w 9933275"/>
              <a:gd name="connsiteY95" fmla="*/ 5268260 h 6098058"/>
              <a:gd name="connsiteX96" fmla="*/ 6807254 w 9933275"/>
              <a:gd name="connsiteY96" fmla="*/ 5395851 h 6098058"/>
              <a:gd name="connsiteX97" fmla="*/ 6945477 w 9933275"/>
              <a:gd name="connsiteY97" fmla="*/ 5427748 h 6098058"/>
              <a:gd name="connsiteX98" fmla="*/ 7094333 w 9933275"/>
              <a:gd name="connsiteY98" fmla="*/ 5565971 h 6098058"/>
              <a:gd name="connsiteX99" fmla="*/ 7338882 w 9933275"/>
              <a:gd name="connsiteY99" fmla="*/ 5353320 h 6098058"/>
              <a:gd name="connsiteX100" fmla="*/ 7413310 w 9933275"/>
              <a:gd name="connsiteY100" fmla="*/ 5108771 h 6098058"/>
              <a:gd name="connsiteX101" fmla="*/ 7381412 w 9933275"/>
              <a:gd name="connsiteY101" fmla="*/ 4757897 h 6098058"/>
              <a:gd name="connsiteX102" fmla="*/ 7434575 w 9933275"/>
              <a:gd name="connsiteY102" fmla="*/ 4587776 h 6098058"/>
              <a:gd name="connsiteX103" fmla="*/ 7328249 w 9933275"/>
              <a:gd name="connsiteY103" fmla="*/ 4353860 h 6098058"/>
              <a:gd name="connsiteX104" fmla="*/ 7232556 w 9933275"/>
              <a:gd name="connsiteY104" fmla="*/ 4088046 h 6098058"/>
              <a:gd name="connsiteX105" fmla="*/ 7285719 w 9933275"/>
              <a:gd name="connsiteY105" fmla="*/ 3971088 h 6098058"/>
              <a:gd name="connsiteX106" fmla="*/ 7551533 w 9933275"/>
              <a:gd name="connsiteY106" fmla="*/ 3832864 h 6098058"/>
              <a:gd name="connsiteX107" fmla="*/ 7774817 w 9933275"/>
              <a:gd name="connsiteY107" fmla="*/ 4119944 h 6098058"/>
              <a:gd name="connsiteX108" fmla="*/ 7944938 w 9933275"/>
              <a:gd name="connsiteY108" fmla="*/ 4290064 h 6098058"/>
              <a:gd name="connsiteX109" fmla="*/ 8051263 w 9933275"/>
              <a:gd name="connsiteY109" fmla="*/ 4173106 h 6098058"/>
              <a:gd name="connsiteX110" fmla="*/ 7913040 w 9933275"/>
              <a:gd name="connsiteY110" fmla="*/ 3949823 h 6098058"/>
              <a:gd name="connsiteX111" fmla="*/ 7774817 w 9933275"/>
              <a:gd name="connsiteY111" fmla="*/ 3652111 h 6098058"/>
              <a:gd name="connsiteX112" fmla="*/ 7647226 w 9933275"/>
              <a:gd name="connsiteY112" fmla="*/ 3439460 h 6098058"/>
              <a:gd name="connsiteX113" fmla="*/ 7306984 w 9933275"/>
              <a:gd name="connsiteY113" fmla="*/ 3290604 h 6098058"/>
              <a:gd name="connsiteX114" fmla="*/ 6924212 w 9933275"/>
              <a:gd name="connsiteY114" fmla="*/ 3279971 h 6098058"/>
              <a:gd name="connsiteX115" fmla="*/ 6318156 w 9933275"/>
              <a:gd name="connsiteY115" fmla="*/ 3311869 h 6098058"/>
              <a:gd name="connsiteX116" fmla="*/ 5924752 w 9933275"/>
              <a:gd name="connsiteY116" fmla="*/ 3226809 h 6098058"/>
              <a:gd name="connsiteX117" fmla="*/ 5892854 w 9933275"/>
              <a:gd name="connsiteY117" fmla="*/ 3205544 h 6098058"/>
              <a:gd name="connsiteX118" fmla="*/ 5754631 w 9933275"/>
              <a:gd name="connsiteY118" fmla="*/ 3099218 h 6098058"/>
              <a:gd name="connsiteX119" fmla="*/ 5584510 w 9933275"/>
              <a:gd name="connsiteY119" fmla="*/ 3046055 h 6098058"/>
              <a:gd name="connsiteX120" fmla="*/ 5339961 w 9933275"/>
              <a:gd name="connsiteY120" fmla="*/ 3269339 h 6098058"/>
              <a:gd name="connsiteX121" fmla="*/ 5159207 w 9933275"/>
              <a:gd name="connsiteY121" fmla="*/ 3343767 h 6098058"/>
              <a:gd name="connsiteX122" fmla="*/ 4946556 w 9933275"/>
              <a:gd name="connsiteY122" fmla="*/ 3386297 h 6098058"/>
              <a:gd name="connsiteX123" fmla="*/ 4808333 w 9933275"/>
              <a:gd name="connsiteY123" fmla="*/ 3386297 h 6098058"/>
              <a:gd name="connsiteX124" fmla="*/ 4510621 w 9933275"/>
              <a:gd name="connsiteY124" fmla="*/ 3301237 h 6098058"/>
              <a:gd name="connsiteX125" fmla="*/ 4340500 w 9933275"/>
              <a:gd name="connsiteY125" fmla="*/ 3386297 h 6098058"/>
              <a:gd name="connsiteX126" fmla="*/ 4042789 w 9933275"/>
              <a:gd name="connsiteY126" fmla="*/ 3407562 h 6098058"/>
              <a:gd name="connsiteX127" fmla="*/ 4074687 w 9933275"/>
              <a:gd name="connsiteY127" fmla="*/ 3503255 h 6098058"/>
              <a:gd name="connsiteX128" fmla="*/ 4436193 w 9933275"/>
              <a:gd name="connsiteY128" fmla="*/ 3556418 h 6098058"/>
              <a:gd name="connsiteX129" fmla="*/ 4499989 w 9933275"/>
              <a:gd name="connsiteY129" fmla="*/ 3726539 h 6098058"/>
              <a:gd name="connsiteX130" fmla="*/ 4787068 w 9933275"/>
              <a:gd name="connsiteY130" fmla="*/ 3758437 h 6098058"/>
              <a:gd name="connsiteX131" fmla="*/ 5180473 w 9933275"/>
              <a:gd name="connsiteY131" fmla="*/ 3715906 h 6098058"/>
              <a:gd name="connsiteX132" fmla="*/ 5446287 w 9933275"/>
              <a:gd name="connsiteY132" fmla="*/ 3684009 h 6098058"/>
              <a:gd name="connsiteX133" fmla="*/ 5616407 w 9933275"/>
              <a:gd name="connsiteY133" fmla="*/ 3556418 h 6098058"/>
              <a:gd name="connsiteX134" fmla="*/ 5903487 w 9933275"/>
              <a:gd name="connsiteY134" fmla="*/ 3450092 h 6098058"/>
              <a:gd name="connsiteX135" fmla="*/ 6126770 w 9933275"/>
              <a:gd name="connsiteY135" fmla="*/ 3407562 h 6098058"/>
              <a:gd name="connsiteX136" fmla="*/ 6371319 w 9933275"/>
              <a:gd name="connsiteY136" fmla="*/ 3524520 h 6098058"/>
              <a:gd name="connsiteX137" fmla="*/ 6477645 w 9933275"/>
              <a:gd name="connsiteY137" fmla="*/ 3800967 h 6098058"/>
              <a:gd name="connsiteX138" fmla="*/ 6371319 w 9933275"/>
              <a:gd name="connsiteY138" fmla="*/ 3949823 h 6098058"/>
              <a:gd name="connsiteX139" fmla="*/ 6381952 w 9933275"/>
              <a:gd name="connsiteY139" fmla="*/ 4098678 h 6098058"/>
              <a:gd name="connsiteX140" fmla="*/ 6307524 w 9933275"/>
              <a:gd name="connsiteY140" fmla="*/ 4279432 h 6098058"/>
              <a:gd name="connsiteX141" fmla="*/ 6296891 w 9933275"/>
              <a:gd name="connsiteY141" fmla="*/ 4417655 h 6098058"/>
              <a:gd name="connsiteX142" fmla="*/ 6381952 w 9933275"/>
              <a:gd name="connsiteY142" fmla="*/ 4577144 h 6098058"/>
              <a:gd name="connsiteX143" fmla="*/ 6530807 w 9933275"/>
              <a:gd name="connsiteY143" fmla="*/ 4694102 h 6098058"/>
              <a:gd name="connsiteX144" fmla="*/ 6711561 w 9933275"/>
              <a:gd name="connsiteY144" fmla="*/ 4842957 h 6098058"/>
              <a:gd name="connsiteX145" fmla="*/ 6477645 w 9933275"/>
              <a:gd name="connsiteY145" fmla="*/ 4970548 h 6098058"/>
              <a:gd name="connsiteX146" fmla="*/ 6116138 w 9933275"/>
              <a:gd name="connsiteY146" fmla="*/ 4832325 h 6098058"/>
              <a:gd name="connsiteX147" fmla="*/ 6148035 w 9933275"/>
              <a:gd name="connsiteY147" fmla="*/ 4970548 h 6098058"/>
              <a:gd name="connsiteX148" fmla="*/ 6169300 w 9933275"/>
              <a:gd name="connsiteY148" fmla="*/ 5066241 h 6098058"/>
              <a:gd name="connsiteX149" fmla="*/ 6031077 w 9933275"/>
              <a:gd name="connsiteY149" fmla="*/ 5140669 h 6098058"/>
              <a:gd name="connsiteX150" fmla="*/ 5775896 w 9933275"/>
              <a:gd name="connsiteY150" fmla="*/ 5236362 h 6098058"/>
              <a:gd name="connsiteX151" fmla="*/ 5648305 w 9933275"/>
              <a:gd name="connsiteY151" fmla="*/ 5353320 h 6098058"/>
              <a:gd name="connsiteX152" fmla="*/ 5595142 w 9933275"/>
              <a:gd name="connsiteY152" fmla="*/ 5523441 h 6098058"/>
              <a:gd name="connsiteX153" fmla="*/ 5446287 w 9933275"/>
              <a:gd name="connsiteY153" fmla="*/ 5417116 h 6098058"/>
              <a:gd name="connsiteX154" fmla="*/ 5180473 w 9933275"/>
              <a:gd name="connsiteY154" fmla="*/ 5204464 h 6098058"/>
              <a:gd name="connsiteX155" fmla="*/ 4999719 w 9933275"/>
              <a:gd name="connsiteY155" fmla="*/ 5066241 h 6098058"/>
              <a:gd name="connsiteX156" fmla="*/ 4765803 w 9933275"/>
              <a:gd name="connsiteY156" fmla="*/ 4959916 h 6098058"/>
              <a:gd name="connsiteX157" fmla="*/ 4585049 w 9933275"/>
              <a:gd name="connsiteY157" fmla="*/ 4885488 h 6098058"/>
              <a:gd name="connsiteX158" fmla="*/ 4266073 w 9933275"/>
              <a:gd name="connsiteY158" fmla="*/ 4768530 h 6098058"/>
              <a:gd name="connsiteX159" fmla="*/ 4053421 w 9933275"/>
              <a:gd name="connsiteY159" fmla="*/ 4640939 h 6098058"/>
              <a:gd name="connsiteX160" fmla="*/ 3819505 w 9933275"/>
              <a:gd name="connsiteY160" fmla="*/ 4577144 h 6098058"/>
              <a:gd name="connsiteX161" fmla="*/ 3564324 w 9933275"/>
              <a:gd name="connsiteY161" fmla="*/ 4534613 h 6098058"/>
              <a:gd name="connsiteX162" fmla="*/ 3319775 w 9933275"/>
              <a:gd name="connsiteY162" fmla="*/ 4492083 h 6098058"/>
              <a:gd name="connsiteX163" fmla="*/ 3117756 w 9933275"/>
              <a:gd name="connsiteY163" fmla="*/ 4460185 h 6098058"/>
              <a:gd name="connsiteX164" fmla="*/ 2894473 w 9933275"/>
              <a:gd name="connsiteY164" fmla="*/ 4311330 h 6098058"/>
              <a:gd name="connsiteX165" fmla="*/ 2756249 w 9933275"/>
              <a:gd name="connsiteY165" fmla="*/ 4130576 h 6098058"/>
              <a:gd name="connsiteX166" fmla="*/ 2522333 w 9933275"/>
              <a:gd name="connsiteY166" fmla="*/ 4002985 h 6098058"/>
              <a:gd name="connsiteX167" fmla="*/ 2330947 w 9933275"/>
              <a:gd name="connsiteY167" fmla="*/ 3886027 h 6098058"/>
              <a:gd name="connsiteX168" fmla="*/ 2235254 w 9933275"/>
              <a:gd name="connsiteY168" fmla="*/ 3907292 h 6098058"/>
              <a:gd name="connsiteX169" fmla="*/ 2118296 w 9933275"/>
              <a:gd name="connsiteY169" fmla="*/ 3981720 h 6098058"/>
              <a:gd name="connsiteX170" fmla="*/ 1831217 w 9933275"/>
              <a:gd name="connsiteY170" fmla="*/ 3971088 h 6098058"/>
              <a:gd name="connsiteX171" fmla="*/ 1724891 w 9933275"/>
              <a:gd name="connsiteY171" fmla="*/ 3939190 h 6098058"/>
              <a:gd name="connsiteX172" fmla="*/ 1459077 w 9933275"/>
              <a:gd name="connsiteY172" fmla="*/ 3822232 h 6098058"/>
              <a:gd name="connsiteX173" fmla="*/ 1395282 w 9933275"/>
              <a:gd name="connsiteY173" fmla="*/ 3737171 h 6098058"/>
              <a:gd name="connsiteX174" fmla="*/ 1310221 w 9933275"/>
              <a:gd name="connsiteY174" fmla="*/ 3545785 h 6098058"/>
              <a:gd name="connsiteX175" fmla="*/ 1161366 w 9933275"/>
              <a:gd name="connsiteY175" fmla="*/ 3418195 h 6098058"/>
              <a:gd name="connsiteX176" fmla="*/ 874287 w 9933275"/>
              <a:gd name="connsiteY176" fmla="*/ 3301237 h 6098058"/>
              <a:gd name="connsiteX177" fmla="*/ 417087 w 9933275"/>
              <a:gd name="connsiteY177" fmla="*/ 3194911 h 6098058"/>
              <a:gd name="connsiteX178" fmla="*/ 13049 w 9933275"/>
              <a:gd name="connsiteY178" fmla="*/ 3099218 h 6098058"/>
              <a:gd name="connsiteX179" fmla="*/ 130007 w 9933275"/>
              <a:gd name="connsiteY179" fmla="*/ 2971627 h 6098058"/>
              <a:gd name="connsiteX180" fmla="*/ 438352 w 9933275"/>
              <a:gd name="connsiteY180" fmla="*/ 2865302 h 6098058"/>
              <a:gd name="connsiteX181" fmla="*/ 289496 w 9933275"/>
              <a:gd name="connsiteY181" fmla="*/ 2748344 h 6098058"/>
              <a:gd name="connsiteX182" fmla="*/ 23682 w 9933275"/>
              <a:gd name="connsiteY182" fmla="*/ 2833404 h 6098058"/>
              <a:gd name="connsiteX183" fmla="*/ 300128 w 9933275"/>
              <a:gd name="connsiteY183" fmla="*/ 2642018 h 6098058"/>
              <a:gd name="connsiteX184" fmla="*/ 555310 w 9933275"/>
              <a:gd name="connsiteY184" fmla="*/ 2599488 h 6098058"/>
              <a:gd name="connsiteX185" fmla="*/ 895552 w 9933275"/>
              <a:gd name="connsiteY185" fmla="*/ 2695181 h 6098058"/>
              <a:gd name="connsiteX186" fmla="*/ 1193263 w 9933275"/>
              <a:gd name="connsiteY186" fmla="*/ 2822771 h 6098058"/>
              <a:gd name="connsiteX187" fmla="*/ 1490975 w 9933275"/>
              <a:gd name="connsiteY187" fmla="*/ 2748344 h 6098058"/>
              <a:gd name="connsiteX188" fmla="*/ 1735524 w 9933275"/>
              <a:gd name="connsiteY188" fmla="*/ 2695181 h 6098058"/>
              <a:gd name="connsiteX189" fmla="*/ 1905645 w 9933275"/>
              <a:gd name="connsiteY189" fmla="*/ 2525060 h 6098058"/>
              <a:gd name="connsiteX190" fmla="*/ 1937542 w 9933275"/>
              <a:gd name="connsiteY190" fmla="*/ 2248613 h 6098058"/>
              <a:gd name="connsiteX191" fmla="*/ 2139561 w 9933275"/>
              <a:gd name="connsiteY191" fmla="*/ 2110390 h 6098058"/>
              <a:gd name="connsiteX192" fmla="*/ 2245887 w 9933275"/>
              <a:gd name="connsiteY192" fmla="*/ 2057227 h 6098058"/>
              <a:gd name="connsiteX193" fmla="*/ 2394742 w 9933275"/>
              <a:gd name="connsiteY193" fmla="*/ 1887106 h 6098058"/>
              <a:gd name="connsiteX194" fmla="*/ 2532966 w 9933275"/>
              <a:gd name="connsiteY194" fmla="*/ 1546864 h 6098058"/>
              <a:gd name="connsiteX195" fmla="*/ 2713719 w 9933275"/>
              <a:gd name="connsiteY195" fmla="*/ 1461804 h 6098058"/>
              <a:gd name="connsiteX196" fmla="*/ 2862575 w 9933275"/>
              <a:gd name="connsiteY196" fmla="*/ 1419274 h 6098058"/>
              <a:gd name="connsiteX197" fmla="*/ 2830677 w 9933275"/>
              <a:gd name="connsiteY197" fmla="*/ 1674455 h 6098058"/>
              <a:gd name="connsiteX198" fmla="*/ 2958268 w 9933275"/>
              <a:gd name="connsiteY198" fmla="*/ 1568130 h 6098058"/>
              <a:gd name="connsiteX199" fmla="*/ 3032696 w 9933275"/>
              <a:gd name="connsiteY199" fmla="*/ 1334213 h 6098058"/>
              <a:gd name="connsiteX200" fmla="*/ 3170919 w 9933275"/>
              <a:gd name="connsiteY200" fmla="*/ 1153460 h 6098058"/>
              <a:gd name="connsiteX201" fmla="*/ 3170919 w 9933275"/>
              <a:gd name="connsiteY201" fmla="*/ 1047134 h 6098058"/>
              <a:gd name="connsiteX202" fmla="*/ 2830677 w 9933275"/>
              <a:gd name="connsiteY202" fmla="*/ 866381 h 6098058"/>
              <a:gd name="connsiteX203" fmla="*/ 2479803 w 9933275"/>
              <a:gd name="connsiteY203" fmla="*/ 813218 h 6098058"/>
              <a:gd name="connsiteX204" fmla="*/ 2309682 w 9933275"/>
              <a:gd name="connsiteY204" fmla="*/ 611199 h 6098058"/>
              <a:gd name="connsiteX205" fmla="*/ 2235254 w 9933275"/>
              <a:gd name="connsiteY205" fmla="*/ 494241 h 6098058"/>
              <a:gd name="connsiteX206" fmla="*/ 2160826 w 9933275"/>
              <a:gd name="connsiteY206" fmla="*/ 302855 h 6098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</a:cxnLst>
            <a:rect l="l" t="t" r="r" b="b"/>
            <a:pathLst>
              <a:path w="9933275" h="6098058">
                <a:moveTo>
                  <a:pt x="2160826" y="302855"/>
                </a:moveTo>
                <a:cubicBezTo>
                  <a:pt x="2173231" y="274502"/>
                  <a:pt x="2277784" y="315260"/>
                  <a:pt x="2309682" y="324120"/>
                </a:cubicBezTo>
                <a:cubicBezTo>
                  <a:pt x="2341580" y="332980"/>
                  <a:pt x="2302594" y="343613"/>
                  <a:pt x="2352212" y="356018"/>
                </a:cubicBezTo>
                <a:cubicBezTo>
                  <a:pt x="2401830" y="368423"/>
                  <a:pt x="2522333" y="395004"/>
                  <a:pt x="2607393" y="398548"/>
                </a:cubicBezTo>
                <a:cubicBezTo>
                  <a:pt x="2692453" y="402092"/>
                  <a:pt x="2789919" y="389688"/>
                  <a:pt x="2862575" y="377283"/>
                </a:cubicBezTo>
                <a:cubicBezTo>
                  <a:pt x="2935231" y="364878"/>
                  <a:pt x="3043328" y="324120"/>
                  <a:pt x="3043328" y="324120"/>
                </a:cubicBezTo>
                <a:cubicBezTo>
                  <a:pt x="3096491" y="308171"/>
                  <a:pt x="3130161" y="302855"/>
                  <a:pt x="3181552" y="281590"/>
                </a:cubicBezTo>
                <a:cubicBezTo>
                  <a:pt x="3232943" y="260325"/>
                  <a:pt x="3302055" y="226655"/>
                  <a:pt x="3351673" y="196530"/>
                </a:cubicBezTo>
                <a:cubicBezTo>
                  <a:pt x="3401291" y="166405"/>
                  <a:pt x="3431417" y="130963"/>
                  <a:pt x="3479263" y="100837"/>
                </a:cubicBezTo>
                <a:cubicBezTo>
                  <a:pt x="3527110" y="70711"/>
                  <a:pt x="3587362" y="31725"/>
                  <a:pt x="3638752" y="15776"/>
                </a:cubicBezTo>
                <a:cubicBezTo>
                  <a:pt x="3690142" y="-173"/>
                  <a:pt x="3736216" y="6916"/>
                  <a:pt x="3787607" y="5144"/>
                </a:cubicBezTo>
                <a:cubicBezTo>
                  <a:pt x="3838998" y="3372"/>
                  <a:pt x="3909882" y="-5488"/>
                  <a:pt x="3947096" y="5144"/>
                </a:cubicBezTo>
                <a:cubicBezTo>
                  <a:pt x="3984310" y="15776"/>
                  <a:pt x="3964817" y="58307"/>
                  <a:pt x="4010891" y="68939"/>
                </a:cubicBezTo>
                <a:cubicBezTo>
                  <a:pt x="4056965" y="79571"/>
                  <a:pt x="4223542" y="68939"/>
                  <a:pt x="4223542" y="68939"/>
                </a:cubicBezTo>
                <a:cubicBezTo>
                  <a:pt x="4274933" y="68939"/>
                  <a:pt x="4278477" y="52990"/>
                  <a:pt x="4319235" y="68939"/>
                </a:cubicBezTo>
                <a:cubicBezTo>
                  <a:pt x="4359993" y="84888"/>
                  <a:pt x="4461003" y="118558"/>
                  <a:pt x="4468091" y="164632"/>
                </a:cubicBezTo>
                <a:cubicBezTo>
                  <a:pt x="4475179" y="210706"/>
                  <a:pt x="4379487" y="304627"/>
                  <a:pt x="4361766" y="345385"/>
                </a:cubicBezTo>
                <a:cubicBezTo>
                  <a:pt x="4344045" y="386143"/>
                  <a:pt x="4349362" y="379055"/>
                  <a:pt x="4361766" y="409181"/>
                </a:cubicBezTo>
                <a:cubicBezTo>
                  <a:pt x="4374170" y="439307"/>
                  <a:pt x="4377714" y="515507"/>
                  <a:pt x="4436193" y="526139"/>
                </a:cubicBezTo>
                <a:cubicBezTo>
                  <a:pt x="4494672" y="536771"/>
                  <a:pt x="4629352" y="487153"/>
                  <a:pt x="4712640" y="472976"/>
                </a:cubicBezTo>
                <a:cubicBezTo>
                  <a:pt x="4795928" y="458799"/>
                  <a:pt x="4861496" y="469432"/>
                  <a:pt x="4935924" y="441078"/>
                </a:cubicBezTo>
                <a:cubicBezTo>
                  <a:pt x="5010352" y="412724"/>
                  <a:pt x="5097184" y="350702"/>
                  <a:pt x="5159207" y="302855"/>
                </a:cubicBezTo>
                <a:cubicBezTo>
                  <a:pt x="5221230" y="255008"/>
                  <a:pt x="5246040" y="182352"/>
                  <a:pt x="5308063" y="153999"/>
                </a:cubicBezTo>
                <a:cubicBezTo>
                  <a:pt x="5370086" y="125645"/>
                  <a:pt x="5456919" y="132734"/>
                  <a:pt x="5531347" y="132734"/>
                </a:cubicBezTo>
                <a:cubicBezTo>
                  <a:pt x="5605775" y="132734"/>
                  <a:pt x="5666026" y="148683"/>
                  <a:pt x="5754631" y="153999"/>
                </a:cubicBezTo>
                <a:cubicBezTo>
                  <a:pt x="5843236" y="159315"/>
                  <a:pt x="6062975" y="164632"/>
                  <a:pt x="6062975" y="164632"/>
                </a:cubicBezTo>
                <a:cubicBezTo>
                  <a:pt x="6163984" y="168176"/>
                  <a:pt x="6264994" y="166403"/>
                  <a:pt x="6360687" y="175264"/>
                </a:cubicBezTo>
                <a:cubicBezTo>
                  <a:pt x="6456380" y="184125"/>
                  <a:pt x="6553845" y="200074"/>
                  <a:pt x="6637133" y="217795"/>
                </a:cubicBezTo>
                <a:cubicBezTo>
                  <a:pt x="6720421" y="235516"/>
                  <a:pt x="6846240" y="237288"/>
                  <a:pt x="6860417" y="281590"/>
                </a:cubicBezTo>
                <a:cubicBezTo>
                  <a:pt x="6874594" y="325892"/>
                  <a:pt x="6745230" y="433990"/>
                  <a:pt x="6722193" y="483609"/>
                </a:cubicBezTo>
                <a:cubicBezTo>
                  <a:pt x="6699156" y="533228"/>
                  <a:pt x="6679663" y="542088"/>
                  <a:pt x="6722193" y="579302"/>
                </a:cubicBezTo>
                <a:cubicBezTo>
                  <a:pt x="6764723" y="616516"/>
                  <a:pt x="6910035" y="651957"/>
                  <a:pt x="6977375" y="706892"/>
                </a:cubicBezTo>
                <a:cubicBezTo>
                  <a:pt x="7044715" y="761827"/>
                  <a:pt x="7090789" y="843344"/>
                  <a:pt x="7126231" y="908911"/>
                </a:cubicBezTo>
                <a:cubicBezTo>
                  <a:pt x="7161673" y="974478"/>
                  <a:pt x="7124459" y="1068399"/>
                  <a:pt x="7190026" y="1100297"/>
                </a:cubicBezTo>
                <a:cubicBezTo>
                  <a:pt x="7255593" y="1132195"/>
                  <a:pt x="7395589" y="1107385"/>
                  <a:pt x="7519635" y="1100297"/>
                </a:cubicBezTo>
                <a:cubicBezTo>
                  <a:pt x="7643681" y="1093209"/>
                  <a:pt x="7838612" y="1055995"/>
                  <a:pt x="7934305" y="1057767"/>
                </a:cubicBezTo>
                <a:cubicBezTo>
                  <a:pt x="8029998" y="1059539"/>
                  <a:pt x="8093793" y="1110930"/>
                  <a:pt x="8093793" y="1110930"/>
                </a:cubicBezTo>
                <a:cubicBezTo>
                  <a:pt x="8152272" y="1130423"/>
                  <a:pt x="8210752" y="1158776"/>
                  <a:pt x="8285180" y="1174725"/>
                </a:cubicBezTo>
                <a:cubicBezTo>
                  <a:pt x="8359608" y="1190674"/>
                  <a:pt x="8497831" y="1181814"/>
                  <a:pt x="8540361" y="1206623"/>
                </a:cubicBezTo>
                <a:cubicBezTo>
                  <a:pt x="8582891" y="1231432"/>
                  <a:pt x="8506691" y="1275735"/>
                  <a:pt x="8540361" y="1323581"/>
                </a:cubicBezTo>
                <a:cubicBezTo>
                  <a:pt x="8574031" y="1371427"/>
                  <a:pt x="8696306" y="1424590"/>
                  <a:pt x="8742380" y="1493702"/>
                </a:cubicBezTo>
                <a:cubicBezTo>
                  <a:pt x="8788454" y="1562814"/>
                  <a:pt x="8770733" y="1672684"/>
                  <a:pt x="8816807" y="1738251"/>
                </a:cubicBezTo>
                <a:cubicBezTo>
                  <a:pt x="8862881" y="1803818"/>
                  <a:pt x="8999333" y="1832171"/>
                  <a:pt x="9018826" y="1887106"/>
                </a:cubicBezTo>
                <a:cubicBezTo>
                  <a:pt x="9038319" y="1942041"/>
                  <a:pt x="8972752" y="2018241"/>
                  <a:pt x="8933766" y="2067860"/>
                </a:cubicBezTo>
                <a:cubicBezTo>
                  <a:pt x="8894780" y="2117479"/>
                  <a:pt x="8862882" y="2181274"/>
                  <a:pt x="8784910" y="2184818"/>
                </a:cubicBezTo>
                <a:cubicBezTo>
                  <a:pt x="8706938" y="2188362"/>
                  <a:pt x="8568715" y="2094441"/>
                  <a:pt x="8465933" y="2089125"/>
                </a:cubicBezTo>
                <a:cubicBezTo>
                  <a:pt x="8363152" y="2083809"/>
                  <a:pt x="8219612" y="2122795"/>
                  <a:pt x="8168221" y="2152920"/>
                </a:cubicBezTo>
                <a:cubicBezTo>
                  <a:pt x="8116830" y="2183045"/>
                  <a:pt x="8150501" y="2225576"/>
                  <a:pt x="8157589" y="2269878"/>
                </a:cubicBezTo>
                <a:cubicBezTo>
                  <a:pt x="8164677" y="2314180"/>
                  <a:pt x="8171766" y="2376204"/>
                  <a:pt x="8210752" y="2418734"/>
                </a:cubicBezTo>
                <a:cubicBezTo>
                  <a:pt x="8249738" y="2461264"/>
                  <a:pt x="8350747" y="2486074"/>
                  <a:pt x="8391505" y="2525060"/>
                </a:cubicBezTo>
                <a:cubicBezTo>
                  <a:pt x="8432263" y="2564046"/>
                  <a:pt x="8435807" y="2595944"/>
                  <a:pt x="8455300" y="2652651"/>
                </a:cubicBezTo>
                <a:cubicBezTo>
                  <a:pt x="8474793" y="2709358"/>
                  <a:pt x="8487198" y="2817456"/>
                  <a:pt x="8508463" y="2865302"/>
                </a:cubicBezTo>
                <a:cubicBezTo>
                  <a:pt x="8529728" y="2913148"/>
                  <a:pt x="8515552" y="2920237"/>
                  <a:pt x="8582891" y="2939730"/>
                </a:cubicBezTo>
                <a:cubicBezTo>
                  <a:pt x="8650230" y="2959223"/>
                  <a:pt x="8832756" y="2969856"/>
                  <a:pt x="8912500" y="2982260"/>
                </a:cubicBezTo>
                <a:cubicBezTo>
                  <a:pt x="8992244" y="2994664"/>
                  <a:pt x="9013509" y="2980487"/>
                  <a:pt x="9061356" y="3014157"/>
                </a:cubicBezTo>
                <a:cubicBezTo>
                  <a:pt x="9109203" y="3047827"/>
                  <a:pt x="9157050" y="3131115"/>
                  <a:pt x="9199580" y="3184278"/>
                </a:cubicBezTo>
                <a:cubicBezTo>
                  <a:pt x="9242110" y="3237441"/>
                  <a:pt x="9247427" y="3292376"/>
                  <a:pt x="9316538" y="3333134"/>
                </a:cubicBezTo>
                <a:cubicBezTo>
                  <a:pt x="9385649" y="3373892"/>
                  <a:pt x="9538049" y="3395157"/>
                  <a:pt x="9614249" y="3428827"/>
                </a:cubicBezTo>
                <a:cubicBezTo>
                  <a:pt x="9690449" y="3462497"/>
                  <a:pt x="9771966" y="3476674"/>
                  <a:pt x="9773738" y="3535153"/>
                </a:cubicBezTo>
                <a:cubicBezTo>
                  <a:pt x="9775510" y="3593632"/>
                  <a:pt x="9676273" y="3724767"/>
                  <a:pt x="9624882" y="3779702"/>
                </a:cubicBezTo>
                <a:cubicBezTo>
                  <a:pt x="9573491" y="3834637"/>
                  <a:pt x="9511467" y="3831092"/>
                  <a:pt x="9465393" y="3864762"/>
                </a:cubicBezTo>
                <a:cubicBezTo>
                  <a:pt x="9419319" y="3898432"/>
                  <a:pt x="9346663" y="3939190"/>
                  <a:pt x="9348435" y="3981720"/>
                </a:cubicBezTo>
                <a:cubicBezTo>
                  <a:pt x="9350207" y="4024250"/>
                  <a:pt x="9426407" y="4088046"/>
                  <a:pt x="9476026" y="4119944"/>
                </a:cubicBezTo>
                <a:cubicBezTo>
                  <a:pt x="9525645" y="4151842"/>
                  <a:pt x="9608933" y="4146525"/>
                  <a:pt x="9646147" y="4173106"/>
                </a:cubicBezTo>
                <a:cubicBezTo>
                  <a:pt x="9683361" y="4199687"/>
                  <a:pt x="9651464" y="4254623"/>
                  <a:pt x="9699310" y="4279432"/>
                </a:cubicBezTo>
                <a:cubicBezTo>
                  <a:pt x="9747156" y="4304241"/>
                  <a:pt x="9936770" y="4291837"/>
                  <a:pt x="9933226" y="4321962"/>
                </a:cubicBezTo>
                <a:cubicBezTo>
                  <a:pt x="9929682" y="4352088"/>
                  <a:pt x="9686905" y="4412339"/>
                  <a:pt x="9678045" y="4460185"/>
                </a:cubicBezTo>
                <a:cubicBezTo>
                  <a:pt x="9669185" y="4508031"/>
                  <a:pt x="9853482" y="4534613"/>
                  <a:pt x="9880063" y="4609041"/>
                </a:cubicBezTo>
                <a:cubicBezTo>
                  <a:pt x="9906644" y="4683469"/>
                  <a:pt x="9874747" y="4839414"/>
                  <a:pt x="9837533" y="4906753"/>
                </a:cubicBezTo>
                <a:cubicBezTo>
                  <a:pt x="9800319" y="4974092"/>
                  <a:pt x="9702854" y="4974092"/>
                  <a:pt x="9656780" y="5013078"/>
                </a:cubicBezTo>
                <a:cubicBezTo>
                  <a:pt x="9610706" y="5052064"/>
                  <a:pt x="9614250" y="5108771"/>
                  <a:pt x="9561087" y="5140669"/>
                </a:cubicBezTo>
                <a:cubicBezTo>
                  <a:pt x="9507924" y="5172567"/>
                  <a:pt x="9399826" y="5211552"/>
                  <a:pt x="9337803" y="5204464"/>
                </a:cubicBezTo>
                <a:cubicBezTo>
                  <a:pt x="9275780" y="5197376"/>
                  <a:pt x="9224389" y="5110544"/>
                  <a:pt x="9188947" y="5098139"/>
                </a:cubicBezTo>
                <a:cubicBezTo>
                  <a:pt x="9153505" y="5085734"/>
                  <a:pt x="9185403" y="5147758"/>
                  <a:pt x="9125152" y="5130037"/>
                </a:cubicBezTo>
                <a:cubicBezTo>
                  <a:pt x="9064901" y="5112316"/>
                  <a:pt x="8827440" y="4991813"/>
                  <a:pt x="8827440" y="4991813"/>
                </a:cubicBezTo>
                <a:lnTo>
                  <a:pt x="8827440" y="4991813"/>
                </a:lnTo>
                <a:cubicBezTo>
                  <a:pt x="8793770" y="4993585"/>
                  <a:pt x="8699849" y="5016623"/>
                  <a:pt x="8625421" y="5002446"/>
                </a:cubicBezTo>
                <a:cubicBezTo>
                  <a:pt x="8550993" y="4988269"/>
                  <a:pt x="8423403" y="4908525"/>
                  <a:pt x="8380873" y="4906753"/>
                </a:cubicBezTo>
                <a:cubicBezTo>
                  <a:pt x="8338343" y="4904981"/>
                  <a:pt x="8393277" y="4940422"/>
                  <a:pt x="8370240" y="4991813"/>
                </a:cubicBezTo>
                <a:cubicBezTo>
                  <a:pt x="8347203" y="5043204"/>
                  <a:pt x="8295812" y="5151302"/>
                  <a:pt x="8242649" y="5215097"/>
                </a:cubicBezTo>
                <a:cubicBezTo>
                  <a:pt x="8189486" y="5278892"/>
                  <a:pt x="8102654" y="5310790"/>
                  <a:pt x="8051263" y="5374585"/>
                </a:cubicBezTo>
                <a:cubicBezTo>
                  <a:pt x="7999872" y="5438380"/>
                  <a:pt x="7948482" y="5521669"/>
                  <a:pt x="7934305" y="5597869"/>
                </a:cubicBezTo>
                <a:cubicBezTo>
                  <a:pt x="7920128" y="5674069"/>
                  <a:pt x="7994557" y="5773306"/>
                  <a:pt x="7966203" y="5831785"/>
                </a:cubicBezTo>
                <a:cubicBezTo>
                  <a:pt x="7937850" y="5890264"/>
                  <a:pt x="7854561" y="5925707"/>
                  <a:pt x="7764184" y="5948744"/>
                </a:cubicBezTo>
                <a:cubicBezTo>
                  <a:pt x="7673807" y="5971781"/>
                  <a:pt x="7558621" y="5980642"/>
                  <a:pt x="7423942" y="5970009"/>
                </a:cubicBezTo>
                <a:cubicBezTo>
                  <a:pt x="7289263" y="5959376"/>
                  <a:pt x="7076612" y="5897353"/>
                  <a:pt x="6956110" y="5884948"/>
                </a:cubicBezTo>
                <a:cubicBezTo>
                  <a:pt x="6835608" y="5872543"/>
                  <a:pt x="6810798" y="5860139"/>
                  <a:pt x="6700928" y="5895581"/>
                </a:cubicBezTo>
                <a:cubicBezTo>
                  <a:pt x="6591058" y="5931023"/>
                  <a:pt x="6429798" y="6108232"/>
                  <a:pt x="6296891" y="6097599"/>
                </a:cubicBezTo>
                <a:cubicBezTo>
                  <a:pt x="6163984" y="6086966"/>
                  <a:pt x="6018673" y="5906213"/>
                  <a:pt x="5903487" y="5831785"/>
                </a:cubicBezTo>
                <a:cubicBezTo>
                  <a:pt x="5788301" y="5757357"/>
                  <a:pt x="5662482" y="5700650"/>
                  <a:pt x="5605775" y="5651032"/>
                </a:cubicBezTo>
                <a:cubicBezTo>
                  <a:pt x="5549068" y="5601414"/>
                  <a:pt x="5549068" y="5592553"/>
                  <a:pt x="5563245" y="5534074"/>
                </a:cubicBezTo>
                <a:cubicBezTo>
                  <a:pt x="5577422" y="5475595"/>
                  <a:pt x="5621724" y="5360408"/>
                  <a:pt x="5690835" y="5300157"/>
                </a:cubicBezTo>
                <a:cubicBezTo>
                  <a:pt x="5759946" y="5239906"/>
                  <a:pt x="5892853" y="5199148"/>
                  <a:pt x="5977914" y="5172567"/>
                </a:cubicBezTo>
                <a:cubicBezTo>
                  <a:pt x="6062975" y="5145986"/>
                  <a:pt x="6140947" y="5131809"/>
                  <a:pt x="6201198" y="5140669"/>
                </a:cubicBezTo>
                <a:cubicBezTo>
                  <a:pt x="6261449" y="5149529"/>
                  <a:pt x="6279170" y="5204465"/>
                  <a:pt x="6339421" y="5225730"/>
                </a:cubicBezTo>
                <a:cubicBezTo>
                  <a:pt x="6399672" y="5246995"/>
                  <a:pt x="6484733" y="5239907"/>
                  <a:pt x="6562705" y="5268260"/>
                </a:cubicBezTo>
                <a:cubicBezTo>
                  <a:pt x="6640677" y="5296613"/>
                  <a:pt x="6743459" y="5369270"/>
                  <a:pt x="6807254" y="5395851"/>
                </a:cubicBezTo>
                <a:cubicBezTo>
                  <a:pt x="6871049" y="5422432"/>
                  <a:pt x="6897631" y="5399395"/>
                  <a:pt x="6945477" y="5427748"/>
                </a:cubicBezTo>
                <a:cubicBezTo>
                  <a:pt x="6993323" y="5456101"/>
                  <a:pt x="7028766" y="5578376"/>
                  <a:pt x="7094333" y="5565971"/>
                </a:cubicBezTo>
                <a:cubicBezTo>
                  <a:pt x="7159901" y="5553566"/>
                  <a:pt x="7285719" y="5429520"/>
                  <a:pt x="7338882" y="5353320"/>
                </a:cubicBezTo>
                <a:cubicBezTo>
                  <a:pt x="7392045" y="5277120"/>
                  <a:pt x="7406222" y="5208008"/>
                  <a:pt x="7413310" y="5108771"/>
                </a:cubicBezTo>
                <a:cubicBezTo>
                  <a:pt x="7420398" y="5009534"/>
                  <a:pt x="7377868" y="4844729"/>
                  <a:pt x="7381412" y="4757897"/>
                </a:cubicBezTo>
                <a:cubicBezTo>
                  <a:pt x="7384956" y="4671065"/>
                  <a:pt x="7443435" y="4655115"/>
                  <a:pt x="7434575" y="4587776"/>
                </a:cubicBezTo>
                <a:cubicBezTo>
                  <a:pt x="7425715" y="4520437"/>
                  <a:pt x="7361919" y="4437148"/>
                  <a:pt x="7328249" y="4353860"/>
                </a:cubicBezTo>
                <a:cubicBezTo>
                  <a:pt x="7294579" y="4270572"/>
                  <a:pt x="7239644" y="4151841"/>
                  <a:pt x="7232556" y="4088046"/>
                </a:cubicBezTo>
                <a:cubicBezTo>
                  <a:pt x="7225468" y="4024251"/>
                  <a:pt x="7232556" y="4013618"/>
                  <a:pt x="7285719" y="3971088"/>
                </a:cubicBezTo>
                <a:cubicBezTo>
                  <a:pt x="7338882" y="3928558"/>
                  <a:pt x="7470017" y="3808055"/>
                  <a:pt x="7551533" y="3832864"/>
                </a:cubicBezTo>
                <a:cubicBezTo>
                  <a:pt x="7633049" y="3857673"/>
                  <a:pt x="7709249" y="4043744"/>
                  <a:pt x="7774817" y="4119944"/>
                </a:cubicBezTo>
                <a:cubicBezTo>
                  <a:pt x="7840385" y="4196144"/>
                  <a:pt x="7898864" y="4281204"/>
                  <a:pt x="7944938" y="4290064"/>
                </a:cubicBezTo>
                <a:cubicBezTo>
                  <a:pt x="7991012" y="4298924"/>
                  <a:pt x="8056579" y="4229813"/>
                  <a:pt x="8051263" y="4173106"/>
                </a:cubicBezTo>
                <a:cubicBezTo>
                  <a:pt x="8045947" y="4116399"/>
                  <a:pt x="7959114" y="4036656"/>
                  <a:pt x="7913040" y="3949823"/>
                </a:cubicBezTo>
                <a:cubicBezTo>
                  <a:pt x="7866966" y="3862991"/>
                  <a:pt x="7819119" y="3737172"/>
                  <a:pt x="7774817" y="3652111"/>
                </a:cubicBezTo>
                <a:cubicBezTo>
                  <a:pt x="7730515" y="3567051"/>
                  <a:pt x="7725198" y="3499711"/>
                  <a:pt x="7647226" y="3439460"/>
                </a:cubicBezTo>
                <a:cubicBezTo>
                  <a:pt x="7569254" y="3379209"/>
                  <a:pt x="7427486" y="3317185"/>
                  <a:pt x="7306984" y="3290604"/>
                </a:cubicBezTo>
                <a:cubicBezTo>
                  <a:pt x="7186482" y="3264023"/>
                  <a:pt x="7089017" y="3276427"/>
                  <a:pt x="6924212" y="3279971"/>
                </a:cubicBezTo>
                <a:cubicBezTo>
                  <a:pt x="6759407" y="3283515"/>
                  <a:pt x="6484733" y="3320729"/>
                  <a:pt x="6318156" y="3311869"/>
                </a:cubicBezTo>
                <a:cubicBezTo>
                  <a:pt x="6151579" y="3303009"/>
                  <a:pt x="5995636" y="3244530"/>
                  <a:pt x="5924752" y="3226809"/>
                </a:cubicBezTo>
                <a:cubicBezTo>
                  <a:pt x="5853868" y="3209088"/>
                  <a:pt x="5921208" y="3226809"/>
                  <a:pt x="5892854" y="3205544"/>
                </a:cubicBezTo>
                <a:cubicBezTo>
                  <a:pt x="5864500" y="3184279"/>
                  <a:pt x="5806022" y="3125799"/>
                  <a:pt x="5754631" y="3099218"/>
                </a:cubicBezTo>
                <a:cubicBezTo>
                  <a:pt x="5703240" y="3072637"/>
                  <a:pt x="5653622" y="3017701"/>
                  <a:pt x="5584510" y="3046055"/>
                </a:cubicBezTo>
                <a:cubicBezTo>
                  <a:pt x="5515398" y="3074409"/>
                  <a:pt x="5410845" y="3219720"/>
                  <a:pt x="5339961" y="3269339"/>
                </a:cubicBezTo>
                <a:cubicBezTo>
                  <a:pt x="5269077" y="3318958"/>
                  <a:pt x="5224775" y="3324274"/>
                  <a:pt x="5159207" y="3343767"/>
                </a:cubicBezTo>
                <a:cubicBezTo>
                  <a:pt x="5093640" y="3363260"/>
                  <a:pt x="5005035" y="3379209"/>
                  <a:pt x="4946556" y="3386297"/>
                </a:cubicBezTo>
                <a:cubicBezTo>
                  <a:pt x="4888077" y="3393385"/>
                  <a:pt x="4880989" y="3400474"/>
                  <a:pt x="4808333" y="3386297"/>
                </a:cubicBezTo>
                <a:cubicBezTo>
                  <a:pt x="4735677" y="3372120"/>
                  <a:pt x="4588593" y="3301237"/>
                  <a:pt x="4510621" y="3301237"/>
                </a:cubicBezTo>
                <a:cubicBezTo>
                  <a:pt x="4432649" y="3301237"/>
                  <a:pt x="4418472" y="3368576"/>
                  <a:pt x="4340500" y="3386297"/>
                </a:cubicBezTo>
                <a:cubicBezTo>
                  <a:pt x="4262528" y="3404018"/>
                  <a:pt x="4087091" y="3388069"/>
                  <a:pt x="4042789" y="3407562"/>
                </a:cubicBezTo>
                <a:cubicBezTo>
                  <a:pt x="3998487" y="3427055"/>
                  <a:pt x="4009120" y="3478446"/>
                  <a:pt x="4074687" y="3503255"/>
                </a:cubicBezTo>
                <a:cubicBezTo>
                  <a:pt x="4140254" y="3528064"/>
                  <a:pt x="4365309" y="3519204"/>
                  <a:pt x="4436193" y="3556418"/>
                </a:cubicBezTo>
                <a:cubicBezTo>
                  <a:pt x="4507077" y="3593632"/>
                  <a:pt x="4441510" y="3692869"/>
                  <a:pt x="4499989" y="3726539"/>
                </a:cubicBezTo>
                <a:cubicBezTo>
                  <a:pt x="4558468" y="3760209"/>
                  <a:pt x="4673654" y="3760209"/>
                  <a:pt x="4787068" y="3758437"/>
                </a:cubicBezTo>
                <a:cubicBezTo>
                  <a:pt x="4900482" y="3756665"/>
                  <a:pt x="5180473" y="3715906"/>
                  <a:pt x="5180473" y="3715906"/>
                </a:cubicBezTo>
                <a:cubicBezTo>
                  <a:pt x="5290343" y="3703501"/>
                  <a:pt x="5373631" y="3710590"/>
                  <a:pt x="5446287" y="3684009"/>
                </a:cubicBezTo>
                <a:cubicBezTo>
                  <a:pt x="5518943" y="3657428"/>
                  <a:pt x="5540207" y="3595404"/>
                  <a:pt x="5616407" y="3556418"/>
                </a:cubicBezTo>
                <a:cubicBezTo>
                  <a:pt x="5692607" y="3517432"/>
                  <a:pt x="5818427" y="3474901"/>
                  <a:pt x="5903487" y="3450092"/>
                </a:cubicBezTo>
                <a:cubicBezTo>
                  <a:pt x="5988548" y="3425283"/>
                  <a:pt x="6048798" y="3395157"/>
                  <a:pt x="6126770" y="3407562"/>
                </a:cubicBezTo>
                <a:cubicBezTo>
                  <a:pt x="6204742" y="3419967"/>
                  <a:pt x="6312840" y="3458953"/>
                  <a:pt x="6371319" y="3524520"/>
                </a:cubicBezTo>
                <a:cubicBezTo>
                  <a:pt x="6429798" y="3590087"/>
                  <a:pt x="6477645" y="3730083"/>
                  <a:pt x="6477645" y="3800967"/>
                </a:cubicBezTo>
                <a:cubicBezTo>
                  <a:pt x="6477645" y="3871851"/>
                  <a:pt x="6387268" y="3900205"/>
                  <a:pt x="6371319" y="3949823"/>
                </a:cubicBezTo>
                <a:cubicBezTo>
                  <a:pt x="6355370" y="3999442"/>
                  <a:pt x="6392584" y="4043743"/>
                  <a:pt x="6381952" y="4098678"/>
                </a:cubicBezTo>
                <a:cubicBezTo>
                  <a:pt x="6371320" y="4153613"/>
                  <a:pt x="6321701" y="4226269"/>
                  <a:pt x="6307524" y="4279432"/>
                </a:cubicBezTo>
                <a:cubicBezTo>
                  <a:pt x="6293347" y="4332595"/>
                  <a:pt x="6284486" y="4368036"/>
                  <a:pt x="6296891" y="4417655"/>
                </a:cubicBezTo>
                <a:cubicBezTo>
                  <a:pt x="6309296" y="4467274"/>
                  <a:pt x="6342966" y="4531069"/>
                  <a:pt x="6381952" y="4577144"/>
                </a:cubicBezTo>
                <a:cubicBezTo>
                  <a:pt x="6420938" y="4623219"/>
                  <a:pt x="6475872" y="4649800"/>
                  <a:pt x="6530807" y="4694102"/>
                </a:cubicBezTo>
                <a:cubicBezTo>
                  <a:pt x="6585742" y="4738404"/>
                  <a:pt x="6720421" y="4796883"/>
                  <a:pt x="6711561" y="4842957"/>
                </a:cubicBezTo>
                <a:cubicBezTo>
                  <a:pt x="6702701" y="4889031"/>
                  <a:pt x="6576882" y="4972320"/>
                  <a:pt x="6477645" y="4970548"/>
                </a:cubicBezTo>
                <a:cubicBezTo>
                  <a:pt x="6378408" y="4968776"/>
                  <a:pt x="6171073" y="4832325"/>
                  <a:pt x="6116138" y="4832325"/>
                </a:cubicBezTo>
                <a:cubicBezTo>
                  <a:pt x="6061203" y="4832325"/>
                  <a:pt x="6139175" y="4931562"/>
                  <a:pt x="6148035" y="4970548"/>
                </a:cubicBezTo>
                <a:cubicBezTo>
                  <a:pt x="6156895" y="5009534"/>
                  <a:pt x="6188793" y="5037888"/>
                  <a:pt x="6169300" y="5066241"/>
                </a:cubicBezTo>
                <a:cubicBezTo>
                  <a:pt x="6149807" y="5094594"/>
                  <a:pt x="6096644" y="5112316"/>
                  <a:pt x="6031077" y="5140669"/>
                </a:cubicBezTo>
                <a:cubicBezTo>
                  <a:pt x="5965510" y="5169022"/>
                  <a:pt x="5839691" y="5200920"/>
                  <a:pt x="5775896" y="5236362"/>
                </a:cubicBezTo>
                <a:cubicBezTo>
                  <a:pt x="5712101" y="5271804"/>
                  <a:pt x="5678431" y="5305474"/>
                  <a:pt x="5648305" y="5353320"/>
                </a:cubicBezTo>
                <a:cubicBezTo>
                  <a:pt x="5618179" y="5401167"/>
                  <a:pt x="5628812" y="5512808"/>
                  <a:pt x="5595142" y="5523441"/>
                </a:cubicBezTo>
                <a:cubicBezTo>
                  <a:pt x="5561472" y="5534074"/>
                  <a:pt x="5515399" y="5470279"/>
                  <a:pt x="5446287" y="5417116"/>
                </a:cubicBezTo>
                <a:cubicBezTo>
                  <a:pt x="5377175" y="5363953"/>
                  <a:pt x="5254901" y="5262943"/>
                  <a:pt x="5180473" y="5204464"/>
                </a:cubicBezTo>
                <a:cubicBezTo>
                  <a:pt x="5106045" y="5145985"/>
                  <a:pt x="5068831" y="5106999"/>
                  <a:pt x="4999719" y="5066241"/>
                </a:cubicBezTo>
                <a:cubicBezTo>
                  <a:pt x="4930607" y="5025483"/>
                  <a:pt x="4834915" y="4990041"/>
                  <a:pt x="4765803" y="4959916"/>
                </a:cubicBezTo>
                <a:cubicBezTo>
                  <a:pt x="4696691" y="4929791"/>
                  <a:pt x="4668337" y="4917386"/>
                  <a:pt x="4585049" y="4885488"/>
                </a:cubicBezTo>
                <a:cubicBezTo>
                  <a:pt x="4501761" y="4853590"/>
                  <a:pt x="4354678" y="4809288"/>
                  <a:pt x="4266073" y="4768530"/>
                </a:cubicBezTo>
                <a:cubicBezTo>
                  <a:pt x="4177468" y="4727772"/>
                  <a:pt x="4127849" y="4672837"/>
                  <a:pt x="4053421" y="4640939"/>
                </a:cubicBezTo>
                <a:cubicBezTo>
                  <a:pt x="3978993" y="4609041"/>
                  <a:pt x="3901021" y="4594865"/>
                  <a:pt x="3819505" y="4577144"/>
                </a:cubicBezTo>
                <a:cubicBezTo>
                  <a:pt x="3737989" y="4559423"/>
                  <a:pt x="3564324" y="4534613"/>
                  <a:pt x="3564324" y="4534613"/>
                </a:cubicBezTo>
                <a:lnTo>
                  <a:pt x="3319775" y="4492083"/>
                </a:lnTo>
                <a:cubicBezTo>
                  <a:pt x="3245347" y="4479678"/>
                  <a:pt x="3188640" y="4490311"/>
                  <a:pt x="3117756" y="4460185"/>
                </a:cubicBezTo>
                <a:cubicBezTo>
                  <a:pt x="3046872" y="4430060"/>
                  <a:pt x="2954724" y="4366265"/>
                  <a:pt x="2894473" y="4311330"/>
                </a:cubicBezTo>
                <a:cubicBezTo>
                  <a:pt x="2834222" y="4256395"/>
                  <a:pt x="2818272" y="4181967"/>
                  <a:pt x="2756249" y="4130576"/>
                </a:cubicBezTo>
                <a:cubicBezTo>
                  <a:pt x="2694226" y="4079185"/>
                  <a:pt x="2593217" y="4043743"/>
                  <a:pt x="2522333" y="4002985"/>
                </a:cubicBezTo>
                <a:cubicBezTo>
                  <a:pt x="2451449" y="3962227"/>
                  <a:pt x="2378793" y="3901976"/>
                  <a:pt x="2330947" y="3886027"/>
                </a:cubicBezTo>
                <a:cubicBezTo>
                  <a:pt x="2283101" y="3870078"/>
                  <a:pt x="2270696" y="3891343"/>
                  <a:pt x="2235254" y="3907292"/>
                </a:cubicBezTo>
                <a:cubicBezTo>
                  <a:pt x="2199812" y="3923241"/>
                  <a:pt x="2185636" y="3971087"/>
                  <a:pt x="2118296" y="3981720"/>
                </a:cubicBezTo>
                <a:cubicBezTo>
                  <a:pt x="2050956" y="3992353"/>
                  <a:pt x="1896784" y="3978176"/>
                  <a:pt x="1831217" y="3971088"/>
                </a:cubicBezTo>
                <a:cubicBezTo>
                  <a:pt x="1765650" y="3964000"/>
                  <a:pt x="1786914" y="3963999"/>
                  <a:pt x="1724891" y="3939190"/>
                </a:cubicBezTo>
                <a:cubicBezTo>
                  <a:pt x="1662868" y="3914381"/>
                  <a:pt x="1514012" y="3855902"/>
                  <a:pt x="1459077" y="3822232"/>
                </a:cubicBezTo>
                <a:cubicBezTo>
                  <a:pt x="1404142" y="3788562"/>
                  <a:pt x="1420091" y="3783246"/>
                  <a:pt x="1395282" y="3737171"/>
                </a:cubicBezTo>
                <a:cubicBezTo>
                  <a:pt x="1370473" y="3691097"/>
                  <a:pt x="1349207" y="3598948"/>
                  <a:pt x="1310221" y="3545785"/>
                </a:cubicBezTo>
                <a:cubicBezTo>
                  <a:pt x="1271235" y="3492622"/>
                  <a:pt x="1234022" y="3458953"/>
                  <a:pt x="1161366" y="3418195"/>
                </a:cubicBezTo>
                <a:cubicBezTo>
                  <a:pt x="1088710" y="3377437"/>
                  <a:pt x="998333" y="3338451"/>
                  <a:pt x="874287" y="3301237"/>
                </a:cubicBezTo>
                <a:cubicBezTo>
                  <a:pt x="750241" y="3264023"/>
                  <a:pt x="417087" y="3194911"/>
                  <a:pt x="417087" y="3194911"/>
                </a:cubicBezTo>
                <a:cubicBezTo>
                  <a:pt x="273547" y="3161241"/>
                  <a:pt x="60896" y="3136432"/>
                  <a:pt x="13049" y="3099218"/>
                </a:cubicBezTo>
                <a:cubicBezTo>
                  <a:pt x="-34798" y="3062004"/>
                  <a:pt x="59123" y="3010613"/>
                  <a:pt x="130007" y="2971627"/>
                </a:cubicBezTo>
                <a:cubicBezTo>
                  <a:pt x="200891" y="2932641"/>
                  <a:pt x="411771" y="2902516"/>
                  <a:pt x="438352" y="2865302"/>
                </a:cubicBezTo>
                <a:cubicBezTo>
                  <a:pt x="464933" y="2828088"/>
                  <a:pt x="358608" y="2753660"/>
                  <a:pt x="289496" y="2748344"/>
                </a:cubicBezTo>
                <a:cubicBezTo>
                  <a:pt x="220384" y="2743028"/>
                  <a:pt x="21910" y="2851125"/>
                  <a:pt x="23682" y="2833404"/>
                </a:cubicBezTo>
                <a:cubicBezTo>
                  <a:pt x="25454" y="2815683"/>
                  <a:pt x="211523" y="2681004"/>
                  <a:pt x="300128" y="2642018"/>
                </a:cubicBezTo>
                <a:cubicBezTo>
                  <a:pt x="388733" y="2603032"/>
                  <a:pt x="456073" y="2590628"/>
                  <a:pt x="555310" y="2599488"/>
                </a:cubicBezTo>
                <a:cubicBezTo>
                  <a:pt x="654547" y="2608348"/>
                  <a:pt x="789226" y="2657967"/>
                  <a:pt x="895552" y="2695181"/>
                </a:cubicBezTo>
                <a:cubicBezTo>
                  <a:pt x="1001877" y="2732395"/>
                  <a:pt x="1094026" y="2813911"/>
                  <a:pt x="1193263" y="2822771"/>
                </a:cubicBezTo>
                <a:cubicBezTo>
                  <a:pt x="1292500" y="2831631"/>
                  <a:pt x="1400598" y="2769609"/>
                  <a:pt x="1490975" y="2748344"/>
                </a:cubicBezTo>
                <a:cubicBezTo>
                  <a:pt x="1581352" y="2727079"/>
                  <a:pt x="1666412" y="2732395"/>
                  <a:pt x="1735524" y="2695181"/>
                </a:cubicBezTo>
                <a:cubicBezTo>
                  <a:pt x="1804636" y="2657967"/>
                  <a:pt x="1871975" y="2599488"/>
                  <a:pt x="1905645" y="2525060"/>
                </a:cubicBezTo>
                <a:cubicBezTo>
                  <a:pt x="1939315" y="2450632"/>
                  <a:pt x="1898556" y="2317725"/>
                  <a:pt x="1937542" y="2248613"/>
                </a:cubicBezTo>
                <a:cubicBezTo>
                  <a:pt x="1976528" y="2179501"/>
                  <a:pt x="2088170" y="2142288"/>
                  <a:pt x="2139561" y="2110390"/>
                </a:cubicBezTo>
                <a:cubicBezTo>
                  <a:pt x="2190952" y="2078492"/>
                  <a:pt x="2203357" y="2094441"/>
                  <a:pt x="2245887" y="2057227"/>
                </a:cubicBezTo>
                <a:cubicBezTo>
                  <a:pt x="2288417" y="2020013"/>
                  <a:pt x="2346896" y="1972166"/>
                  <a:pt x="2394742" y="1887106"/>
                </a:cubicBezTo>
                <a:cubicBezTo>
                  <a:pt x="2442588" y="1802046"/>
                  <a:pt x="2479803" y="1617748"/>
                  <a:pt x="2532966" y="1546864"/>
                </a:cubicBezTo>
                <a:cubicBezTo>
                  <a:pt x="2586129" y="1475980"/>
                  <a:pt x="2658784" y="1483069"/>
                  <a:pt x="2713719" y="1461804"/>
                </a:cubicBezTo>
                <a:cubicBezTo>
                  <a:pt x="2768654" y="1440539"/>
                  <a:pt x="2843082" y="1383832"/>
                  <a:pt x="2862575" y="1419274"/>
                </a:cubicBezTo>
                <a:cubicBezTo>
                  <a:pt x="2882068" y="1454716"/>
                  <a:pt x="2814728" y="1649646"/>
                  <a:pt x="2830677" y="1674455"/>
                </a:cubicBezTo>
                <a:cubicBezTo>
                  <a:pt x="2846626" y="1699264"/>
                  <a:pt x="2924598" y="1624837"/>
                  <a:pt x="2958268" y="1568130"/>
                </a:cubicBezTo>
                <a:cubicBezTo>
                  <a:pt x="2991938" y="1511423"/>
                  <a:pt x="2997254" y="1403325"/>
                  <a:pt x="3032696" y="1334213"/>
                </a:cubicBezTo>
                <a:cubicBezTo>
                  <a:pt x="3068138" y="1265101"/>
                  <a:pt x="3147882" y="1201306"/>
                  <a:pt x="3170919" y="1153460"/>
                </a:cubicBezTo>
                <a:cubicBezTo>
                  <a:pt x="3193956" y="1105614"/>
                  <a:pt x="3227626" y="1094980"/>
                  <a:pt x="3170919" y="1047134"/>
                </a:cubicBezTo>
                <a:cubicBezTo>
                  <a:pt x="3114212" y="999288"/>
                  <a:pt x="2945863" y="905367"/>
                  <a:pt x="2830677" y="866381"/>
                </a:cubicBezTo>
                <a:cubicBezTo>
                  <a:pt x="2715491" y="827395"/>
                  <a:pt x="2566635" y="855748"/>
                  <a:pt x="2479803" y="813218"/>
                </a:cubicBezTo>
                <a:cubicBezTo>
                  <a:pt x="2392971" y="770688"/>
                  <a:pt x="2350440" y="664362"/>
                  <a:pt x="2309682" y="611199"/>
                </a:cubicBezTo>
                <a:cubicBezTo>
                  <a:pt x="2268924" y="558036"/>
                  <a:pt x="2258291" y="540315"/>
                  <a:pt x="2235254" y="494241"/>
                </a:cubicBezTo>
                <a:cubicBezTo>
                  <a:pt x="2212217" y="448167"/>
                  <a:pt x="2148421" y="331208"/>
                  <a:pt x="2160826" y="302855"/>
                </a:cubicBezTo>
                <a:close/>
              </a:path>
            </a:pathLst>
          </a:cu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0" y="1038514"/>
            <a:ext cx="11094546" cy="5860573"/>
            <a:chOff x="0" y="1038514"/>
            <a:chExt cx="11094546" cy="5860573"/>
          </a:xfrm>
        </p:grpSpPr>
        <p:sp>
          <p:nvSpPr>
            <p:cNvPr id="123" name="Rectangle 93"/>
            <p:cNvSpPr>
              <a:spLocks noChangeArrowheads="1"/>
            </p:cNvSpPr>
            <p:nvPr/>
          </p:nvSpPr>
          <p:spPr bwMode="auto">
            <a:xfrm>
              <a:off x="722" y="4727388"/>
              <a:ext cx="2472789" cy="21716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ru-RU" altLang="ru-RU" sz="8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Text Box 97"/>
            <p:cNvSpPr txBox="1">
              <a:spLocks noChangeArrowheads="1"/>
            </p:cNvSpPr>
            <p:nvPr/>
          </p:nvSpPr>
          <p:spPr bwMode="auto">
            <a:xfrm>
              <a:off x="484911" y="4870044"/>
              <a:ext cx="2445207" cy="352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227529" tIns="113767" rIns="227529" bIns="11376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прогноз нарушения ЛЭП</a:t>
              </a:r>
            </a:p>
          </p:txBody>
        </p:sp>
        <p:sp>
          <p:nvSpPr>
            <p:cNvPr id="125" name="Text Box 97"/>
            <p:cNvSpPr txBox="1">
              <a:spLocks noChangeArrowheads="1"/>
            </p:cNvSpPr>
            <p:nvPr/>
          </p:nvSpPr>
          <p:spPr bwMode="auto">
            <a:xfrm>
              <a:off x="426735" y="4702800"/>
              <a:ext cx="2141846" cy="352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227529" tIns="113767" rIns="227529" bIns="11376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8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26" name="Text Box 97"/>
            <p:cNvSpPr txBox="1">
              <a:spLocks noChangeArrowheads="1"/>
            </p:cNvSpPr>
            <p:nvPr/>
          </p:nvSpPr>
          <p:spPr bwMode="auto">
            <a:xfrm>
              <a:off x="571330" y="5976743"/>
              <a:ext cx="2146466" cy="352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227529" tIns="113767" rIns="227529" bIns="11376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7" name="TextBox 10"/>
            <p:cNvSpPr txBox="1"/>
            <p:nvPr/>
          </p:nvSpPr>
          <p:spPr>
            <a:xfrm>
              <a:off x="0" y="6619572"/>
              <a:ext cx="1025661" cy="215444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7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defRPr/>
              </a:pPr>
              <a:r>
                <a:rPr lang="ru-RU" sz="800" dirty="0">
                  <a:solidFill>
                    <a:prstClr val="black"/>
                  </a:solidFill>
                </a:rPr>
                <a:t>Славянский</a:t>
              </a:r>
            </a:p>
          </p:txBody>
        </p:sp>
        <p:sp>
          <p:nvSpPr>
            <p:cNvPr id="128" name="Text Box 97"/>
            <p:cNvSpPr txBox="1">
              <a:spLocks noChangeArrowheads="1"/>
            </p:cNvSpPr>
            <p:nvPr/>
          </p:nvSpPr>
          <p:spPr bwMode="auto">
            <a:xfrm>
              <a:off x="502447" y="5381897"/>
              <a:ext cx="2115523" cy="352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227529" tIns="113767" rIns="227529" bIns="11376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количество осадков в мм за 24 ч</a:t>
              </a:r>
            </a:p>
          </p:txBody>
        </p:sp>
        <p:sp>
          <p:nvSpPr>
            <p:cNvPr id="129" name="TextBox 23"/>
            <p:cNvSpPr txBox="1"/>
            <p:nvPr/>
          </p:nvSpPr>
          <p:spPr>
            <a:xfrm>
              <a:off x="124331" y="5402994"/>
              <a:ext cx="512747" cy="21544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00" dirty="0">
                  <a:solidFill>
                    <a:prstClr val="black"/>
                  </a:solidFill>
                </a:rPr>
                <a:t>20</a:t>
              </a:r>
            </a:p>
          </p:txBody>
        </p:sp>
        <p:sp>
          <p:nvSpPr>
            <p:cNvPr id="130" name="Полилиния 129"/>
            <p:cNvSpPr/>
            <p:nvPr/>
          </p:nvSpPr>
          <p:spPr>
            <a:xfrm>
              <a:off x="161795" y="4970144"/>
              <a:ext cx="433207" cy="311039"/>
            </a:xfrm>
            <a:custGeom>
              <a:avLst/>
              <a:gdLst>
                <a:gd name="connsiteX0" fmla="*/ 42863 w 324905"/>
                <a:gd name="connsiteY0" fmla="*/ 28575 h 204788"/>
                <a:gd name="connsiteX1" fmla="*/ 47625 w 324905"/>
                <a:gd name="connsiteY1" fmla="*/ 4763 h 204788"/>
                <a:gd name="connsiteX2" fmla="*/ 61913 w 324905"/>
                <a:gd name="connsiteY2" fmla="*/ 0 h 204788"/>
                <a:gd name="connsiteX3" fmla="*/ 95250 w 324905"/>
                <a:gd name="connsiteY3" fmla="*/ 4763 h 204788"/>
                <a:gd name="connsiteX4" fmla="*/ 200025 w 324905"/>
                <a:gd name="connsiteY4" fmla="*/ 9525 h 204788"/>
                <a:gd name="connsiteX5" fmla="*/ 252413 w 324905"/>
                <a:gd name="connsiteY5" fmla="*/ 14288 h 204788"/>
                <a:gd name="connsiteX6" fmla="*/ 280988 w 324905"/>
                <a:gd name="connsiteY6" fmla="*/ 23813 h 204788"/>
                <a:gd name="connsiteX7" fmla="*/ 285750 w 324905"/>
                <a:gd name="connsiteY7" fmla="*/ 52388 h 204788"/>
                <a:gd name="connsiteX8" fmla="*/ 300038 w 324905"/>
                <a:gd name="connsiteY8" fmla="*/ 57150 h 204788"/>
                <a:gd name="connsiteX9" fmla="*/ 314325 w 324905"/>
                <a:gd name="connsiteY9" fmla="*/ 66675 h 204788"/>
                <a:gd name="connsiteX10" fmla="*/ 323850 w 324905"/>
                <a:gd name="connsiteY10" fmla="*/ 80963 h 204788"/>
                <a:gd name="connsiteX11" fmla="*/ 319088 w 324905"/>
                <a:gd name="connsiteY11" fmla="*/ 180975 h 204788"/>
                <a:gd name="connsiteX12" fmla="*/ 300038 w 324905"/>
                <a:gd name="connsiteY12" fmla="*/ 185738 h 204788"/>
                <a:gd name="connsiteX13" fmla="*/ 228600 w 324905"/>
                <a:gd name="connsiteY13" fmla="*/ 190500 h 204788"/>
                <a:gd name="connsiteX14" fmla="*/ 209550 w 324905"/>
                <a:gd name="connsiteY14" fmla="*/ 195263 h 204788"/>
                <a:gd name="connsiteX15" fmla="*/ 185738 w 324905"/>
                <a:gd name="connsiteY15" fmla="*/ 200025 h 204788"/>
                <a:gd name="connsiteX16" fmla="*/ 171450 w 324905"/>
                <a:gd name="connsiteY16" fmla="*/ 204788 h 204788"/>
                <a:gd name="connsiteX17" fmla="*/ 152400 w 324905"/>
                <a:gd name="connsiteY17" fmla="*/ 190500 h 204788"/>
                <a:gd name="connsiteX18" fmla="*/ 138113 w 324905"/>
                <a:gd name="connsiteY18" fmla="*/ 180975 h 204788"/>
                <a:gd name="connsiteX19" fmla="*/ 123825 w 324905"/>
                <a:gd name="connsiteY19" fmla="*/ 166688 h 204788"/>
                <a:gd name="connsiteX20" fmla="*/ 95250 w 324905"/>
                <a:gd name="connsiteY20" fmla="*/ 152400 h 204788"/>
                <a:gd name="connsiteX21" fmla="*/ 42863 w 324905"/>
                <a:gd name="connsiteY21" fmla="*/ 147638 h 204788"/>
                <a:gd name="connsiteX22" fmla="*/ 14288 w 324905"/>
                <a:gd name="connsiteY22" fmla="*/ 133350 h 204788"/>
                <a:gd name="connsiteX23" fmla="*/ 4763 w 324905"/>
                <a:gd name="connsiteY23" fmla="*/ 119063 h 204788"/>
                <a:gd name="connsiteX24" fmla="*/ 0 w 324905"/>
                <a:gd name="connsiteY24" fmla="*/ 104775 h 204788"/>
                <a:gd name="connsiteX25" fmla="*/ 19050 w 324905"/>
                <a:gd name="connsiteY25" fmla="*/ 42863 h 204788"/>
                <a:gd name="connsiteX26" fmla="*/ 42863 w 324905"/>
                <a:gd name="connsiteY26" fmla="*/ 28575 h 20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800">
                <a:solidFill>
                  <a:prstClr val="white"/>
                </a:solidFill>
              </a:endParaRPr>
            </a:p>
          </p:txBody>
        </p:sp>
        <p:sp>
          <p:nvSpPr>
            <p:cNvPr id="131" name="TextBox 23"/>
            <p:cNvSpPr txBox="1"/>
            <p:nvPr/>
          </p:nvSpPr>
          <p:spPr>
            <a:xfrm>
              <a:off x="96915" y="5601515"/>
              <a:ext cx="546871" cy="21544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00" dirty="0">
                  <a:solidFill>
                    <a:prstClr val="black"/>
                  </a:solidFill>
                </a:rPr>
                <a:t>15</a:t>
              </a:r>
            </a:p>
          </p:txBody>
        </p:sp>
        <p:sp>
          <p:nvSpPr>
            <p:cNvPr id="132" name="Прямоугольник 131"/>
            <p:cNvSpPr/>
            <p:nvPr/>
          </p:nvSpPr>
          <p:spPr>
            <a:xfrm>
              <a:off x="95250" y="5865334"/>
              <a:ext cx="702969" cy="20985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</a:p>
          </p:txBody>
        </p:sp>
        <p:sp>
          <p:nvSpPr>
            <p:cNvPr id="133" name="Text Box 97"/>
            <p:cNvSpPr txBox="1">
              <a:spLocks noChangeArrowheads="1"/>
            </p:cNvSpPr>
            <p:nvPr/>
          </p:nvSpPr>
          <p:spPr bwMode="auto">
            <a:xfrm>
              <a:off x="798219" y="6515043"/>
              <a:ext cx="2080835" cy="352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227529" tIns="113767" rIns="227529" bIns="11376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муниципальное образование</a:t>
              </a:r>
            </a:p>
          </p:txBody>
        </p:sp>
        <p:sp>
          <p:nvSpPr>
            <p:cNvPr id="134" name="Text Box 97"/>
            <p:cNvSpPr txBox="1">
              <a:spLocks noChangeArrowheads="1"/>
            </p:cNvSpPr>
            <p:nvPr/>
          </p:nvSpPr>
          <p:spPr bwMode="auto">
            <a:xfrm>
              <a:off x="532303" y="5572896"/>
              <a:ext cx="2441439" cy="352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227529" tIns="113767" rIns="227529" bIns="11376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</a:t>
              </a:r>
            </a:p>
          </p:txBody>
        </p:sp>
        <p:sp>
          <p:nvSpPr>
            <p:cNvPr id="135" name="Text Box 97"/>
            <p:cNvSpPr txBox="1">
              <a:spLocks noChangeArrowheads="1"/>
            </p:cNvSpPr>
            <p:nvPr/>
          </p:nvSpPr>
          <p:spPr bwMode="auto">
            <a:xfrm>
              <a:off x="475787" y="5118917"/>
              <a:ext cx="2528658" cy="352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227529" tIns="113767" rIns="227529" bIns="11376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линии электропередач 110 кВт</a:t>
              </a:r>
            </a:p>
          </p:txBody>
        </p:sp>
        <p:cxnSp>
          <p:nvCxnSpPr>
            <p:cNvPr id="136" name="Прямая соединительная линия 135"/>
            <p:cNvCxnSpPr/>
            <p:nvPr/>
          </p:nvCxnSpPr>
          <p:spPr>
            <a:xfrm>
              <a:off x="194751" y="5356908"/>
              <a:ext cx="367996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 Box 97"/>
            <p:cNvSpPr txBox="1">
              <a:spLocks noChangeArrowheads="1"/>
            </p:cNvSpPr>
            <p:nvPr/>
          </p:nvSpPr>
          <p:spPr bwMode="auto">
            <a:xfrm>
              <a:off x="798219" y="5752047"/>
              <a:ext cx="1893853" cy="352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227529" tIns="113767" rIns="227529" bIns="113767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800" kern="0" dirty="0">
                  <a:solidFill>
                    <a:srgbClr val="000000"/>
                  </a:solidFill>
                  <a:latin typeface="Times New Roman" pitchFamily="18" charset="0"/>
                </a:rPr>
                <a:t>- </a:t>
              </a:r>
              <a:r>
                <a:rPr lang="ru-RU" alt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  <p:sp>
          <p:nvSpPr>
            <p:cNvPr id="138" name="Скругленный прямоугольник 137"/>
            <p:cNvSpPr/>
            <p:nvPr/>
          </p:nvSpPr>
          <p:spPr>
            <a:xfrm>
              <a:off x="247261" y="6388527"/>
              <a:ext cx="355371" cy="2516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139" name="Text Box 97"/>
            <p:cNvSpPr txBox="1">
              <a:spLocks noChangeArrowheads="1"/>
            </p:cNvSpPr>
            <p:nvPr/>
          </p:nvSpPr>
          <p:spPr bwMode="auto">
            <a:xfrm>
              <a:off x="583335" y="6329610"/>
              <a:ext cx="2165734" cy="267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2591" tIns="71297" rIns="142591" bIns="712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425463"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140" name="Прямоугольник 139"/>
            <p:cNvSpPr/>
            <p:nvPr/>
          </p:nvSpPr>
          <p:spPr>
            <a:xfrm>
              <a:off x="83407" y="6152006"/>
              <a:ext cx="903816" cy="195791"/>
            </a:xfrm>
            <a:prstGeom prst="rect">
              <a:avLst/>
            </a:prstGeom>
            <a:solidFill>
              <a:schemeClr val="accent3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121915" tIns="60957" rIns="121915" bIns="60957" anchor="ctr"/>
            <a:lstStyle/>
            <a:p>
              <a:pPr algn="ctr"/>
              <a:r>
                <a:rPr lang="ru-RU" sz="800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1599/10330</a:t>
              </a:r>
            </a:p>
          </p:txBody>
        </p:sp>
        <p:sp>
          <p:nvSpPr>
            <p:cNvPr id="141" name="Text Box 97"/>
            <p:cNvSpPr txBox="1">
              <a:spLocks noChangeArrowheads="1"/>
            </p:cNvSpPr>
            <p:nvPr/>
          </p:nvSpPr>
          <p:spPr bwMode="auto">
            <a:xfrm>
              <a:off x="809992" y="6054045"/>
              <a:ext cx="1758589" cy="352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227529" tIns="113767" rIns="227529" bIns="11376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  <p:sp>
          <p:nvSpPr>
            <p:cNvPr id="297" name="TextBox 10"/>
            <p:cNvSpPr txBox="1"/>
            <p:nvPr/>
          </p:nvSpPr>
          <p:spPr>
            <a:xfrm>
              <a:off x="2985765" y="1249704"/>
              <a:ext cx="1163751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>
                  <a:solidFill>
                    <a:prstClr val="black"/>
                  </a:solidFill>
                </a:rPr>
                <a:t>Ейский</a:t>
              </a:r>
              <a:r>
                <a:rPr lang="ru-RU" sz="900" dirty="0">
                  <a:solidFill>
                    <a:prstClr val="black"/>
                  </a:solidFill>
                </a:rPr>
                <a:t> р-н</a:t>
              </a:r>
            </a:p>
          </p:txBody>
        </p:sp>
        <p:sp>
          <p:nvSpPr>
            <p:cNvPr id="298" name="TextBox 23"/>
            <p:cNvSpPr txBox="1"/>
            <p:nvPr/>
          </p:nvSpPr>
          <p:spPr>
            <a:xfrm>
              <a:off x="3490546" y="1403487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14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299" name="Прямоугольник 298"/>
            <p:cNvSpPr/>
            <p:nvPr/>
          </p:nvSpPr>
          <p:spPr>
            <a:xfrm>
              <a:off x="3168347" y="1633147"/>
              <a:ext cx="901927" cy="1847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1867/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300" name="TextBox 23"/>
            <p:cNvSpPr txBox="1"/>
            <p:nvPr/>
          </p:nvSpPr>
          <p:spPr>
            <a:xfrm>
              <a:off x="3155864" y="1380403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0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02" name="TextBox 23"/>
            <p:cNvSpPr txBox="1"/>
            <p:nvPr/>
          </p:nvSpPr>
          <p:spPr>
            <a:xfrm>
              <a:off x="4660312" y="1049271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15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03" name="Прямоугольник 302"/>
            <p:cNvSpPr/>
            <p:nvPr/>
          </p:nvSpPr>
          <p:spPr>
            <a:xfrm>
              <a:off x="4405654" y="1265029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720/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304" name="TextBox 23"/>
            <p:cNvSpPr txBox="1"/>
            <p:nvPr/>
          </p:nvSpPr>
          <p:spPr>
            <a:xfrm>
              <a:off x="4281813" y="1038514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0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06" name="TextBox 23"/>
            <p:cNvSpPr txBox="1"/>
            <p:nvPr/>
          </p:nvSpPr>
          <p:spPr>
            <a:xfrm>
              <a:off x="6737805" y="1050772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15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07" name="Прямоугольник 306"/>
            <p:cNvSpPr/>
            <p:nvPr/>
          </p:nvSpPr>
          <p:spPr>
            <a:xfrm>
              <a:off x="6377729" y="1249704"/>
              <a:ext cx="780764" cy="17735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2590/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308" name="TextBox 23"/>
            <p:cNvSpPr txBox="1"/>
            <p:nvPr/>
          </p:nvSpPr>
          <p:spPr>
            <a:xfrm>
              <a:off x="6359307" y="1040016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0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09" name="TextBox 10"/>
            <p:cNvSpPr txBox="1"/>
            <p:nvPr/>
          </p:nvSpPr>
          <p:spPr>
            <a:xfrm>
              <a:off x="7202089" y="1349731"/>
              <a:ext cx="1163751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>
                  <a:solidFill>
                    <a:prstClr val="black"/>
                  </a:solidFill>
                </a:rPr>
                <a:t>Крыловский р-н</a:t>
              </a:r>
            </a:p>
          </p:txBody>
        </p:sp>
        <p:sp>
          <p:nvSpPr>
            <p:cNvPr id="310" name="TextBox 23"/>
            <p:cNvSpPr txBox="1"/>
            <p:nvPr/>
          </p:nvSpPr>
          <p:spPr>
            <a:xfrm>
              <a:off x="7706870" y="1503514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18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11" name="Прямоугольник 310"/>
            <p:cNvSpPr/>
            <p:nvPr/>
          </p:nvSpPr>
          <p:spPr>
            <a:xfrm>
              <a:off x="7452213" y="1719273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684/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312" name="TextBox 23"/>
            <p:cNvSpPr txBox="1"/>
            <p:nvPr/>
          </p:nvSpPr>
          <p:spPr>
            <a:xfrm>
              <a:off x="7328372" y="1492756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0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13" name="TextBox 10"/>
            <p:cNvSpPr txBox="1"/>
            <p:nvPr/>
          </p:nvSpPr>
          <p:spPr>
            <a:xfrm>
              <a:off x="9051275" y="1970955"/>
              <a:ext cx="1228283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>
                  <a:solidFill>
                    <a:prstClr val="black"/>
                  </a:solidFill>
                </a:rPr>
                <a:t>Белоглинский</a:t>
              </a:r>
              <a:r>
                <a:rPr lang="ru-RU" sz="900" dirty="0">
                  <a:solidFill>
                    <a:prstClr val="black"/>
                  </a:solidFill>
                </a:rPr>
                <a:t> р-н</a:t>
              </a:r>
            </a:p>
          </p:txBody>
        </p:sp>
        <p:sp>
          <p:nvSpPr>
            <p:cNvPr id="314" name="TextBox 23"/>
            <p:cNvSpPr txBox="1"/>
            <p:nvPr/>
          </p:nvSpPr>
          <p:spPr>
            <a:xfrm>
              <a:off x="9620589" y="2124738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16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15" name="Прямоугольник 314"/>
            <p:cNvSpPr/>
            <p:nvPr/>
          </p:nvSpPr>
          <p:spPr>
            <a:xfrm>
              <a:off x="9365932" y="2340497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282/1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16" name="TextBox 23"/>
            <p:cNvSpPr txBox="1"/>
            <p:nvPr/>
          </p:nvSpPr>
          <p:spPr>
            <a:xfrm>
              <a:off x="9242091" y="2113980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0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17" name="TextBox 10"/>
            <p:cNvSpPr txBox="1"/>
            <p:nvPr/>
          </p:nvSpPr>
          <p:spPr>
            <a:xfrm>
              <a:off x="9793541" y="4919177"/>
              <a:ext cx="124474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>
                  <a:solidFill>
                    <a:prstClr val="black"/>
                  </a:solidFill>
                </a:rPr>
                <a:t>Отрадненский</a:t>
              </a:r>
              <a:r>
                <a:rPr lang="ru-RU" sz="900" dirty="0">
                  <a:solidFill>
                    <a:prstClr val="black"/>
                  </a:solidFill>
                </a:rPr>
                <a:t> р-н</a:t>
              </a:r>
            </a:p>
          </p:txBody>
        </p:sp>
        <p:sp>
          <p:nvSpPr>
            <p:cNvPr id="318" name="TextBox 23"/>
            <p:cNvSpPr txBox="1"/>
            <p:nvPr/>
          </p:nvSpPr>
          <p:spPr>
            <a:xfrm>
              <a:off x="10396402" y="5035178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12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19" name="Прямоугольник 318"/>
            <p:cNvSpPr/>
            <p:nvPr/>
          </p:nvSpPr>
          <p:spPr>
            <a:xfrm>
              <a:off x="10081886" y="5301130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158/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320" name="TextBox 23"/>
            <p:cNvSpPr txBox="1"/>
            <p:nvPr/>
          </p:nvSpPr>
          <p:spPr>
            <a:xfrm>
              <a:off x="9925860" y="5045935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13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21" name="TextBox 10"/>
            <p:cNvSpPr txBox="1"/>
            <p:nvPr/>
          </p:nvSpPr>
          <p:spPr>
            <a:xfrm>
              <a:off x="6396017" y="5909097"/>
              <a:ext cx="1163751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>
                  <a:solidFill>
                    <a:prstClr val="black"/>
                  </a:solidFill>
                </a:rPr>
                <a:t> Сочи</a:t>
              </a:r>
            </a:p>
          </p:txBody>
        </p:sp>
        <p:sp>
          <p:nvSpPr>
            <p:cNvPr id="322" name="TextBox 23"/>
            <p:cNvSpPr txBox="1"/>
            <p:nvPr/>
          </p:nvSpPr>
          <p:spPr>
            <a:xfrm>
              <a:off x="6916865" y="6062951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8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23" name="Прямоугольник 322"/>
            <p:cNvSpPr/>
            <p:nvPr/>
          </p:nvSpPr>
          <p:spPr>
            <a:xfrm>
              <a:off x="6595437" y="6326430"/>
              <a:ext cx="858796" cy="13879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</a:p>
          </p:txBody>
        </p:sp>
        <p:sp>
          <p:nvSpPr>
            <p:cNvPr id="324" name="TextBox 23"/>
            <p:cNvSpPr txBox="1"/>
            <p:nvPr/>
          </p:nvSpPr>
          <p:spPr>
            <a:xfrm>
              <a:off x="6567925" y="6065256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5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25" name="TextBox 10"/>
            <p:cNvSpPr txBox="1"/>
            <p:nvPr/>
          </p:nvSpPr>
          <p:spPr>
            <a:xfrm>
              <a:off x="6465382" y="4052623"/>
              <a:ext cx="1163751" cy="3693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>
                  <a:solidFill>
                    <a:prstClr val="black"/>
                  </a:solidFill>
                </a:rPr>
                <a:t>Белореченский</a:t>
              </a:r>
              <a:r>
                <a:rPr lang="ru-RU" sz="900" dirty="0">
                  <a:solidFill>
                    <a:prstClr val="black"/>
                  </a:solidFill>
                </a:rPr>
                <a:t> р-н</a:t>
              </a:r>
            </a:p>
          </p:txBody>
        </p:sp>
        <p:sp>
          <p:nvSpPr>
            <p:cNvPr id="326" name="TextBox 23"/>
            <p:cNvSpPr txBox="1"/>
            <p:nvPr/>
          </p:nvSpPr>
          <p:spPr>
            <a:xfrm>
              <a:off x="6970164" y="4206406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15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27" name="Прямоугольник 326"/>
            <p:cNvSpPr/>
            <p:nvPr/>
          </p:nvSpPr>
          <p:spPr>
            <a:xfrm>
              <a:off x="6715504" y="4401803"/>
              <a:ext cx="798568" cy="18089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110/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328" name="TextBox 23"/>
            <p:cNvSpPr txBox="1"/>
            <p:nvPr/>
          </p:nvSpPr>
          <p:spPr>
            <a:xfrm>
              <a:off x="6591665" y="4195648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2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29" name="TextBox 10"/>
            <p:cNvSpPr txBox="1"/>
            <p:nvPr/>
          </p:nvSpPr>
          <p:spPr>
            <a:xfrm>
              <a:off x="5347119" y="4220472"/>
              <a:ext cx="1163751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smtClean="0">
                  <a:solidFill>
                    <a:prstClr val="black"/>
                  </a:solidFill>
                </a:rPr>
                <a:t>Горячий </a:t>
              </a:r>
              <a:r>
                <a:rPr lang="ru-RU" sz="900" dirty="0">
                  <a:solidFill>
                    <a:prstClr val="black"/>
                  </a:solidFill>
                </a:rPr>
                <a:t>Ключ</a:t>
              </a:r>
            </a:p>
          </p:txBody>
        </p:sp>
        <p:sp>
          <p:nvSpPr>
            <p:cNvPr id="330" name="TextBox 23"/>
            <p:cNvSpPr txBox="1"/>
            <p:nvPr/>
          </p:nvSpPr>
          <p:spPr>
            <a:xfrm>
              <a:off x="5871252" y="4401804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15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31" name="Прямоугольник 330"/>
            <p:cNvSpPr/>
            <p:nvPr/>
          </p:nvSpPr>
          <p:spPr>
            <a:xfrm>
              <a:off x="5616594" y="4617563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463/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332" name="TextBox 23"/>
            <p:cNvSpPr txBox="1"/>
            <p:nvPr/>
          </p:nvSpPr>
          <p:spPr>
            <a:xfrm>
              <a:off x="5492753" y="4391047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4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33" name="TextBox 10"/>
            <p:cNvSpPr txBox="1"/>
            <p:nvPr/>
          </p:nvSpPr>
          <p:spPr>
            <a:xfrm>
              <a:off x="4336382" y="4233571"/>
              <a:ext cx="1163751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>
                  <a:solidFill>
                    <a:prstClr val="black"/>
                  </a:solidFill>
                </a:rPr>
                <a:t>Северский р-н</a:t>
              </a:r>
            </a:p>
          </p:txBody>
        </p:sp>
        <p:sp>
          <p:nvSpPr>
            <p:cNvPr id="334" name="TextBox 23"/>
            <p:cNvSpPr txBox="1"/>
            <p:nvPr/>
          </p:nvSpPr>
          <p:spPr>
            <a:xfrm>
              <a:off x="4812805" y="4392074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14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35" name="Прямоугольник 334"/>
            <p:cNvSpPr/>
            <p:nvPr/>
          </p:nvSpPr>
          <p:spPr>
            <a:xfrm>
              <a:off x="4550969" y="4603012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280/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336" name="TextBox 23"/>
            <p:cNvSpPr txBox="1"/>
            <p:nvPr/>
          </p:nvSpPr>
          <p:spPr>
            <a:xfrm>
              <a:off x="4462665" y="4382612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6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37" name="TextBox 10"/>
            <p:cNvSpPr txBox="1"/>
            <p:nvPr/>
          </p:nvSpPr>
          <p:spPr>
            <a:xfrm>
              <a:off x="3397333" y="3985114"/>
              <a:ext cx="1163751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>
                  <a:solidFill>
                    <a:prstClr val="black"/>
                  </a:solidFill>
                </a:rPr>
                <a:t>Абинский р-н</a:t>
              </a:r>
            </a:p>
          </p:txBody>
        </p:sp>
        <p:sp>
          <p:nvSpPr>
            <p:cNvPr id="338" name="TextBox 23"/>
            <p:cNvSpPr txBox="1"/>
            <p:nvPr/>
          </p:nvSpPr>
          <p:spPr>
            <a:xfrm>
              <a:off x="3902114" y="4138896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14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39" name="Прямоугольник 338"/>
            <p:cNvSpPr/>
            <p:nvPr/>
          </p:nvSpPr>
          <p:spPr>
            <a:xfrm>
              <a:off x="3647457" y="4373706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347/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</a:p>
          </p:txBody>
        </p:sp>
        <p:sp>
          <p:nvSpPr>
            <p:cNvPr id="340" name="TextBox 23"/>
            <p:cNvSpPr txBox="1"/>
            <p:nvPr/>
          </p:nvSpPr>
          <p:spPr>
            <a:xfrm>
              <a:off x="3523616" y="4128140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4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41" name="TextBox 23"/>
            <p:cNvSpPr txBox="1"/>
            <p:nvPr/>
          </p:nvSpPr>
          <p:spPr>
            <a:xfrm>
              <a:off x="3151156" y="3903552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14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42" name="Прямоугольник 341"/>
            <p:cNvSpPr/>
            <p:nvPr/>
          </p:nvSpPr>
          <p:spPr>
            <a:xfrm>
              <a:off x="2892294" y="4124255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741/1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343" name="TextBox 10"/>
            <p:cNvSpPr txBox="1"/>
            <p:nvPr/>
          </p:nvSpPr>
          <p:spPr>
            <a:xfrm>
              <a:off x="2461046" y="2930066"/>
              <a:ext cx="1163751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>
                  <a:solidFill>
                    <a:prstClr val="black"/>
                  </a:solidFill>
                </a:rPr>
                <a:t>Славянский р-н</a:t>
              </a:r>
            </a:p>
          </p:txBody>
        </p:sp>
        <p:sp>
          <p:nvSpPr>
            <p:cNvPr id="344" name="TextBox 10"/>
            <p:cNvSpPr txBox="1"/>
            <p:nvPr/>
          </p:nvSpPr>
          <p:spPr>
            <a:xfrm>
              <a:off x="3482996" y="3356223"/>
              <a:ext cx="1230571" cy="3693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>
                  <a:solidFill>
                    <a:prstClr val="black"/>
                  </a:solidFill>
                </a:rPr>
                <a:t>Красноармейский р-н</a:t>
              </a:r>
            </a:p>
          </p:txBody>
        </p:sp>
        <p:sp>
          <p:nvSpPr>
            <p:cNvPr id="345" name="TextBox 23"/>
            <p:cNvSpPr txBox="1"/>
            <p:nvPr/>
          </p:nvSpPr>
          <p:spPr>
            <a:xfrm>
              <a:off x="4043312" y="3469462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15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46" name="Прямоугольник 345"/>
            <p:cNvSpPr/>
            <p:nvPr/>
          </p:nvSpPr>
          <p:spPr>
            <a:xfrm>
              <a:off x="3816609" y="3678391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529/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347" name="TextBox 23"/>
            <p:cNvSpPr txBox="1"/>
            <p:nvPr/>
          </p:nvSpPr>
          <p:spPr>
            <a:xfrm>
              <a:off x="3625067" y="3478680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0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48" name="TextBox 10"/>
            <p:cNvSpPr txBox="1"/>
            <p:nvPr/>
          </p:nvSpPr>
          <p:spPr>
            <a:xfrm>
              <a:off x="3076495" y="1961059"/>
              <a:ext cx="1122077" cy="3693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>
                  <a:solidFill>
                    <a:prstClr val="black"/>
                  </a:solidFill>
                </a:rPr>
                <a:t>Приморско-Ахтарский</a:t>
              </a:r>
              <a:r>
                <a:rPr lang="ru-RU" sz="900" dirty="0">
                  <a:solidFill>
                    <a:prstClr val="black"/>
                  </a:solidFill>
                </a:rPr>
                <a:t> р-н</a:t>
              </a:r>
            </a:p>
          </p:txBody>
        </p:sp>
        <p:sp>
          <p:nvSpPr>
            <p:cNvPr id="349" name="TextBox 23"/>
            <p:cNvSpPr txBox="1"/>
            <p:nvPr/>
          </p:nvSpPr>
          <p:spPr>
            <a:xfrm>
              <a:off x="3529652" y="2280228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14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50" name="Прямоугольник 349"/>
            <p:cNvSpPr/>
            <p:nvPr/>
          </p:nvSpPr>
          <p:spPr>
            <a:xfrm>
              <a:off x="3274994" y="2495987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367/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</a:p>
          </p:txBody>
        </p:sp>
        <p:sp>
          <p:nvSpPr>
            <p:cNvPr id="351" name="TextBox 23"/>
            <p:cNvSpPr txBox="1"/>
            <p:nvPr/>
          </p:nvSpPr>
          <p:spPr>
            <a:xfrm>
              <a:off x="3151153" y="2269471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0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52" name="TextBox 10"/>
            <p:cNvSpPr txBox="1"/>
            <p:nvPr/>
          </p:nvSpPr>
          <p:spPr>
            <a:xfrm>
              <a:off x="3621714" y="2806353"/>
              <a:ext cx="1163751" cy="3693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>
                  <a:solidFill>
                    <a:prstClr val="black"/>
                  </a:solidFill>
                </a:rPr>
                <a:t>Калининский </a:t>
              </a:r>
            </a:p>
            <a:p>
              <a:r>
                <a:rPr lang="ru-RU" sz="900" dirty="0">
                  <a:solidFill>
                    <a:prstClr val="black"/>
                  </a:solidFill>
                </a:rPr>
                <a:t>р-н</a:t>
              </a:r>
            </a:p>
          </p:txBody>
        </p:sp>
        <p:sp>
          <p:nvSpPr>
            <p:cNvPr id="353" name="TextBox 23"/>
            <p:cNvSpPr txBox="1"/>
            <p:nvPr/>
          </p:nvSpPr>
          <p:spPr>
            <a:xfrm>
              <a:off x="4126496" y="2936870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>
                  <a:solidFill>
                    <a:prstClr val="black"/>
                  </a:solidFill>
                </a:rPr>
                <a:t>10</a:t>
              </a:r>
            </a:p>
          </p:txBody>
        </p:sp>
        <p:sp>
          <p:nvSpPr>
            <p:cNvPr id="354" name="Прямоугольник 353"/>
            <p:cNvSpPr/>
            <p:nvPr/>
          </p:nvSpPr>
          <p:spPr>
            <a:xfrm>
              <a:off x="3886272" y="3114131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961/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  <p:sp>
          <p:nvSpPr>
            <p:cNvPr id="355" name="TextBox 23"/>
            <p:cNvSpPr txBox="1"/>
            <p:nvPr/>
          </p:nvSpPr>
          <p:spPr>
            <a:xfrm>
              <a:off x="3747997" y="2916744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0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56" name="TextBox 10"/>
            <p:cNvSpPr txBox="1"/>
            <p:nvPr/>
          </p:nvSpPr>
          <p:spPr>
            <a:xfrm>
              <a:off x="4485011" y="1842570"/>
              <a:ext cx="1163751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>
                  <a:solidFill>
                    <a:prstClr val="black"/>
                  </a:solidFill>
                </a:rPr>
                <a:t>Каневской р-н</a:t>
              </a:r>
            </a:p>
          </p:txBody>
        </p:sp>
        <p:sp>
          <p:nvSpPr>
            <p:cNvPr id="357" name="TextBox 23"/>
            <p:cNvSpPr txBox="1"/>
            <p:nvPr/>
          </p:nvSpPr>
          <p:spPr>
            <a:xfrm>
              <a:off x="4989793" y="1996352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>
                  <a:solidFill>
                    <a:prstClr val="black"/>
                  </a:solidFill>
                </a:rPr>
                <a:t>12</a:t>
              </a:r>
            </a:p>
          </p:txBody>
        </p:sp>
        <p:sp>
          <p:nvSpPr>
            <p:cNvPr id="358" name="Прямоугольник 357"/>
            <p:cNvSpPr/>
            <p:nvPr/>
          </p:nvSpPr>
          <p:spPr>
            <a:xfrm>
              <a:off x="4735136" y="2240686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311/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359" name="TextBox 23"/>
            <p:cNvSpPr txBox="1"/>
            <p:nvPr/>
          </p:nvSpPr>
          <p:spPr>
            <a:xfrm>
              <a:off x="4611295" y="1985595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0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60" name="TextBox 10"/>
            <p:cNvSpPr txBox="1"/>
            <p:nvPr/>
          </p:nvSpPr>
          <p:spPr>
            <a:xfrm>
              <a:off x="5670361" y="1738978"/>
              <a:ext cx="1163751" cy="3693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>
                  <a:solidFill>
                    <a:prstClr val="black"/>
                  </a:solidFill>
                </a:rPr>
                <a:t>Ленинградский р-н</a:t>
              </a:r>
            </a:p>
          </p:txBody>
        </p:sp>
        <p:sp>
          <p:nvSpPr>
            <p:cNvPr id="361" name="TextBox 23"/>
            <p:cNvSpPr txBox="1"/>
            <p:nvPr/>
          </p:nvSpPr>
          <p:spPr>
            <a:xfrm>
              <a:off x="6175141" y="1892760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>
                  <a:solidFill>
                    <a:prstClr val="black"/>
                  </a:solidFill>
                </a:rPr>
                <a:t>10</a:t>
              </a:r>
            </a:p>
          </p:txBody>
        </p:sp>
        <p:sp>
          <p:nvSpPr>
            <p:cNvPr id="362" name="Прямоугольник 361"/>
            <p:cNvSpPr/>
            <p:nvPr/>
          </p:nvSpPr>
          <p:spPr>
            <a:xfrm>
              <a:off x="5920485" y="2108520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173/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</a:p>
          </p:txBody>
        </p:sp>
        <p:sp>
          <p:nvSpPr>
            <p:cNvPr id="363" name="TextBox 23"/>
            <p:cNvSpPr txBox="1"/>
            <p:nvPr/>
          </p:nvSpPr>
          <p:spPr>
            <a:xfrm>
              <a:off x="5796644" y="1882004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8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64" name="TextBox 10"/>
            <p:cNvSpPr txBox="1"/>
            <p:nvPr/>
          </p:nvSpPr>
          <p:spPr>
            <a:xfrm>
              <a:off x="6698015" y="1951534"/>
              <a:ext cx="1163751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>
                  <a:solidFill>
                    <a:prstClr val="black"/>
                  </a:solidFill>
                </a:rPr>
                <a:t>Павловский р-н</a:t>
              </a:r>
            </a:p>
          </p:txBody>
        </p:sp>
        <p:sp>
          <p:nvSpPr>
            <p:cNvPr id="365" name="TextBox 23"/>
            <p:cNvSpPr txBox="1"/>
            <p:nvPr/>
          </p:nvSpPr>
          <p:spPr>
            <a:xfrm>
              <a:off x="7202797" y="2105316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17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66" name="Прямоугольник 365"/>
            <p:cNvSpPr/>
            <p:nvPr/>
          </p:nvSpPr>
          <p:spPr>
            <a:xfrm>
              <a:off x="6948140" y="2321075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198/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</a:p>
          </p:txBody>
        </p:sp>
        <p:sp>
          <p:nvSpPr>
            <p:cNvPr id="367" name="TextBox 23"/>
            <p:cNvSpPr txBox="1"/>
            <p:nvPr/>
          </p:nvSpPr>
          <p:spPr>
            <a:xfrm>
              <a:off x="6824299" y="2094559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0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68" name="TextBox 10"/>
            <p:cNvSpPr txBox="1"/>
            <p:nvPr/>
          </p:nvSpPr>
          <p:spPr>
            <a:xfrm>
              <a:off x="7902982" y="2097341"/>
              <a:ext cx="1247533" cy="3693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>
                  <a:solidFill>
                    <a:prstClr val="black"/>
                  </a:solidFill>
                </a:rPr>
                <a:t>Новопокровский</a:t>
              </a:r>
              <a:r>
                <a:rPr lang="ru-RU" sz="900" dirty="0">
                  <a:solidFill>
                    <a:prstClr val="black"/>
                  </a:solidFill>
                </a:rPr>
                <a:t> р-н</a:t>
              </a:r>
            </a:p>
          </p:txBody>
        </p:sp>
        <p:sp>
          <p:nvSpPr>
            <p:cNvPr id="369" name="TextBox 23"/>
            <p:cNvSpPr txBox="1"/>
            <p:nvPr/>
          </p:nvSpPr>
          <p:spPr>
            <a:xfrm>
              <a:off x="8639306" y="2251228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17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70" name="Прямоугольник 369"/>
            <p:cNvSpPr/>
            <p:nvPr/>
          </p:nvSpPr>
          <p:spPr>
            <a:xfrm>
              <a:off x="8418525" y="2457332"/>
              <a:ext cx="83746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11483/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371" name="TextBox 23"/>
            <p:cNvSpPr txBox="1"/>
            <p:nvPr/>
          </p:nvSpPr>
          <p:spPr>
            <a:xfrm>
              <a:off x="8265797" y="2267168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0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72" name="TextBox 10"/>
            <p:cNvSpPr txBox="1"/>
            <p:nvPr/>
          </p:nvSpPr>
          <p:spPr>
            <a:xfrm>
              <a:off x="7263950" y="2420982"/>
              <a:ext cx="1163751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>
                  <a:solidFill>
                    <a:prstClr val="black"/>
                  </a:solidFill>
                </a:rPr>
                <a:t>Тихорецкий р-н</a:t>
              </a:r>
            </a:p>
          </p:txBody>
        </p:sp>
        <p:sp>
          <p:nvSpPr>
            <p:cNvPr id="373" name="TextBox 23"/>
            <p:cNvSpPr txBox="1"/>
            <p:nvPr/>
          </p:nvSpPr>
          <p:spPr>
            <a:xfrm>
              <a:off x="7768732" y="2574764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17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74" name="Прямоугольник 373"/>
            <p:cNvSpPr/>
            <p:nvPr/>
          </p:nvSpPr>
          <p:spPr>
            <a:xfrm>
              <a:off x="7514074" y="2790524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628/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375" name="TextBox 23"/>
            <p:cNvSpPr txBox="1"/>
            <p:nvPr/>
          </p:nvSpPr>
          <p:spPr>
            <a:xfrm>
              <a:off x="7390233" y="2564008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0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76" name="TextBox 10"/>
            <p:cNvSpPr txBox="1"/>
            <p:nvPr/>
          </p:nvSpPr>
          <p:spPr>
            <a:xfrm>
              <a:off x="5011391" y="1145241"/>
              <a:ext cx="1163751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>
                  <a:solidFill>
                    <a:prstClr val="black"/>
                  </a:solidFill>
                </a:rPr>
                <a:t>Староминский</a:t>
              </a:r>
              <a:r>
                <a:rPr lang="ru-RU" sz="900" dirty="0">
                  <a:solidFill>
                    <a:prstClr val="black"/>
                  </a:solidFill>
                </a:rPr>
                <a:t> р-н</a:t>
              </a:r>
            </a:p>
          </p:txBody>
        </p:sp>
        <p:sp>
          <p:nvSpPr>
            <p:cNvPr id="377" name="TextBox 23"/>
            <p:cNvSpPr txBox="1"/>
            <p:nvPr/>
          </p:nvSpPr>
          <p:spPr>
            <a:xfrm>
              <a:off x="5516173" y="1299023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15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78" name="Прямоугольник 377"/>
            <p:cNvSpPr/>
            <p:nvPr/>
          </p:nvSpPr>
          <p:spPr>
            <a:xfrm>
              <a:off x="5109113" y="1555171"/>
              <a:ext cx="938144" cy="14871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1012/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379" name="TextBox 23"/>
            <p:cNvSpPr txBox="1"/>
            <p:nvPr/>
          </p:nvSpPr>
          <p:spPr>
            <a:xfrm>
              <a:off x="5137675" y="1288266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0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80" name="TextBox 10"/>
            <p:cNvSpPr txBox="1"/>
            <p:nvPr/>
          </p:nvSpPr>
          <p:spPr>
            <a:xfrm>
              <a:off x="4656964" y="2426422"/>
              <a:ext cx="1286697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>
                  <a:solidFill>
                    <a:prstClr val="black"/>
                  </a:solidFill>
                </a:rPr>
                <a:t>Брюховецкий</a:t>
              </a:r>
              <a:r>
                <a:rPr lang="ru-RU" sz="900" dirty="0">
                  <a:solidFill>
                    <a:prstClr val="black"/>
                  </a:solidFill>
                </a:rPr>
                <a:t> р-н</a:t>
              </a:r>
            </a:p>
          </p:txBody>
        </p:sp>
        <p:sp>
          <p:nvSpPr>
            <p:cNvPr id="381" name="TextBox 23"/>
            <p:cNvSpPr txBox="1"/>
            <p:nvPr/>
          </p:nvSpPr>
          <p:spPr>
            <a:xfrm>
              <a:off x="5089694" y="2574763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>
                  <a:solidFill>
                    <a:prstClr val="black"/>
                  </a:solidFill>
                </a:rPr>
                <a:t>6</a:t>
              </a:r>
            </a:p>
          </p:txBody>
        </p:sp>
        <p:sp>
          <p:nvSpPr>
            <p:cNvPr id="382" name="Прямоугольник 381"/>
            <p:cNvSpPr/>
            <p:nvPr/>
          </p:nvSpPr>
          <p:spPr>
            <a:xfrm>
              <a:off x="4739553" y="2829399"/>
              <a:ext cx="808519" cy="15318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1958/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383" name="TextBox 23"/>
            <p:cNvSpPr txBox="1"/>
            <p:nvPr/>
          </p:nvSpPr>
          <p:spPr>
            <a:xfrm>
              <a:off x="4682401" y="2574764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384" name="TextBox 10"/>
            <p:cNvSpPr txBox="1"/>
            <p:nvPr/>
          </p:nvSpPr>
          <p:spPr>
            <a:xfrm>
              <a:off x="6436226" y="2610174"/>
              <a:ext cx="1163751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>
                  <a:solidFill>
                    <a:prstClr val="black"/>
                  </a:solidFill>
                </a:rPr>
                <a:t>Выселковский</a:t>
              </a:r>
              <a:r>
                <a:rPr lang="ru-RU" sz="900" dirty="0">
                  <a:solidFill>
                    <a:prstClr val="black"/>
                  </a:solidFill>
                </a:rPr>
                <a:t> р-н</a:t>
              </a:r>
            </a:p>
          </p:txBody>
        </p:sp>
        <p:sp>
          <p:nvSpPr>
            <p:cNvPr id="385" name="TextBox 23"/>
            <p:cNvSpPr txBox="1"/>
            <p:nvPr/>
          </p:nvSpPr>
          <p:spPr>
            <a:xfrm>
              <a:off x="6941008" y="2763956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>
                  <a:solidFill>
                    <a:prstClr val="black"/>
                  </a:solidFill>
                </a:rPr>
                <a:t>9</a:t>
              </a:r>
            </a:p>
          </p:txBody>
        </p:sp>
        <p:sp>
          <p:nvSpPr>
            <p:cNvPr id="386" name="Прямоугольник 385"/>
            <p:cNvSpPr/>
            <p:nvPr/>
          </p:nvSpPr>
          <p:spPr>
            <a:xfrm>
              <a:off x="6686350" y="2979716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312/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387" name="TextBox 23"/>
            <p:cNvSpPr txBox="1"/>
            <p:nvPr/>
          </p:nvSpPr>
          <p:spPr>
            <a:xfrm>
              <a:off x="6562509" y="2753200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388" name="TextBox 10"/>
            <p:cNvSpPr txBox="1"/>
            <p:nvPr/>
          </p:nvSpPr>
          <p:spPr>
            <a:xfrm>
              <a:off x="8418525" y="2858602"/>
              <a:ext cx="1163751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>
                  <a:solidFill>
                    <a:prstClr val="black"/>
                  </a:solidFill>
                </a:rPr>
                <a:t>Кавказский р-н</a:t>
              </a:r>
            </a:p>
          </p:txBody>
        </p:sp>
        <p:sp>
          <p:nvSpPr>
            <p:cNvPr id="389" name="TextBox 23"/>
            <p:cNvSpPr txBox="1"/>
            <p:nvPr/>
          </p:nvSpPr>
          <p:spPr>
            <a:xfrm>
              <a:off x="8969388" y="2989487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17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90" name="Прямоугольник 389"/>
            <p:cNvSpPr/>
            <p:nvPr/>
          </p:nvSpPr>
          <p:spPr>
            <a:xfrm>
              <a:off x="8713817" y="3178047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296/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391" name="TextBox 23"/>
            <p:cNvSpPr txBox="1"/>
            <p:nvPr/>
          </p:nvSpPr>
          <p:spPr>
            <a:xfrm>
              <a:off x="8581791" y="2978730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92" name="TextBox 10"/>
            <p:cNvSpPr txBox="1"/>
            <p:nvPr/>
          </p:nvSpPr>
          <p:spPr>
            <a:xfrm>
              <a:off x="9930795" y="4052623"/>
              <a:ext cx="1163751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>
                  <a:solidFill>
                    <a:prstClr val="black"/>
                  </a:solidFill>
                </a:rPr>
                <a:t>Успенский р-н</a:t>
              </a:r>
            </a:p>
          </p:txBody>
        </p:sp>
        <p:sp>
          <p:nvSpPr>
            <p:cNvPr id="393" name="TextBox 23"/>
            <p:cNvSpPr txBox="1"/>
            <p:nvPr/>
          </p:nvSpPr>
          <p:spPr>
            <a:xfrm>
              <a:off x="10365970" y="4172662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10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94" name="Прямоугольник 393"/>
            <p:cNvSpPr/>
            <p:nvPr/>
          </p:nvSpPr>
          <p:spPr>
            <a:xfrm>
              <a:off x="10139303" y="4434186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206/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395" name="TextBox 23"/>
            <p:cNvSpPr txBox="1"/>
            <p:nvPr/>
          </p:nvSpPr>
          <p:spPr>
            <a:xfrm>
              <a:off x="10109595" y="4175944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96" name="TextBox 10"/>
            <p:cNvSpPr txBox="1"/>
            <p:nvPr/>
          </p:nvSpPr>
          <p:spPr>
            <a:xfrm>
              <a:off x="8826031" y="4542015"/>
              <a:ext cx="1163751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>
                  <a:solidFill>
                    <a:prstClr val="black"/>
                  </a:solidFill>
                </a:rPr>
                <a:t>Лабинский</a:t>
              </a:r>
              <a:r>
                <a:rPr lang="ru-RU" sz="900" dirty="0">
                  <a:solidFill>
                    <a:prstClr val="black"/>
                  </a:solidFill>
                </a:rPr>
                <a:t> р-н</a:t>
              </a:r>
            </a:p>
          </p:txBody>
        </p:sp>
        <p:sp>
          <p:nvSpPr>
            <p:cNvPr id="397" name="TextBox 23"/>
            <p:cNvSpPr txBox="1"/>
            <p:nvPr/>
          </p:nvSpPr>
          <p:spPr>
            <a:xfrm>
              <a:off x="9458558" y="4734967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13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98" name="Прямоугольник 397"/>
            <p:cNvSpPr/>
            <p:nvPr/>
          </p:nvSpPr>
          <p:spPr>
            <a:xfrm>
              <a:off x="9303654" y="5000487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282/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</a:p>
          </p:txBody>
        </p:sp>
        <p:sp>
          <p:nvSpPr>
            <p:cNvPr id="399" name="TextBox 23"/>
            <p:cNvSpPr txBox="1"/>
            <p:nvPr/>
          </p:nvSpPr>
          <p:spPr>
            <a:xfrm>
              <a:off x="9136415" y="4701310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4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00" name="TextBox 10"/>
            <p:cNvSpPr txBox="1"/>
            <p:nvPr/>
          </p:nvSpPr>
          <p:spPr>
            <a:xfrm>
              <a:off x="7718807" y="3851140"/>
              <a:ext cx="1250579" cy="3693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>
                  <a:solidFill>
                    <a:prstClr val="black"/>
                  </a:solidFill>
                </a:rPr>
                <a:t>Курганинский</a:t>
              </a:r>
              <a:r>
                <a:rPr lang="ru-RU" sz="900" dirty="0">
                  <a:solidFill>
                    <a:prstClr val="black"/>
                  </a:solidFill>
                </a:rPr>
                <a:t> </a:t>
              </a:r>
            </a:p>
            <a:p>
              <a:r>
                <a:rPr lang="ru-RU" sz="900" dirty="0">
                  <a:solidFill>
                    <a:prstClr val="black"/>
                  </a:solidFill>
                </a:rPr>
                <a:t>р-н</a:t>
              </a:r>
            </a:p>
          </p:txBody>
        </p:sp>
        <p:sp>
          <p:nvSpPr>
            <p:cNvPr id="401" name="TextBox 23"/>
            <p:cNvSpPr txBox="1"/>
            <p:nvPr/>
          </p:nvSpPr>
          <p:spPr>
            <a:xfrm>
              <a:off x="8291745" y="3999544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16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02" name="Прямоугольник 401"/>
            <p:cNvSpPr/>
            <p:nvPr/>
          </p:nvSpPr>
          <p:spPr>
            <a:xfrm>
              <a:off x="8018856" y="4193599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281/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403" name="TextBox 23"/>
            <p:cNvSpPr txBox="1"/>
            <p:nvPr/>
          </p:nvSpPr>
          <p:spPr>
            <a:xfrm>
              <a:off x="7895015" y="3994379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9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04" name="TextBox 10"/>
            <p:cNvSpPr txBox="1"/>
            <p:nvPr/>
          </p:nvSpPr>
          <p:spPr>
            <a:xfrm>
              <a:off x="6365898" y="3424659"/>
              <a:ext cx="1163751" cy="3693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>
                  <a:solidFill>
                    <a:prstClr val="black"/>
                  </a:solidFill>
                </a:rPr>
                <a:t>Усть-Лабинский р-н</a:t>
              </a:r>
            </a:p>
          </p:txBody>
        </p:sp>
        <p:sp>
          <p:nvSpPr>
            <p:cNvPr id="405" name="TextBox 23"/>
            <p:cNvSpPr txBox="1"/>
            <p:nvPr/>
          </p:nvSpPr>
          <p:spPr>
            <a:xfrm>
              <a:off x="6895978" y="3539556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16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06" name="Прямоугольник 405"/>
            <p:cNvSpPr/>
            <p:nvPr/>
          </p:nvSpPr>
          <p:spPr>
            <a:xfrm>
              <a:off x="6568864" y="3741639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254/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</a:p>
          </p:txBody>
        </p:sp>
        <p:sp>
          <p:nvSpPr>
            <p:cNvPr id="407" name="TextBox 23"/>
            <p:cNvSpPr txBox="1"/>
            <p:nvPr/>
          </p:nvSpPr>
          <p:spPr>
            <a:xfrm>
              <a:off x="6465380" y="3535126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08" name="TextBox 10"/>
            <p:cNvSpPr txBox="1"/>
            <p:nvPr/>
          </p:nvSpPr>
          <p:spPr>
            <a:xfrm>
              <a:off x="7177122" y="3136370"/>
              <a:ext cx="1163751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>
                  <a:solidFill>
                    <a:prstClr val="black"/>
                  </a:solidFill>
                </a:rPr>
                <a:t>Тбилисский р-н</a:t>
              </a:r>
            </a:p>
          </p:txBody>
        </p:sp>
        <p:sp>
          <p:nvSpPr>
            <p:cNvPr id="409" name="TextBox 23"/>
            <p:cNvSpPr txBox="1"/>
            <p:nvPr/>
          </p:nvSpPr>
          <p:spPr>
            <a:xfrm>
              <a:off x="7681902" y="3239994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16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10" name="Прямоугольник 409"/>
            <p:cNvSpPr/>
            <p:nvPr/>
          </p:nvSpPr>
          <p:spPr>
            <a:xfrm>
              <a:off x="7463881" y="3431795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269/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411" name="TextBox 23"/>
            <p:cNvSpPr txBox="1"/>
            <p:nvPr/>
          </p:nvSpPr>
          <p:spPr>
            <a:xfrm>
              <a:off x="7303405" y="3245276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12" name="TextBox 10"/>
            <p:cNvSpPr txBox="1"/>
            <p:nvPr/>
          </p:nvSpPr>
          <p:spPr>
            <a:xfrm>
              <a:off x="8318517" y="3331769"/>
              <a:ext cx="1163751" cy="3693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>
                  <a:solidFill>
                    <a:prstClr val="black"/>
                  </a:solidFill>
                </a:rPr>
                <a:t>Гулькевичский</a:t>
              </a:r>
              <a:r>
                <a:rPr lang="ru-RU" sz="900" dirty="0">
                  <a:solidFill>
                    <a:prstClr val="black"/>
                  </a:solidFill>
                </a:rPr>
                <a:t> р-н</a:t>
              </a:r>
            </a:p>
          </p:txBody>
        </p:sp>
        <p:sp>
          <p:nvSpPr>
            <p:cNvPr id="413" name="TextBox 23"/>
            <p:cNvSpPr txBox="1"/>
            <p:nvPr/>
          </p:nvSpPr>
          <p:spPr>
            <a:xfrm>
              <a:off x="8823298" y="3458255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17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14" name="Прямоугольник 413"/>
            <p:cNvSpPr/>
            <p:nvPr/>
          </p:nvSpPr>
          <p:spPr>
            <a:xfrm>
              <a:off x="8568641" y="3653543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583/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  <p:sp>
          <p:nvSpPr>
            <p:cNvPr id="415" name="TextBox 23"/>
            <p:cNvSpPr txBox="1"/>
            <p:nvPr/>
          </p:nvSpPr>
          <p:spPr>
            <a:xfrm>
              <a:off x="8444800" y="3447498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0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16" name="TextBox 10"/>
            <p:cNvSpPr txBox="1"/>
            <p:nvPr/>
          </p:nvSpPr>
          <p:spPr>
            <a:xfrm>
              <a:off x="9493737" y="3535126"/>
              <a:ext cx="1163751" cy="3693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>
                  <a:solidFill>
                    <a:prstClr val="black"/>
                  </a:solidFill>
                </a:rPr>
                <a:t>Новокубанский р-н</a:t>
              </a:r>
            </a:p>
          </p:txBody>
        </p:sp>
        <p:sp>
          <p:nvSpPr>
            <p:cNvPr id="417" name="TextBox 23"/>
            <p:cNvSpPr txBox="1"/>
            <p:nvPr/>
          </p:nvSpPr>
          <p:spPr>
            <a:xfrm>
              <a:off x="10008865" y="3687952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17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18" name="Прямоугольник 417"/>
            <p:cNvSpPr/>
            <p:nvPr/>
          </p:nvSpPr>
          <p:spPr>
            <a:xfrm>
              <a:off x="9698670" y="3930108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120/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</a:p>
          </p:txBody>
        </p:sp>
        <p:sp>
          <p:nvSpPr>
            <p:cNvPr id="419" name="TextBox 23"/>
            <p:cNvSpPr txBox="1"/>
            <p:nvPr/>
          </p:nvSpPr>
          <p:spPr>
            <a:xfrm>
              <a:off x="9537165" y="3675155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20" name="TextBox 10"/>
            <p:cNvSpPr txBox="1"/>
            <p:nvPr/>
          </p:nvSpPr>
          <p:spPr>
            <a:xfrm>
              <a:off x="8784055" y="3931561"/>
              <a:ext cx="1163751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>
                  <a:solidFill>
                    <a:prstClr val="black"/>
                  </a:solidFill>
                </a:rPr>
                <a:t>МО Армавир</a:t>
              </a:r>
            </a:p>
          </p:txBody>
        </p:sp>
        <p:sp>
          <p:nvSpPr>
            <p:cNvPr id="421" name="TextBox 23"/>
            <p:cNvSpPr txBox="1"/>
            <p:nvPr/>
          </p:nvSpPr>
          <p:spPr>
            <a:xfrm>
              <a:off x="9345468" y="4037954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16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22" name="Прямоугольник 421"/>
            <p:cNvSpPr/>
            <p:nvPr/>
          </p:nvSpPr>
          <p:spPr>
            <a:xfrm>
              <a:off x="8956249" y="4300960"/>
              <a:ext cx="782444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380/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  <p:sp>
          <p:nvSpPr>
            <p:cNvPr id="423" name="TextBox 23"/>
            <p:cNvSpPr txBox="1"/>
            <p:nvPr/>
          </p:nvSpPr>
          <p:spPr>
            <a:xfrm>
              <a:off x="8937197" y="4062058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2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24" name="TextBox 10"/>
            <p:cNvSpPr txBox="1"/>
            <p:nvPr/>
          </p:nvSpPr>
          <p:spPr>
            <a:xfrm>
              <a:off x="4656963" y="3763745"/>
              <a:ext cx="1337559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smtClean="0">
                  <a:solidFill>
                    <a:prstClr val="black"/>
                  </a:solidFill>
                </a:rPr>
                <a:t>Краснодар</a:t>
              </a:r>
              <a:endParaRPr lang="ru-RU" sz="900" dirty="0">
                <a:solidFill>
                  <a:prstClr val="black"/>
                </a:solidFill>
              </a:endParaRPr>
            </a:p>
          </p:txBody>
        </p:sp>
        <p:sp>
          <p:nvSpPr>
            <p:cNvPr id="425" name="TextBox 23"/>
            <p:cNvSpPr txBox="1"/>
            <p:nvPr/>
          </p:nvSpPr>
          <p:spPr>
            <a:xfrm>
              <a:off x="5224214" y="3881919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>
                  <a:solidFill>
                    <a:prstClr val="black"/>
                  </a:solidFill>
                </a:rPr>
                <a:t>9</a:t>
              </a:r>
            </a:p>
          </p:txBody>
        </p:sp>
        <p:sp>
          <p:nvSpPr>
            <p:cNvPr id="426" name="Прямоугольник 425"/>
            <p:cNvSpPr/>
            <p:nvPr/>
          </p:nvSpPr>
          <p:spPr>
            <a:xfrm>
              <a:off x="4936517" y="4082343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296/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427" name="TextBox 23"/>
            <p:cNvSpPr txBox="1"/>
            <p:nvPr/>
          </p:nvSpPr>
          <p:spPr>
            <a:xfrm>
              <a:off x="4810411" y="3889684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4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28" name="TextBox 10"/>
            <p:cNvSpPr txBox="1"/>
            <p:nvPr/>
          </p:nvSpPr>
          <p:spPr>
            <a:xfrm>
              <a:off x="5611863" y="2876310"/>
              <a:ext cx="1163751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>
                  <a:solidFill>
                    <a:prstClr val="black"/>
                  </a:solidFill>
                </a:rPr>
                <a:t>Кореновский р-н</a:t>
              </a:r>
            </a:p>
          </p:txBody>
        </p:sp>
        <p:sp>
          <p:nvSpPr>
            <p:cNvPr id="429" name="TextBox 23"/>
            <p:cNvSpPr txBox="1"/>
            <p:nvPr/>
          </p:nvSpPr>
          <p:spPr>
            <a:xfrm>
              <a:off x="6116645" y="3030092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>
                  <a:solidFill>
                    <a:prstClr val="black"/>
                  </a:solidFill>
                </a:rPr>
                <a:t>9</a:t>
              </a:r>
            </a:p>
          </p:txBody>
        </p:sp>
        <p:sp>
          <p:nvSpPr>
            <p:cNvPr id="430" name="Прямоугольник 429"/>
            <p:cNvSpPr/>
            <p:nvPr/>
          </p:nvSpPr>
          <p:spPr>
            <a:xfrm>
              <a:off x="5861988" y="3245852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206/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431" name="TextBox 23"/>
            <p:cNvSpPr txBox="1"/>
            <p:nvPr/>
          </p:nvSpPr>
          <p:spPr>
            <a:xfrm>
              <a:off x="5738147" y="3019336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32" name="TextBox 10"/>
            <p:cNvSpPr txBox="1"/>
            <p:nvPr/>
          </p:nvSpPr>
          <p:spPr>
            <a:xfrm>
              <a:off x="4574398" y="2918600"/>
              <a:ext cx="1163751" cy="3693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>
                  <a:solidFill>
                    <a:prstClr val="black"/>
                  </a:solidFill>
                </a:rPr>
                <a:t>Тимашевский</a:t>
              </a:r>
              <a:r>
                <a:rPr lang="ru-RU" sz="900" dirty="0">
                  <a:solidFill>
                    <a:prstClr val="black"/>
                  </a:solidFill>
                </a:rPr>
                <a:t> </a:t>
              </a:r>
            </a:p>
            <a:p>
              <a:r>
                <a:rPr lang="ru-RU" sz="900" dirty="0">
                  <a:solidFill>
                    <a:prstClr val="black"/>
                  </a:solidFill>
                </a:rPr>
                <a:t>р-н</a:t>
              </a:r>
            </a:p>
          </p:txBody>
        </p:sp>
        <p:sp>
          <p:nvSpPr>
            <p:cNvPr id="433" name="TextBox 23"/>
            <p:cNvSpPr txBox="1"/>
            <p:nvPr/>
          </p:nvSpPr>
          <p:spPr>
            <a:xfrm>
              <a:off x="5081000" y="3067003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15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34" name="Прямоугольник 433"/>
            <p:cNvSpPr/>
            <p:nvPr/>
          </p:nvSpPr>
          <p:spPr>
            <a:xfrm>
              <a:off x="4737405" y="3285092"/>
              <a:ext cx="793081" cy="13734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2066/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</a:t>
              </a:r>
            </a:p>
          </p:txBody>
        </p:sp>
        <p:sp>
          <p:nvSpPr>
            <p:cNvPr id="435" name="TextBox 23"/>
            <p:cNvSpPr txBox="1"/>
            <p:nvPr/>
          </p:nvSpPr>
          <p:spPr>
            <a:xfrm>
              <a:off x="4713567" y="3076364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36" name="TextBox 10"/>
            <p:cNvSpPr txBox="1"/>
            <p:nvPr/>
          </p:nvSpPr>
          <p:spPr>
            <a:xfrm>
              <a:off x="5105385" y="3369433"/>
              <a:ext cx="1163751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>
                  <a:solidFill>
                    <a:prstClr val="black"/>
                  </a:solidFill>
                </a:rPr>
                <a:t>Динской р-н</a:t>
              </a:r>
            </a:p>
          </p:txBody>
        </p:sp>
        <p:sp>
          <p:nvSpPr>
            <p:cNvPr id="437" name="TextBox 23"/>
            <p:cNvSpPr txBox="1"/>
            <p:nvPr/>
          </p:nvSpPr>
          <p:spPr>
            <a:xfrm>
              <a:off x="5693181" y="3486215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>
                  <a:solidFill>
                    <a:prstClr val="black"/>
                  </a:solidFill>
                </a:rPr>
                <a:t>9</a:t>
              </a:r>
            </a:p>
          </p:txBody>
        </p:sp>
        <p:sp>
          <p:nvSpPr>
            <p:cNvPr id="438" name="Прямоугольник 437"/>
            <p:cNvSpPr/>
            <p:nvPr/>
          </p:nvSpPr>
          <p:spPr>
            <a:xfrm>
              <a:off x="5457476" y="3669491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132/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</a:p>
          </p:txBody>
        </p:sp>
        <p:sp>
          <p:nvSpPr>
            <p:cNvPr id="439" name="TextBox 23"/>
            <p:cNvSpPr txBox="1"/>
            <p:nvPr/>
          </p:nvSpPr>
          <p:spPr>
            <a:xfrm>
              <a:off x="5334972" y="3485440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4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40" name="TextBox 10"/>
            <p:cNvSpPr txBox="1"/>
            <p:nvPr/>
          </p:nvSpPr>
          <p:spPr>
            <a:xfrm>
              <a:off x="4989793" y="5076619"/>
              <a:ext cx="1163751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>
                  <a:solidFill>
                    <a:prstClr val="black"/>
                  </a:solidFill>
                </a:rPr>
                <a:t>Туапсинский р-н</a:t>
              </a:r>
            </a:p>
          </p:txBody>
        </p:sp>
        <p:sp>
          <p:nvSpPr>
            <p:cNvPr id="441" name="TextBox 23"/>
            <p:cNvSpPr txBox="1"/>
            <p:nvPr/>
          </p:nvSpPr>
          <p:spPr>
            <a:xfrm>
              <a:off x="5578904" y="5181890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15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42" name="TextBox 23"/>
            <p:cNvSpPr txBox="1"/>
            <p:nvPr/>
          </p:nvSpPr>
          <p:spPr>
            <a:xfrm>
              <a:off x="5174511" y="5184023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6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43" name="Прямоугольник 442"/>
            <p:cNvSpPr/>
            <p:nvPr/>
          </p:nvSpPr>
          <p:spPr>
            <a:xfrm>
              <a:off x="5330080" y="5412630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389/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65</a:t>
              </a:r>
            </a:p>
          </p:txBody>
        </p:sp>
        <p:sp>
          <p:nvSpPr>
            <p:cNvPr id="444" name="TextBox 10"/>
            <p:cNvSpPr txBox="1"/>
            <p:nvPr/>
          </p:nvSpPr>
          <p:spPr>
            <a:xfrm>
              <a:off x="3199959" y="4567860"/>
              <a:ext cx="1430099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>
                  <a:solidFill>
                    <a:prstClr val="black"/>
                  </a:solidFill>
                </a:rPr>
                <a:t>МО г. Геленджик</a:t>
              </a:r>
            </a:p>
          </p:txBody>
        </p:sp>
        <p:sp>
          <p:nvSpPr>
            <p:cNvPr id="445" name="TextBox 23"/>
            <p:cNvSpPr txBox="1"/>
            <p:nvPr/>
          </p:nvSpPr>
          <p:spPr>
            <a:xfrm>
              <a:off x="3902114" y="4734967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10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46" name="TextBox 23"/>
            <p:cNvSpPr txBox="1"/>
            <p:nvPr/>
          </p:nvSpPr>
          <p:spPr>
            <a:xfrm>
              <a:off x="3503053" y="4734967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7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47" name="Прямоугольник 446"/>
            <p:cNvSpPr/>
            <p:nvPr/>
          </p:nvSpPr>
          <p:spPr>
            <a:xfrm>
              <a:off x="3621714" y="4941122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487/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448" name="TextBox 10"/>
            <p:cNvSpPr txBox="1"/>
            <p:nvPr/>
          </p:nvSpPr>
          <p:spPr>
            <a:xfrm>
              <a:off x="6444671" y="4907131"/>
              <a:ext cx="1280293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>
                  <a:solidFill>
                    <a:prstClr val="black"/>
                  </a:solidFill>
                </a:rPr>
                <a:t>Апшеронский р-н</a:t>
              </a:r>
            </a:p>
          </p:txBody>
        </p:sp>
        <p:sp>
          <p:nvSpPr>
            <p:cNvPr id="449" name="TextBox 23"/>
            <p:cNvSpPr txBox="1"/>
            <p:nvPr/>
          </p:nvSpPr>
          <p:spPr>
            <a:xfrm>
              <a:off x="6570956" y="5050156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50" name="TextBox 23"/>
            <p:cNvSpPr txBox="1"/>
            <p:nvPr/>
          </p:nvSpPr>
          <p:spPr>
            <a:xfrm>
              <a:off x="6879570" y="5060914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>
                  <a:solidFill>
                    <a:prstClr val="black"/>
                  </a:solidFill>
                </a:rPr>
                <a:t>7</a:t>
              </a:r>
            </a:p>
          </p:txBody>
        </p:sp>
        <p:sp>
          <p:nvSpPr>
            <p:cNvPr id="451" name="Прямоугольник 450"/>
            <p:cNvSpPr/>
            <p:nvPr/>
          </p:nvSpPr>
          <p:spPr>
            <a:xfrm>
              <a:off x="6694796" y="5276673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260/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75</a:t>
              </a:r>
            </a:p>
          </p:txBody>
        </p:sp>
        <p:sp>
          <p:nvSpPr>
            <p:cNvPr id="452" name="TextBox 23"/>
            <p:cNvSpPr txBox="1"/>
            <p:nvPr/>
          </p:nvSpPr>
          <p:spPr>
            <a:xfrm>
              <a:off x="8733820" y="5555340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11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53" name="Прямоугольник 452"/>
            <p:cNvSpPr/>
            <p:nvPr/>
          </p:nvSpPr>
          <p:spPr>
            <a:xfrm>
              <a:off x="8479164" y="5771099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279/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454" name="TextBox 23"/>
            <p:cNvSpPr txBox="1"/>
            <p:nvPr/>
          </p:nvSpPr>
          <p:spPr>
            <a:xfrm>
              <a:off x="8355323" y="5544583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3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55" name="TextBox 10"/>
            <p:cNvSpPr txBox="1"/>
            <p:nvPr/>
          </p:nvSpPr>
          <p:spPr>
            <a:xfrm>
              <a:off x="8229039" y="5401558"/>
              <a:ext cx="1163751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>
                  <a:solidFill>
                    <a:prstClr val="black"/>
                  </a:solidFill>
                </a:rPr>
                <a:t>Мостовский р-н</a:t>
              </a:r>
            </a:p>
          </p:txBody>
        </p:sp>
        <p:sp>
          <p:nvSpPr>
            <p:cNvPr id="456" name="Скругленный прямоугольник 455"/>
            <p:cNvSpPr/>
            <p:nvPr/>
          </p:nvSpPr>
          <p:spPr>
            <a:xfrm>
              <a:off x="3704002" y="5134232"/>
              <a:ext cx="313979" cy="2227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9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33%</a:t>
              </a:r>
              <a:endPara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7" name="Скругленный прямоугольник 456"/>
            <p:cNvSpPr/>
            <p:nvPr/>
          </p:nvSpPr>
          <p:spPr>
            <a:xfrm>
              <a:off x="5237058" y="5630058"/>
              <a:ext cx="313979" cy="2227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ru-RU" sz="9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0%</a:t>
              </a:r>
              <a:endPara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8" name="Скругленный прямоугольник 457"/>
            <p:cNvSpPr/>
            <p:nvPr/>
          </p:nvSpPr>
          <p:spPr>
            <a:xfrm>
              <a:off x="6949524" y="6487975"/>
              <a:ext cx="313979" cy="2227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ru-RU" sz="9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0%</a:t>
              </a:r>
              <a:endPara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9" name="TextBox 23"/>
            <p:cNvSpPr txBox="1"/>
            <p:nvPr/>
          </p:nvSpPr>
          <p:spPr>
            <a:xfrm>
              <a:off x="2762245" y="3888790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FF0000"/>
              </a:solidFill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60" name="TextBox 10"/>
            <p:cNvSpPr txBox="1"/>
            <p:nvPr/>
          </p:nvSpPr>
          <p:spPr>
            <a:xfrm>
              <a:off x="1100921" y="3285094"/>
              <a:ext cx="1271739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smtClean="0">
                  <a:solidFill>
                    <a:prstClr val="black"/>
                  </a:solidFill>
                </a:rPr>
                <a:t>Темрюкский </a:t>
              </a:r>
              <a:r>
                <a:rPr lang="ru-RU" sz="900" dirty="0">
                  <a:solidFill>
                    <a:prstClr val="black"/>
                  </a:solidFill>
                </a:rPr>
                <a:t>р-н</a:t>
              </a:r>
            </a:p>
          </p:txBody>
        </p:sp>
        <p:sp>
          <p:nvSpPr>
            <p:cNvPr id="461" name="TextBox 23"/>
            <p:cNvSpPr txBox="1"/>
            <p:nvPr/>
          </p:nvSpPr>
          <p:spPr>
            <a:xfrm>
              <a:off x="1713692" y="3396763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17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62" name="Прямоугольник 461"/>
            <p:cNvSpPr/>
            <p:nvPr/>
          </p:nvSpPr>
          <p:spPr>
            <a:xfrm>
              <a:off x="1402981" y="3623466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265/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</a:p>
          </p:txBody>
        </p:sp>
        <p:sp>
          <p:nvSpPr>
            <p:cNvPr id="463" name="TextBox 23"/>
            <p:cNvSpPr txBox="1"/>
            <p:nvPr/>
          </p:nvSpPr>
          <p:spPr>
            <a:xfrm>
              <a:off x="1335193" y="3386006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0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64" name="TextBox 23"/>
            <p:cNvSpPr txBox="1"/>
            <p:nvPr/>
          </p:nvSpPr>
          <p:spPr>
            <a:xfrm>
              <a:off x="2942125" y="3072488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14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65" name="Прямоугольник 464"/>
            <p:cNvSpPr/>
            <p:nvPr/>
          </p:nvSpPr>
          <p:spPr>
            <a:xfrm>
              <a:off x="2705248" y="3249355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316/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34</a:t>
              </a:r>
            </a:p>
          </p:txBody>
        </p:sp>
        <p:sp>
          <p:nvSpPr>
            <p:cNvPr id="466" name="TextBox 23"/>
            <p:cNvSpPr txBox="1"/>
            <p:nvPr/>
          </p:nvSpPr>
          <p:spPr>
            <a:xfrm>
              <a:off x="2539704" y="3033175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0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67" name="Полилиния 466"/>
            <p:cNvSpPr/>
            <p:nvPr/>
          </p:nvSpPr>
          <p:spPr>
            <a:xfrm>
              <a:off x="2486687" y="4494377"/>
              <a:ext cx="603564" cy="141169"/>
            </a:xfrm>
            <a:custGeom>
              <a:avLst/>
              <a:gdLst>
                <a:gd name="connsiteX0" fmla="*/ 0 w 452673"/>
                <a:gd name="connsiteY0" fmla="*/ 77624 h 141169"/>
                <a:gd name="connsiteX1" fmla="*/ 58847 w 452673"/>
                <a:gd name="connsiteY1" fmla="*/ 104784 h 141169"/>
                <a:gd name="connsiteX2" fmla="*/ 135802 w 452673"/>
                <a:gd name="connsiteY2" fmla="*/ 122891 h 141169"/>
                <a:gd name="connsiteX3" fmla="*/ 208230 w 452673"/>
                <a:gd name="connsiteY3" fmla="*/ 95731 h 141169"/>
                <a:gd name="connsiteX4" fmla="*/ 244443 w 452673"/>
                <a:gd name="connsiteY4" fmla="*/ 127418 h 141169"/>
                <a:gd name="connsiteX5" fmla="*/ 294237 w 452673"/>
                <a:gd name="connsiteY5" fmla="*/ 140998 h 141169"/>
                <a:gd name="connsiteX6" fmla="*/ 362138 w 452673"/>
                <a:gd name="connsiteY6" fmla="*/ 131945 h 141169"/>
                <a:gd name="connsiteX7" fmla="*/ 425513 w 452673"/>
                <a:gd name="connsiteY7" fmla="*/ 91204 h 141169"/>
                <a:gd name="connsiteX8" fmla="*/ 430039 w 452673"/>
                <a:gd name="connsiteY8" fmla="*/ 82151 h 141169"/>
                <a:gd name="connsiteX9" fmla="*/ 407406 w 452673"/>
                <a:gd name="connsiteY9" fmla="*/ 9723 h 141169"/>
                <a:gd name="connsiteX10" fmla="*/ 407406 w 452673"/>
                <a:gd name="connsiteY10" fmla="*/ 670 h 141169"/>
                <a:gd name="connsiteX11" fmla="*/ 452673 w 452673"/>
                <a:gd name="connsiteY11" fmla="*/ 670 h 141169"/>
                <a:gd name="connsiteX12" fmla="*/ 452673 w 452673"/>
                <a:gd name="connsiteY12" fmla="*/ 670 h 141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2673" h="141169">
                  <a:moveTo>
                    <a:pt x="0" y="77624"/>
                  </a:moveTo>
                  <a:cubicBezTo>
                    <a:pt x="18106" y="87432"/>
                    <a:pt x="36213" y="97240"/>
                    <a:pt x="58847" y="104784"/>
                  </a:cubicBezTo>
                  <a:cubicBezTo>
                    <a:pt x="81481" y="112329"/>
                    <a:pt x="110905" y="124400"/>
                    <a:pt x="135802" y="122891"/>
                  </a:cubicBezTo>
                  <a:cubicBezTo>
                    <a:pt x="160699" y="121382"/>
                    <a:pt x="190123" y="94977"/>
                    <a:pt x="208230" y="95731"/>
                  </a:cubicBezTo>
                  <a:cubicBezTo>
                    <a:pt x="226337" y="96485"/>
                    <a:pt x="230109" y="119874"/>
                    <a:pt x="244443" y="127418"/>
                  </a:cubicBezTo>
                  <a:cubicBezTo>
                    <a:pt x="258778" y="134963"/>
                    <a:pt x="274621" y="140244"/>
                    <a:pt x="294237" y="140998"/>
                  </a:cubicBezTo>
                  <a:cubicBezTo>
                    <a:pt x="313853" y="141752"/>
                    <a:pt x="340259" y="140244"/>
                    <a:pt x="362138" y="131945"/>
                  </a:cubicBezTo>
                  <a:cubicBezTo>
                    <a:pt x="384017" y="123646"/>
                    <a:pt x="414196" y="99503"/>
                    <a:pt x="425513" y="91204"/>
                  </a:cubicBezTo>
                  <a:cubicBezTo>
                    <a:pt x="436830" y="82905"/>
                    <a:pt x="433057" y="95731"/>
                    <a:pt x="430039" y="82151"/>
                  </a:cubicBezTo>
                  <a:cubicBezTo>
                    <a:pt x="427021" y="68571"/>
                    <a:pt x="411178" y="23303"/>
                    <a:pt x="407406" y="9723"/>
                  </a:cubicBezTo>
                  <a:cubicBezTo>
                    <a:pt x="403634" y="-3857"/>
                    <a:pt x="399862" y="2179"/>
                    <a:pt x="407406" y="670"/>
                  </a:cubicBezTo>
                  <a:cubicBezTo>
                    <a:pt x="414950" y="-839"/>
                    <a:pt x="452673" y="670"/>
                    <a:pt x="452673" y="670"/>
                  </a:cubicBezTo>
                  <a:lnTo>
                    <a:pt x="452673" y="670"/>
                  </a:lnTo>
                </a:path>
              </a:pathLst>
            </a:custGeom>
            <a:solidFill>
              <a:srgbClr val="FF9999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prstClr val="white"/>
                </a:solidFill>
              </a:endParaRPr>
            </a:p>
          </p:txBody>
        </p:sp>
        <p:sp>
          <p:nvSpPr>
            <p:cNvPr id="468" name="TextBox 23"/>
            <p:cNvSpPr txBox="1"/>
            <p:nvPr/>
          </p:nvSpPr>
          <p:spPr>
            <a:xfrm>
              <a:off x="2320925" y="4310515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4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69" name="TextBox 23"/>
            <p:cNvSpPr txBox="1"/>
            <p:nvPr/>
          </p:nvSpPr>
          <p:spPr>
            <a:xfrm>
              <a:off x="2631146" y="4310514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18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70" name="Прямоугольник 469"/>
            <p:cNvSpPr/>
            <p:nvPr/>
          </p:nvSpPr>
          <p:spPr>
            <a:xfrm>
              <a:off x="2386530" y="4544558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136/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</a:p>
          </p:txBody>
        </p:sp>
        <p:sp>
          <p:nvSpPr>
            <p:cNvPr id="471" name="TextBox 10"/>
            <p:cNvSpPr txBox="1"/>
            <p:nvPr/>
          </p:nvSpPr>
          <p:spPr>
            <a:xfrm>
              <a:off x="1576622" y="3798025"/>
              <a:ext cx="1027829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>
                  <a:solidFill>
                    <a:prstClr val="black"/>
                  </a:solidFill>
                </a:rPr>
                <a:t>Анапский</a:t>
              </a:r>
              <a:r>
                <a:rPr lang="ru-RU" sz="900" dirty="0">
                  <a:solidFill>
                    <a:prstClr val="black"/>
                  </a:solidFill>
                </a:rPr>
                <a:t> р-н</a:t>
              </a:r>
            </a:p>
          </p:txBody>
        </p:sp>
        <p:sp>
          <p:nvSpPr>
            <p:cNvPr id="472" name="TextBox 23"/>
            <p:cNvSpPr txBox="1"/>
            <p:nvPr/>
          </p:nvSpPr>
          <p:spPr>
            <a:xfrm>
              <a:off x="1993393" y="3899092"/>
              <a:ext cx="52216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15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73" name="TextBox 23"/>
            <p:cNvSpPr txBox="1"/>
            <p:nvPr/>
          </p:nvSpPr>
          <p:spPr>
            <a:xfrm>
              <a:off x="1645117" y="3885394"/>
              <a:ext cx="51274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200" dirty="0" smtClean="0">
                  <a:solidFill>
                    <a:prstClr val="black"/>
                  </a:solidFill>
                </a:rPr>
                <a:t>2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474" name="Прямоугольник 473"/>
            <p:cNvSpPr/>
            <p:nvPr/>
          </p:nvSpPr>
          <p:spPr>
            <a:xfrm>
              <a:off x="1736793" y="4092807"/>
              <a:ext cx="675345" cy="1605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396/</a:t>
              </a: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475" name="TextBox 10"/>
            <p:cNvSpPr txBox="1"/>
            <p:nvPr/>
          </p:nvSpPr>
          <p:spPr>
            <a:xfrm>
              <a:off x="1843080" y="4195818"/>
              <a:ext cx="139364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>
                  <a:solidFill>
                    <a:prstClr val="black"/>
                  </a:solidFill>
                </a:rPr>
                <a:t>МО </a:t>
              </a:r>
              <a:r>
                <a:rPr lang="ru-RU" sz="900" dirty="0" err="1">
                  <a:solidFill>
                    <a:prstClr val="black"/>
                  </a:solidFill>
                </a:rPr>
                <a:t>г.Новороссийск</a:t>
              </a:r>
              <a:endParaRPr lang="ru-RU" sz="900" dirty="0">
                <a:solidFill>
                  <a:prstClr val="black"/>
                </a:solidFill>
              </a:endParaRPr>
            </a:p>
          </p:txBody>
        </p:sp>
        <p:sp>
          <p:nvSpPr>
            <p:cNvPr id="476" name="Скругленный прямоугольник 475"/>
            <p:cNvSpPr/>
            <p:nvPr/>
          </p:nvSpPr>
          <p:spPr>
            <a:xfrm>
              <a:off x="1599232" y="4296454"/>
              <a:ext cx="313979" cy="2227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ru-RU" sz="9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0%</a:t>
              </a:r>
              <a:endPara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7" name="Скругленный прямоугольник 476"/>
            <p:cNvSpPr/>
            <p:nvPr/>
          </p:nvSpPr>
          <p:spPr>
            <a:xfrm>
              <a:off x="2473482" y="4725018"/>
              <a:ext cx="313979" cy="2227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9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29%</a:t>
              </a:r>
              <a:endPara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8" name="TextBox 10"/>
            <p:cNvSpPr txBox="1"/>
            <p:nvPr/>
          </p:nvSpPr>
          <p:spPr>
            <a:xfrm>
              <a:off x="2627347" y="3787567"/>
              <a:ext cx="1163751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>
                  <a:solidFill>
                    <a:prstClr val="black"/>
                  </a:solidFill>
                </a:rPr>
                <a:t>Крымский р-н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661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7" y="696267"/>
            <a:ext cx="12192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12"/>
          <p:cNvSpPr txBox="1">
            <a:spLocks noChangeArrowheads="1"/>
          </p:cNvSpPr>
          <p:nvPr/>
        </p:nvSpPr>
        <p:spPr bwMode="auto">
          <a:xfrm>
            <a:off x="0" y="-27384"/>
            <a:ext cx="12192000" cy="72365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86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ПРОГНОЗ МЕТЕООБСТАНОВКИ НА ТЕРРИТОРИИ </a:t>
            </a:r>
          </a:p>
          <a:p>
            <a:r>
              <a:rPr lang="ru-RU" dirty="0"/>
              <a:t>МО ТУАПСИНСКИЙ РАЙОН КРАСНОДАРСКОГО КРАЯ</a:t>
            </a:r>
          </a:p>
        </p:txBody>
      </p:sp>
      <p:grpSp>
        <p:nvGrpSpPr>
          <p:cNvPr id="372" name="Группа 371"/>
          <p:cNvGrpSpPr/>
          <p:nvPr/>
        </p:nvGrpSpPr>
        <p:grpSpPr>
          <a:xfrm>
            <a:off x="8592277" y="5477540"/>
            <a:ext cx="3371040" cy="1263829"/>
            <a:chOff x="6428209" y="4993020"/>
            <a:chExt cx="2608288" cy="707551"/>
          </a:xfrm>
        </p:grpSpPr>
        <p:sp>
          <p:nvSpPr>
            <p:cNvPr id="373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пунктов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64 </a:t>
              </a:r>
              <a:r>
                <a:rPr lang="ru-RU" sz="1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35496 шт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., </a:t>
              </a:r>
              <a:endPara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125876 человека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160, 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19.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4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138524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5" name="AutoShape 40"/>
          <p:cNvSpPr>
            <a:spLocks noChangeArrowheads="1"/>
          </p:cNvSpPr>
          <p:nvPr/>
        </p:nvSpPr>
        <p:spPr bwMode="auto">
          <a:xfrm>
            <a:off x="7824192" y="3641973"/>
            <a:ext cx="3454909" cy="867147"/>
          </a:xfrm>
          <a:prstGeom prst="wedgeRectCallout">
            <a:avLst>
              <a:gd name="adj1" fmla="val -65311"/>
              <a:gd name="adj2" fmla="val 70448"/>
            </a:avLst>
          </a:prstGeom>
          <a:solidFill>
            <a:schemeClr val="accent6">
              <a:lumMod val="60000"/>
              <a:lumOff val="40000"/>
              <a:alpha val="88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88536" tIns="44209" rIns="88536" bIns="44209"/>
          <a:lstStyle/>
          <a:p>
            <a:pPr algn="ctr"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  <a:endParaRPr lang="ru-RU" sz="11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– </a:t>
            </a: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 км.</a:t>
            </a:r>
          </a:p>
          <a:p>
            <a:pPr defTabSz="1279525">
              <a:defRPr/>
            </a:pP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 – 352 км2.</a:t>
            </a:r>
            <a:endParaRPr lang="ru-RU" sz="11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дна – песчаный, песчано-глинистый. </a:t>
            </a:r>
          </a:p>
        </p:txBody>
      </p:sp>
      <p:sp>
        <p:nvSpPr>
          <p:cNvPr id="376" name="TextBox 375"/>
          <p:cNvSpPr txBox="1"/>
          <p:nvPr/>
        </p:nvSpPr>
        <p:spPr>
          <a:xfrm>
            <a:off x="4943872" y="872182"/>
            <a:ext cx="1824203" cy="295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/>
              <a:t>Туапсинский район</a:t>
            </a:r>
            <a:endParaRPr lang="ru-RU" sz="1400" dirty="0"/>
          </a:p>
        </p:txBody>
      </p:sp>
      <p:pic>
        <p:nvPicPr>
          <p:cNvPr id="4" name="Picture 2" descr="Картинки по запросу туапсинский район герб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0" y="728166"/>
            <a:ext cx="1453533" cy="183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310" y="1127472"/>
            <a:ext cx="3194989" cy="168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Туапс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3338" y="5085184"/>
            <a:ext cx="3360375" cy="16561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8" y="4932784"/>
            <a:ext cx="340930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309" y="895249"/>
            <a:ext cx="323027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58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97" y="826634"/>
            <a:ext cx="12208297" cy="603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985661"/>
              </p:ext>
            </p:extLst>
          </p:nvPr>
        </p:nvGraphicFramePr>
        <p:xfrm>
          <a:off x="11028806" y="26526"/>
          <a:ext cx="1086397" cy="234147"/>
        </p:xfrm>
        <a:graphic>
          <a:graphicData uri="http://schemas.openxmlformats.org/drawingml/2006/table">
            <a:tbl>
              <a:tblPr/>
              <a:tblGrid>
                <a:gridCol w="1086397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6" name="Freeform 52"/>
          <p:cNvSpPr>
            <a:spLocks/>
          </p:cNvSpPr>
          <p:nvPr/>
        </p:nvSpPr>
        <p:spPr bwMode="auto">
          <a:xfrm>
            <a:off x="7639853" y="4325729"/>
            <a:ext cx="348396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8805781" y="5341267"/>
            <a:ext cx="3320705" cy="1471177"/>
            <a:chOff x="6487806" y="4797152"/>
            <a:chExt cx="2608287" cy="1471177"/>
          </a:xfrm>
        </p:grpSpPr>
        <p:sp>
          <p:nvSpPr>
            <p:cNvPr id="60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2263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Полилиния 62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5" name="Полилиния 64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83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2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73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74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85" name="AutoShape 54"/>
          <p:cNvSpPr>
            <a:spLocks noChangeArrowheads="1"/>
          </p:cNvSpPr>
          <p:nvPr/>
        </p:nvSpPr>
        <p:spPr bwMode="auto">
          <a:xfrm>
            <a:off x="62640" y="1079916"/>
            <a:ext cx="3153040" cy="692901"/>
          </a:xfrm>
          <a:prstGeom prst="wedgeRectCallout">
            <a:avLst>
              <a:gd name="adj1" fmla="val 45502"/>
              <a:gd name="adj2" fmla="val 20678"/>
            </a:avLst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 Темрюкский район</a:t>
            </a:r>
          </a:p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ФГКУ «6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отряд ФПС  по Краснодарскому краю» 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10-ПСЧ 8(861-67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)-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2-24-31</a:t>
            </a:r>
          </a:p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6" name="Группа 85"/>
          <p:cNvGrpSpPr/>
          <p:nvPr/>
        </p:nvGrpSpPr>
        <p:grpSpPr>
          <a:xfrm>
            <a:off x="8648768" y="1036072"/>
            <a:ext cx="3477717" cy="626100"/>
            <a:chOff x="6428209" y="4986230"/>
            <a:chExt cx="2608288" cy="622981"/>
          </a:xfrm>
        </p:grpSpPr>
        <p:sp>
          <p:nvSpPr>
            <p:cNvPr id="87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3741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80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8647479" y="1684142"/>
            <a:ext cx="3477717" cy="632361"/>
            <a:chOff x="6428209" y="4993020"/>
            <a:chExt cx="2608288" cy="629210"/>
          </a:xfrm>
        </p:grpSpPr>
        <p:sp>
          <p:nvSpPr>
            <p:cNvPr id="90" name="Text Box 830"/>
            <p:cNvSpPr txBox="1">
              <a:spLocks noChangeArrowheads="1"/>
            </p:cNvSpPr>
            <p:nvPr/>
          </p:nvSpPr>
          <p:spPr bwMode="auto">
            <a:xfrm>
              <a:off x="6428209" y="5235015"/>
              <a:ext cx="2608287" cy="3872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altLang="ru-RU" sz="1000" dirty="0" smtClean="0">
                  <a:latin typeface="Times New Roman" pitchFamily="18" charset="0"/>
                  <a:cs typeface="Times New Roman" pitchFamily="18" charset="0"/>
                </a:rPr>
                <a:t>п. </a:t>
              </a:r>
              <a:r>
                <a:rPr lang="ru-RU" altLang="ru-RU" sz="1000" dirty="0">
                  <a:latin typeface="Times New Roman" pitchFamily="18" charset="0"/>
                  <a:cs typeface="Times New Roman" pitchFamily="18" charset="0"/>
                </a:rPr>
                <a:t>Дедеркой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759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308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дома,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</p:txBody>
        </p:sp>
        <p:sp>
          <p:nvSpPr>
            <p:cNvPr id="9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AutoShape 54"/>
          <p:cNvSpPr>
            <a:spLocks noChangeArrowheads="1"/>
          </p:cNvSpPr>
          <p:nvPr/>
        </p:nvSpPr>
        <p:spPr bwMode="auto">
          <a:xfrm>
            <a:off x="6579319" y="1147314"/>
            <a:ext cx="1920212" cy="784259"/>
          </a:xfrm>
          <a:prstGeom prst="wedgeRectCallout">
            <a:avLst>
              <a:gd name="adj1" fmla="val 39402"/>
              <a:gd name="adj2" fmla="val 278603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Дедеркай</a:t>
            </a:r>
            <a:endParaRPr lang="ru-RU" sz="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482586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Times New Roman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5390116" y="3160121"/>
            <a:ext cx="3272821" cy="2602504"/>
          </a:xfrm>
          <a:custGeom>
            <a:avLst/>
            <a:gdLst>
              <a:gd name="connsiteX0" fmla="*/ 2205813 w 2454616"/>
              <a:gd name="connsiteY0" fmla="*/ 373654 h 2602504"/>
              <a:gd name="connsiteX1" fmla="*/ 2205813 w 2454616"/>
              <a:gd name="connsiteY1" fmla="*/ 373654 h 2602504"/>
              <a:gd name="connsiteX2" fmla="*/ 2148663 w 2454616"/>
              <a:gd name="connsiteY2" fmla="*/ 449854 h 2602504"/>
              <a:gd name="connsiteX3" fmla="*/ 2120088 w 2454616"/>
              <a:gd name="connsiteY3" fmla="*/ 478429 h 2602504"/>
              <a:gd name="connsiteX4" fmla="*/ 2072463 w 2454616"/>
              <a:gd name="connsiteY4" fmla="*/ 535579 h 2602504"/>
              <a:gd name="connsiteX5" fmla="*/ 2024838 w 2454616"/>
              <a:gd name="connsiteY5" fmla="*/ 592729 h 2602504"/>
              <a:gd name="connsiteX6" fmla="*/ 1967688 w 2454616"/>
              <a:gd name="connsiteY6" fmla="*/ 611779 h 2602504"/>
              <a:gd name="connsiteX7" fmla="*/ 1939113 w 2454616"/>
              <a:gd name="connsiteY7" fmla="*/ 630829 h 2602504"/>
              <a:gd name="connsiteX8" fmla="*/ 1872438 w 2454616"/>
              <a:gd name="connsiteY8" fmla="*/ 649879 h 2602504"/>
              <a:gd name="connsiteX9" fmla="*/ 1815288 w 2454616"/>
              <a:gd name="connsiteY9" fmla="*/ 678454 h 2602504"/>
              <a:gd name="connsiteX10" fmla="*/ 1777188 w 2454616"/>
              <a:gd name="connsiteY10" fmla="*/ 697504 h 2602504"/>
              <a:gd name="connsiteX11" fmla="*/ 1739088 w 2454616"/>
              <a:gd name="connsiteY11" fmla="*/ 707029 h 2602504"/>
              <a:gd name="connsiteX12" fmla="*/ 1681938 w 2454616"/>
              <a:gd name="connsiteY12" fmla="*/ 726079 h 2602504"/>
              <a:gd name="connsiteX13" fmla="*/ 1624788 w 2454616"/>
              <a:gd name="connsiteY13" fmla="*/ 735604 h 2602504"/>
              <a:gd name="connsiteX14" fmla="*/ 1548588 w 2454616"/>
              <a:gd name="connsiteY14" fmla="*/ 764179 h 2602504"/>
              <a:gd name="connsiteX15" fmla="*/ 1453338 w 2454616"/>
              <a:gd name="connsiteY15" fmla="*/ 840379 h 2602504"/>
              <a:gd name="connsiteX16" fmla="*/ 1424763 w 2454616"/>
              <a:gd name="connsiteY16" fmla="*/ 868954 h 2602504"/>
              <a:gd name="connsiteX17" fmla="*/ 1358088 w 2454616"/>
              <a:gd name="connsiteY17" fmla="*/ 888004 h 2602504"/>
              <a:gd name="connsiteX18" fmla="*/ 1319988 w 2454616"/>
              <a:gd name="connsiteY18" fmla="*/ 916579 h 2602504"/>
              <a:gd name="connsiteX19" fmla="*/ 1291413 w 2454616"/>
              <a:gd name="connsiteY19" fmla="*/ 935629 h 2602504"/>
              <a:gd name="connsiteX20" fmla="*/ 1215213 w 2454616"/>
              <a:gd name="connsiteY20" fmla="*/ 1021354 h 2602504"/>
              <a:gd name="connsiteX21" fmla="*/ 1139013 w 2454616"/>
              <a:gd name="connsiteY21" fmla="*/ 1116604 h 2602504"/>
              <a:gd name="connsiteX22" fmla="*/ 1091388 w 2454616"/>
              <a:gd name="connsiteY22" fmla="*/ 1183279 h 2602504"/>
              <a:gd name="connsiteX23" fmla="*/ 1081863 w 2454616"/>
              <a:gd name="connsiteY23" fmla="*/ 1211854 h 2602504"/>
              <a:gd name="connsiteX24" fmla="*/ 1053288 w 2454616"/>
              <a:gd name="connsiteY24" fmla="*/ 1249954 h 2602504"/>
              <a:gd name="connsiteX25" fmla="*/ 1034238 w 2454616"/>
              <a:gd name="connsiteY25" fmla="*/ 1278529 h 2602504"/>
              <a:gd name="connsiteX26" fmla="*/ 986613 w 2454616"/>
              <a:gd name="connsiteY26" fmla="*/ 1335679 h 2602504"/>
              <a:gd name="connsiteX27" fmla="*/ 967563 w 2454616"/>
              <a:gd name="connsiteY27" fmla="*/ 1373779 h 2602504"/>
              <a:gd name="connsiteX28" fmla="*/ 919938 w 2454616"/>
              <a:gd name="connsiteY28" fmla="*/ 1449979 h 2602504"/>
              <a:gd name="connsiteX29" fmla="*/ 891363 w 2454616"/>
              <a:gd name="connsiteY29" fmla="*/ 1488079 h 2602504"/>
              <a:gd name="connsiteX30" fmla="*/ 881838 w 2454616"/>
              <a:gd name="connsiteY30" fmla="*/ 1516654 h 2602504"/>
              <a:gd name="connsiteX31" fmla="*/ 843738 w 2454616"/>
              <a:gd name="connsiteY31" fmla="*/ 1573804 h 2602504"/>
              <a:gd name="connsiteX32" fmla="*/ 824688 w 2454616"/>
              <a:gd name="connsiteY32" fmla="*/ 1602379 h 2602504"/>
              <a:gd name="connsiteX33" fmla="*/ 796113 w 2454616"/>
              <a:gd name="connsiteY33" fmla="*/ 1630954 h 2602504"/>
              <a:gd name="connsiteX34" fmla="*/ 786588 w 2454616"/>
              <a:gd name="connsiteY34" fmla="*/ 1659529 h 2602504"/>
              <a:gd name="connsiteX35" fmla="*/ 729438 w 2454616"/>
              <a:gd name="connsiteY35" fmla="*/ 1707154 h 2602504"/>
              <a:gd name="connsiteX36" fmla="*/ 662763 w 2454616"/>
              <a:gd name="connsiteY36" fmla="*/ 1773829 h 2602504"/>
              <a:gd name="connsiteX37" fmla="*/ 634188 w 2454616"/>
              <a:gd name="connsiteY37" fmla="*/ 1802404 h 2602504"/>
              <a:gd name="connsiteX38" fmla="*/ 577038 w 2454616"/>
              <a:gd name="connsiteY38" fmla="*/ 1821454 h 2602504"/>
              <a:gd name="connsiteX39" fmla="*/ 538938 w 2454616"/>
              <a:gd name="connsiteY39" fmla="*/ 1850029 h 2602504"/>
              <a:gd name="connsiteX40" fmla="*/ 472263 w 2454616"/>
              <a:gd name="connsiteY40" fmla="*/ 1878604 h 2602504"/>
              <a:gd name="connsiteX41" fmla="*/ 443688 w 2454616"/>
              <a:gd name="connsiteY41" fmla="*/ 1907179 h 2602504"/>
              <a:gd name="connsiteX42" fmla="*/ 415113 w 2454616"/>
              <a:gd name="connsiteY42" fmla="*/ 1926229 h 2602504"/>
              <a:gd name="connsiteX43" fmla="*/ 377013 w 2454616"/>
              <a:gd name="connsiteY43" fmla="*/ 1954804 h 2602504"/>
              <a:gd name="connsiteX44" fmla="*/ 348438 w 2454616"/>
              <a:gd name="connsiteY44" fmla="*/ 1973854 h 2602504"/>
              <a:gd name="connsiteX45" fmla="*/ 291288 w 2454616"/>
              <a:gd name="connsiteY45" fmla="*/ 2031004 h 2602504"/>
              <a:gd name="connsiteX46" fmla="*/ 262713 w 2454616"/>
              <a:gd name="connsiteY46" fmla="*/ 2050054 h 2602504"/>
              <a:gd name="connsiteX47" fmla="*/ 205563 w 2454616"/>
              <a:gd name="connsiteY47" fmla="*/ 2097679 h 2602504"/>
              <a:gd name="connsiteX48" fmla="*/ 176988 w 2454616"/>
              <a:gd name="connsiteY48" fmla="*/ 2107204 h 2602504"/>
              <a:gd name="connsiteX49" fmla="*/ 148413 w 2454616"/>
              <a:gd name="connsiteY49" fmla="*/ 2126254 h 2602504"/>
              <a:gd name="connsiteX50" fmla="*/ 119838 w 2454616"/>
              <a:gd name="connsiteY50" fmla="*/ 2135779 h 2602504"/>
              <a:gd name="connsiteX51" fmla="*/ 34113 w 2454616"/>
              <a:gd name="connsiteY51" fmla="*/ 2183404 h 2602504"/>
              <a:gd name="connsiteX52" fmla="*/ 15063 w 2454616"/>
              <a:gd name="connsiteY52" fmla="*/ 2269129 h 2602504"/>
              <a:gd name="connsiteX53" fmla="*/ 72213 w 2454616"/>
              <a:gd name="connsiteY53" fmla="*/ 2326279 h 2602504"/>
              <a:gd name="connsiteX54" fmla="*/ 81738 w 2454616"/>
              <a:gd name="connsiteY54" fmla="*/ 2354854 h 2602504"/>
              <a:gd name="connsiteX55" fmla="*/ 100788 w 2454616"/>
              <a:gd name="connsiteY55" fmla="*/ 2383429 h 2602504"/>
              <a:gd name="connsiteX56" fmla="*/ 110313 w 2454616"/>
              <a:gd name="connsiteY56" fmla="*/ 2421529 h 2602504"/>
              <a:gd name="connsiteX57" fmla="*/ 148413 w 2454616"/>
              <a:gd name="connsiteY57" fmla="*/ 2507254 h 2602504"/>
              <a:gd name="connsiteX58" fmla="*/ 176988 w 2454616"/>
              <a:gd name="connsiteY58" fmla="*/ 2535829 h 2602504"/>
              <a:gd name="connsiteX59" fmla="*/ 205563 w 2454616"/>
              <a:gd name="connsiteY59" fmla="*/ 2545354 h 2602504"/>
              <a:gd name="connsiteX60" fmla="*/ 291288 w 2454616"/>
              <a:gd name="connsiteY60" fmla="*/ 2592979 h 2602504"/>
              <a:gd name="connsiteX61" fmla="*/ 319863 w 2454616"/>
              <a:gd name="connsiteY61" fmla="*/ 2602504 h 2602504"/>
              <a:gd name="connsiteX62" fmla="*/ 348438 w 2454616"/>
              <a:gd name="connsiteY62" fmla="*/ 2592979 h 2602504"/>
              <a:gd name="connsiteX63" fmla="*/ 367488 w 2454616"/>
              <a:gd name="connsiteY63" fmla="*/ 2564404 h 2602504"/>
              <a:gd name="connsiteX64" fmla="*/ 386538 w 2454616"/>
              <a:gd name="connsiteY64" fmla="*/ 2497729 h 2602504"/>
              <a:gd name="connsiteX65" fmla="*/ 405588 w 2454616"/>
              <a:gd name="connsiteY65" fmla="*/ 2469154 h 2602504"/>
              <a:gd name="connsiteX66" fmla="*/ 491313 w 2454616"/>
              <a:gd name="connsiteY66" fmla="*/ 2402479 h 2602504"/>
              <a:gd name="connsiteX67" fmla="*/ 519888 w 2454616"/>
              <a:gd name="connsiteY67" fmla="*/ 2383429 h 2602504"/>
              <a:gd name="connsiteX68" fmla="*/ 605613 w 2454616"/>
              <a:gd name="connsiteY68" fmla="*/ 2297704 h 2602504"/>
              <a:gd name="connsiteX69" fmla="*/ 634188 w 2454616"/>
              <a:gd name="connsiteY69" fmla="*/ 2269129 h 2602504"/>
              <a:gd name="connsiteX70" fmla="*/ 662763 w 2454616"/>
              <a:gd name="connsiteY70" fmla="*/ 2231029 h 2602504"/>
              <a:gd name="connsiteX71" fmla="*/ 681813 w 2454616"/>
              <a:gd name="connsiteY71" fmla="*/ 2202454 h 2602504"/>
              <a:gd name="connsiteX72" fmla="*/ 710388 w 2454616"/>
              <a:gd name="connsiteY72" fmla="*/ 2173879 h 2602504"/>
              <a:gd name="connsiteX73" fmla="*/ 738963 w 2454616"/>
              <a:gd name="connsiteY73" fmla="*/ 2116729 h 2602504"/>
              <a:gd name="connsiteX74" fmla="*/ 758013 w 2454616"/>
              <a:gd name="connsiteY74" fmla="*/ 2078629 h 2602504"/>
              <a:gd name="connsiteX75" fmla="*/ 796113 w 2454616"/>
              <a:gd name="connsiteY75" fmla="*/ 2021479 h 2602504"/>
              <a:gd name="connsiteX76" fmla="*/ 853263 w 2454616"/>
              <a:gd name="connsiteY76" fmla="*/ 1907179 h 2602504"/>
              <a:gd name="connsiteX77" fmla="*/ 881838 w 2454616"/>
              <a:gd name="connsiteY77" fmla="*/ 1888129 h 2602504"/>
              <a:gd name="connsiteX78" fmla="*/ 891363 w 2454616"/>
              <a:gd name="connsiteY78" fmla="*/ 1850029 h 2602504"/>
              <a:gd name="connsiteX79" fmla="*/ 967563 w 2454616"/>
              <a:gd name="connsiteY79" fmla="*/ 1764304 h 2602504"/>
              <a:gd name="connsiteX80" fmla="*/ 986613 w 2454616"/>
              <a:gd name="connsiteY80" fmla="*/ 1735729 h 2602504"/>
              <a:gd name="connsiteX81" fmla="*/ 1024713 w 2454616"/>
              <a:gd name="connsiteY81" fmla="*/ 1716679 h 2602504"/>
              <a:gd name="connsiteX82" fmla="*/ 1100913 w 2454616"/>
              <a:gd name="connsiteY82" fmla="*/ 1669054 h 2602504"/>
              <a:gd name="connsiteX83" fmla="*/ 1139013 w 2454616"/>
              <a:gd name="connsiteY83" fmla="*/ 1640479 h 2602504"/>
              <a:gd name="connsiteX84" fmla="*/ 1167588 w 2454616"/>
              <a:gd name="connsiteY84" fmla="*/ 1621429 h 2602504"/>
              <a:gd name="connsiteX85" fmla="*/ 1196163 w 2454616"/>
              <a:gd name="connsiteY85" fmla="*/ 1592854 h 2602504"/>
              <a:gd name="connsiteX86" fmla="*/ 1205688 w 2454616"/>
              <a:gd name="connsiteY86" fmla="*/ 1564279 h 2602504"/>
              <a:gd name="connsiteX87" fmla="*/ 1262838 w 2454616"/>
              <a:gd name="connsiteY87" fmla="*/ 1526179 h 2602504"/>
              <a:gd name="connsiteX88" fmla="*/ 1358088 w 2454616"/>
              <a:gd name="connsiteY88" fmla="*/ 1440454 h 2602504"/>
              <a:gd name="connsiteX89" fmla="*/ 1405713 w 2454616"/>
              <a:gd name="connsiteY89" fmla="*/ 1373779 h 2602504"/>
              <a:gd name="connsiteX90" fmla="*/ 1424763 w 2454616"/>
              <a:gd name="connsiteY90" fmla="*/ 1316629 h 2602504"/>
              <a:gd name="connsiteX91" fmla="*/ 1434288 w 2454616"/>
              <a:gd name="connsiteY91" fmla="*/ 1288054 h 2602504"/>
              <a:gd name="connsiteX92" fmla="*/ 1453338 w 2454616"/>
              <a:gd name="connsiteY92" fmla="*/ 1259479 h 2602504"/>
              <a:gd name="connsiteX93" fmla="*/ 1472388 w 2454616"/>
              <a:gd name="connsiteY93" fmla="*/ 1202329 h 2602504"/>
              <a:gd name="connsiteX94" fmla="*/ 1491438 w 2454616"/>
              <a:gd name="connsiteY94" fmla="*/ 1173754 h 2602504"/>
              <a:gd name="connsiteX95" fmla="*/ 1529538 w 2454616"/>
              <a:gd name="connsiteY95" fmla="*/ 1107079 h 2602504"/>
              <a:gd name="connsiteX96" fmla="*/ 1567638 w 2454616"/>
              <a:gd name="connsiteY96" fmla="*/ 1049929 h 2602504"/>
              <a:gd name="connsiteX97" fmla="*/ 1624788 w 2454616"/>
              <a:gd name="connsiteY97" fmla="*/ 1011829 h 2602504"/>
              <a:gd name="connsiteX98" fmla="*/ 1720038 w 2454616"/>
              <a:gd name="connsiteY98" fmla="*/ 935629 h 2602504"/>
              <a:gd name="connsiteX99" fmla="*/ 1748613 w 2454616"/>
              <a:gd name="connsiteY99" fmla="*/ 916579 h 2602504"/>
              <a:gd name="connsiteX100" fmla="*/ 1777188 w 2454616"/>
              <a:gd name="connsiteY100" fmla="*/ 907054 h 2602504"/>
              <a:gd name="connsiteX101" fmla="*/ 1834338 w 2454616"/>
              <a:gd name="connsiteY101" fmla="*/ 868954 h 2602504"/>
              <a:gd name="connsiteX102" fmla="*/ 1891488 w 2454616"/>
              <a:gd name="connsiteY102" fmla="*/ 849904 h 2602504"/>
              <a:gd name="connsiteX103" fmla="*/ 1958163 w 2454616"/>
              <a:gd name="connsiteY103" fmla="*/ 802279 h 2602504"/>
              <a:gd name="connsiteX104" fmla="*/ 2024838 w 2454616"/>
              <a:gd name="connsiteY104" fmla="*/ 754654 h 2602504"/>
              <a:gd name="connsiteX105" fmla="*/ 2081988 w 2454616"/>
              <a:gd name="connsiteY105" fmla="*/ 716554 h 2602504"/>
              <a:gd name="connsiteX106" fmla="*/ 2139138 w 2454616"/>
              <a:gd name="connsiteY106" fmla="*/ 668929 h 2602504"/>
              <a:gd name="connsiteX107" fmla="*/ 2196288 w 2454616"/>
              <a:gd name="connsiteY107" fmla="*/ 621304 h 2602504"/>
              <a:gd name="connsiteX108" fmla="*/ 2215338 w 2454616"/>
              <a:gd name="connsiteY108" fmla="*/ 564154 h 2602504"/>
              <a:gd name="connsiteX109" fmla="*/ 2272488 w 2454616"/>
              <a:gd name="connsiteY109" fmla="*/ 459379 h 2602504"/>
              <a:gd name="connsiteX110" fmla="*/ 2310588 w 2454616"/>
              <a:gd name="connsiteY110" fmla="*/ 373654 h 2602504"/>
              <a:gd name="connsiteX111" fmla="*/ 2329638 w 2454616"/>
              <a:gd name="connsiteY111" fmla="*/ 306979 h 2602504"/>
              <a:gd name="connsiteX112" fmla="*/ 2348688 w 2454616"/>
              <a:gd name="connsiteY112" fmla="*/ 249829 h 2602504"/>
              <a:gd name="connsiteX113" fmla="*/ 2358213 w 2454616"/>
              <a:gd name="connsiteY113" fmla="*/ 221254 h 2602504"/>
              <a:gd name="connsiteX114" fmla="*/ 2367738 w 2454616"/>
              <a:gd name="connsiteY114" fmla="*/ 173629 h 2602504"/>
              <a:gd name="connsiteX115" fmla="*/ 2386788 w 2454616"/>
              <a:gd name="connsiteY115" fmla="*/ 145054 h 2602504"/>
              <a:gd name="connsiteX116" fmla="*/ 2396313 w 2454616"/>
              <a:gd name="connsiteY116" fmla="*/ 116479 h 2602504"/>
              <a:gd name="connsiteX117" fmla="*/ 2415363 w 2454616"/>
              <a:gd name="connsiteY117" fmla="*/ 87904 h 2602504"/>
              <a:gd name="connsiteX118" fmla="*/ 2424888 w 2454616"/>
              <a:gd name="connsiteY118" fmla="*/ 59329 h 2602504"/>
              <a:gd name="connsiteX119" fmla="*/ 2453463 w 2454616"/>
              <a:gd name="connsiteY119" fmla="*/ 2179 h 2602504"/>
              <a:gd name="connsiteX120" fmla="*/ 2424888 w 2454616"/>
              <a:gd name="connsiteY120" fmla="*/ 11704 h 2602504"/>
              <a:gd name="connsiteX121" fmla="*/ 2377263 w 2454616"/>
              <a:gd name="connsiteY121" fmla="*/ 40279 h 2602504"/>
              <a:gd name="connsiteX122" fmla="*/ 2339163 w 2454616"/>
              <a:gd name="connsiteY122" fmla="*/ 97429 h 2602504"/>
              <a:gd name="connsiteX123" fmla="*/ 2282013 w 2454616"/>
              <a:gd name="connsiteY123" fmla="*/ 154579 h 2602504"/>
              <a:gd name="connsiteX124" fmla="*/ 2243913 w 2454616"/>
              <a:gd name="connsiteY124" fmla="*/ 211729 h 2602504"/>
              <a:gd name="connsiteX125" fmla="*/ 2224863 w 2454616"/>
              <a:gd name="connsiteY125" fmla="*/ 278404 h 2602504"/>
              <a:gd name="connsiteX126" fmla="*/ 2196288 w 2454616"/>
              <a:gd name="connsiteY126" fmla="*/ 316504 h 2602504"/>
              <a:gd name="connsiteX127" fmla="*/ 2158188 w 2454616"/>
              <a:gd name="connsiteY127" fmla="*/ 430804 h 2602504"/>
              <a:gd name="connsiteX128" fmla="*/ 2148663 w 2454616"/>
              <a:gd name="connsiteY128" fmla="*/ 459379 h 2602504"/>
              <a:gd name="connsiteX129" fmla="*/ 2139138 w 2454616"/>
              <a:gd name="connsiteY129" fmla="*/ 487954 h 2602504"/>
              <a:gd name="connsiteX130" fmla="*/ 2139138 w 2454616"/>
              <a:gd name="connsiteY130" fmla="*/ 487954 h 260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2454616" h="2602504">
                <a:moveTo>
                  <a:pt x="2205813" y="373654"/>
                </a:moveTo>
                <a:lnTo>
                  <a:pt x="2205813" y="373654"/>
                </a:lnTo>
                <a:cubicBezTo>
                  <a:pt x="2186763" y="399054"/>
                  <a:pt x="2168768" y="425281"/>
                  <a:pt x="2148663" y="449854"/>
                </a:cubicBezTo>
                <a:cubicBezTo>
                  <a:pt x="2140133" y="460280"/>
                  <a:pt x="2127918" y="467468"/>
                  <a:pt x="2120088" y="478429"/>
                </a:cubicBezTo>
                <a:cubicBezTo>
                  <a:pt x="2076143" y="539951"/>
                  <a:pt x="2128795" y="498024"/>
                  <a:pt x="2072463" y="535579"/>
                </a:cubicBezTo>
                <a:cubicBezTo>
                  <a:pt x="2060606" y="553364"/>
                  <a:pt x="2044251" y="581944"/>
                  <a:pt x="2024838" y="592729"/>
                </a:cubicBezTo>
                <a:cubicBezTo>
                  <a:pt x="2007285" y="602481"/>
                  <a:pt x="1984396" y="600640"/>
                  <a:pt x="1967688" y="611779"/>
                </a:cubicBezTo>
                <a:cubicBezTo>
                  <a:pt x="1958163" y="618129"/>
                  <a:pt x="1949352" y="625709"/>
                  <a:pt x="1939113" y="630829"/>
                </a:cubicBezTo>
                <a:cubicBezTo>
                  <a:pt x="1925448" y="637661"/>
                  <a:pt x="1884645" y="646827"/>
                  <a:pt x="1872438" y="649879"/>
                </a:cubicBezTo>
                <a:cubicBezTo>
                  <a:pt x="1817524" y="686488"/>
                  <a:pt x="1870497" y="654793"/>
                  <a:pt x="1815288" y="678454"/>
                </a:cubicBezTo>
                <a:cubicBezTo>
                  <a:pt x="1802237" y="684047"/>
                  <a:pt x="1790483" y="692518"/>
                  <a:pt x="1777188" y="697504"/>
                </a:cubicBezTo>
                <a:cubicBezTo>
                  <a:pt x="1764931" y="702101"/>
                  <a:pt x="1751627" y="703267"/>
                  <a:pt x="1739088" y="707029"/>
                </a:cubicBezTo>
                <a:cubicBezTo>
                  <a:pt x="1719854" y="712799"/>
                  <a:pt x="1701745" y="722778"/>
                  <a:pt x="1681938" y="726079"/>
                </a:cubicBezTo>
                <a:cubicBezTo>
                  <a:pt x="1662888" y="729254"/>
                  <a:pt x="1643641" y="731414"/>
                  <a:pt x="1624788" y="735604"/>
                </a:cubicBezTo>
                <a:cubicBezTo>
                  <a:pt x="1609078" y="739095"/>
                  <a:pt x="1556004" y="760883"/>
                  <a:pt x="1548588" y="764179"/>
                </a:cubicBezTo>
                <a:cubicBezTo>
                  <a:pt x="1492611" y="789058"/>
                  <a:pt x="1508727" y="784990"/>
                  <a:pt x="1453338" y="840379"/>
                </a:cubicBezTo>
                <a:cubicBezTo>
                  <a:pt x="1443813" y="849904"/>
                  <a:pt x="1437542" y="864694"/>
                  <a:pt x="1424763" y="868954"/>
                </a:cubicBezTo>
                <a:cubicBezTo>
                  <a:pt x="1383769" y="882619"/>
                  <a:pt x="1405928" y="876044"/>
                  <a:pt x="1358088" y="888004"/>
                </a:cubicBezTo>
                <a:cubicBezTo>
                  <a:pt x="1345388" y="897529"/>
                  <a:pt x="1332906" y="907352"/>
                  <a:pt x="1319988" y="916579"/>
                </a:cubicBezTo>
                <a:cubicBezTo>
                  <a:pt x="1310673" y="923233"/>
                  <a:pt x="1299969" y="928024"/>
                  <a:pt x="1291413" y="935629"/>
                </a:cubicBezTo>
                <a:cubicBezTo>
                  <a:pt x="1156265" y="1055761"/>
                  <a:pt x="1278910" y="947040"/>
                  <a:pt x="1215213" y="1021354"/>
                </a:cubicBezTo>
                <a:cubicBezTo>
                  <a:pt x="1116093" y="1136994"/>
                  <a:pt x="1244224" y="966303"/>
                  <a:pt x="1139013" y="1116604"/>
                </a:cubicBezTo>
                <a:cubicBezTo>
                  <a:pt x="1131463" y="1127390"/>
                  <a:pt x="1099130" y="1167795"/>
                  <a:pt x="1091388" y="1183279"/>
                </a:cubicBezTo>
                <a:cubicBezTo>
                  <a:pt x="1086898" y="1192259"/>
                  <a:pt x="1086844" y="1203137"/>
                  <a:pt x="1081863" y="1211854"/>
                </a:cubicBezTo>
                <a:cubicBezTo>
                  <a:pt x="1073987" y="1225637"/>
                  <a:pt x="1062515" y="1237036"/>
                  <a:pt x="1053288" y="1249954"/>
                </a:cubicBezTo>
                <a:cubicBezTo>
                  <a:pt x="1046634" y="1259269"/>
                  <a:pt x="1041567" y="1269735"/>
                  <a:pt x="1034238" y="1278529"/>
                </a:cubicBezTo>
                <a:cubicBezTo>
                  <a:pt x="998420" y="1321511"/>
                  <a:pt x="1012412" y="1290531"/>
                  <a:pt x="986613" y="1335679"/>
                </a:cubicBezTo>
                <a:cubicBezTo>
                  <a:pt x="979568" y="1348007"/>
                  <a:pt x="974459" y="1361367"/>
                  <a:pt x="967563" y="1373779"/>
                </a:cubicBezTo>
                <a:cubicBezTo>
                  <a:pt x="956440" y="1393800"/>
                  <a:pt x="934824" y="1429139"/>
                  <a:pt x="919938" y="1449979"/>
                </a:cubicBezTo>
                <a:cubicBezTo>
                  <a:pt x="910711" y="1462897"/>
                  <a:pt x="900888" y="1475379"/>
                  <a:pt x="891363" y="1488079"/>
                </a:cubicBezTo>
                <a:cubicBezTo>
                  <a:pt x="888188" y="1497604"/>
                  <a:pt x="886714" y="1507877"/>
                  <a:pt x="881838" y="1516654"/>
                </a:cubicBezTo>
                <a:cubicBezTo>
                  <a:pt x="870719" y="1536668"/>
                  <a:pt x="856438" y="1554754"/>
                  <a:pt x="843738" y="1573804"/>
                </a:cubicBezTo>
                <a:cubicBezTo>
                  <a:pt x="837388" y="1583329"/>
                  <a:pt x="832783" y="1594284"/>
                  <a:pt x="824688" y="1602379"/>
                </a:cubicBezTo>
                <a:lnTo>
                  <a:pt x="796113" y="1630954"/>
                </a:lnTo>
                <a:cubicBezTo>
                  <a:pt x="792938" y="1640479"/>
                  <a:pt x="792157" y="1651175"/>
                  <a:pt x="786588" y="1659529"/>
                </a:cubicBezTo>
                <a:cubicBezTo>
                  <a:pt x="771920" y="1681531"/>
                  <a:pt x="750523" y="1693097"/>
                  <a:pt x="729438" y="1707154"/>
                </a:cubicBezTo>
                <a:cubicBezTo>
                  <a:pt x="707885" y="1771812"/>
                  <a:pt x="739184" y="1697408"/>
                  <a:pt x="662763" y="1773829"/>
                </a:cubicBezTo>
                <a:cubicBezTo>
                  <a:pt x="653238" y="1783354"/>
                  <a:pt x="645963" y="1795862"/>
                  <a:pt x="634188" y="1802404"/>
                </a:cubicBezTo>
                <a:cubicBezTo>
                  <a:pt x="616635" y="1812156"/>
                  <a:pt x="577038" y="1821454"/>
                  <a:pt x="577038" y="1821454"/>
                </a:cubicBezTo>
                <a:cubicBezTo>
                  <a:pt x="564338" y="1830979"/>
                  <a:pt x="552721" y="1842153"/>
                  <a:pt x="538938" y="1850029"/>
                </a:cubicBezTo>
                <a:cubicBezTo>
                  <a:pt x="476753" y="1885563"/>
                  <a:pt x="547825" y="1824631"/>
                  <a:pt x="472263" y="1878604"/>
                </a:cubicBezTo>
                <a:cubicBezTo>
                  <a:pt x="461302" y="1886434"/>
                  <a:pt x="454036" y="1898555"/>
                  <a:pt x="443688" y="1907179"/>
                </a:cubicBezTo>
                <a:cubicBezTo>
                  <a:pt x="434894" y="1914508"/>
                  <a:pt x="424428" y="1919575"/>
                  <a:pt x="415113" y="1926229"/>
                </a:cubicBezTo>
                <a:cubicBezTo>
                  <a:pt x="402195" y="1935456"/>
                  <a:pt x="389931" y="1945577"/>
                  <a:pt x="377013" y="1954804"/>
                </a:cubicBezTo>
                <a:cubicBezTo>
                  <a:pt x="367698" y="1961458"/>
                  <a:pt x="356994" y="1966249"/>
                  <a:pt x="348438" y="1973854"/>
                </a:cubicBezTo>
                <a:cubicBezTo>
                  <a:pt x="328302" y="1991752"/>
                  <a:pt x="313704" y="2016060"/>
                  <a:pt x="291288" y="2031004"/>
                </a:cubicBezTo>
                <a:cubicBezTo>
                  <a:pt x="281763" y="2037354"/>
                  <a:pt x="271507" y="2042725"/>
                  <a:pt x="262713" y="2050054"/>
                </a:cubicBezTo>
                <a:cubicBezTo>
                  <a:pt x="231115" y="2076386"/>
                  <a:pt x="241036" y="2079942"/>
                  <a:pt x="205563" y="2097679"/>
                </a:cubicBezTo>
                <a:cubicBezTo>
                  <a:pt x="196583" y="2102169"/>
                  <a:pt x="185968" y="2102714"/>
                  <a:pt x="176988" y="2107204"/>
                </a:cubicBezTo>
                <a:cubicBezTo>
                  <a:pt x="166749" y="2112324"/>
                  <a:pt x="158652" y="2121134"/>
                  <a:pt x="148413" y="2126254"/>
                </a:cubicBezTo>
                <a:cubicBezTo>
                  <a:pt x="139433" y="2130744"/>
                  <a:pt x="128615" y="2130903"/>
                  <a:pt x="119838" y="2135779"/>
                </a:cubicBezTo>
                <a:cubicBezTo>
                  <a:pt x="21582" y="2190366"/>
                  <a:pt x="98771" y="2161851"/>
                  <a:pt x="34113" y="2183404"/>
                </a:cubicBezTo>
                <a:cubicBezTo>
                  <a:pt x="4810" y="2212707"/>
                  <a:pt x="-15213" y="2217228"/>
                  <a:pt x="15063" y="2269129"/>
                </a:cubicBezTo>
                <a:cubicBezTo>
                  <a:pt x="28638" y="2292400"/>
                  <a:pt x="72213" y="2326279"/>
                  <a:pt x="72213" y="2326279"/>
                </a:cubicBezTo>
                <a:cubicBezTo>
                  <a:pt x="75388" y="2335804"/>
                  <a:pt x="77248" y="2345874"/>
                  <a:pt x="81738" y="2354854"/>
                </a:cubicBezTo>
                <a:cubicBezTo>
                  <a:pt x="86858" y="2365093"/>
                  <a:pt x="96279" y="2372907"/>
                  <a:pt x="100788" y="2383429"/>
                </a:cubicBezTo>
                <a:cubicBezTo>
                  <a:pt x="105945" y="2395461"/>
                  <a:pt x="106551" y="2408990"/>
                  <a:pt x="110313" y="2421529"/>
                </a:cubicBezTo>
                <a:cubicBezTo>
                  <a:pt x="121994" y="2460466"/>
                  <a:pt x="124489" y="2478545"/>
                  <a:pt x="148413" y="2507254"/>
                </a:cubicBezTo>
                <a:cubicBezTo>
                  <a:pt x="157037" y="2517602"/>
                  <a:pt x="165780" y="2528357"/>
                  <a:pt x="176988" y="2535829"/>
                </a:cubicBezTo>
                <a:cubicBezTo>
                  <a:pt x="185342" y="2541398"/>
                  <a:pt x="196038" y="2542179"/>
                  <a:pt x="205563" y="2545354"/>
                </a:cubicBezTo>
                <a:cubicBezTo>
                  <a:pt x="248337" y="2588128"/>
                  <a:pt x="221359" y="2569669"/>
                  <a:pt x="291288" y="2592979"/>
                </a:cubicBezTo>
                <a:lnTo>
                  <a:pt x="319863" y="2602504"/>
                </a:lnTo>
                <a:cubicBezTo>
                  <a:pt x="329388" y="2599329"/>
                  <a:pt x="340598" y="2599251"/>
                  <a:pt x="348438" y="2592979"/>
                </a:cubicBezTo>
                <a:cubicBezTo>
                  <a:pt x="357377" y="2585828"/>
                  <a:pt x="362368" y="2574643"/>
                  <a:pt x="367488" y="2564404"/>
                </a:cubicBezTo>
                <a:cubicBezTo>
                  <a:pt x="386024" y="2527333"/>
                  <a:pt x="368227" y="2540455"/>
                  <a:pt x="386538" y="2497729"/>
                </a:cubicBezTo>
                <a:cubicBezTo>
                  <a:pt x="391047" y="2487207"/>
                  <a:pt x="398259" y="2477948"/>
                  <a:pt x="405588" y="2469154"/>
                </a:cubicBezTo>
                <a:cubicBezTo>
                  <a:pt x="433566" y="2435581"/>
                  <a:pt x="451487" y="2429030"/>
                  <a:pt x="491313" y="2402479"/>
                </a:cubicBezTo>
                <a:cubicBezTo>
                  <a:pt x="500838" y="2396129"/>
                  <a:pt x="511793" y="2391524"/>
                  <a:pt x="519888" y="2383429"/>
                </a:cubicBezTo>
                <a:lnTo>
                  <a:pt x="605613" y="2297704"/>
                </a:lnTo>
                <a:cubicBezTo>
                  <a:pt x="615138" y="2288179"/>
                  <a:pt x="626106" y="2279905"/>
                  <a:pt x="634188" y="2269129"/>
                </a:cubicBezTo>
                <a:cubicBezTo>
                  <a:pt x="643713" y="2256429"/>
                  <a:pt x="653536" y="2243947"/>
                  <a:pt x="662763" y="2231029"/>
                </a:cubicBezTo>
                <a:cubicBezTo>
                  <a:pt x="669417" y="2221714"/>
                  <a:pt x="674484" y="2211248"/>
                  <a:pt x="681813" y="2202454"/>
                </a:cubicBezTo>
                <a:cubicBezTo>
                  <a:pt x="690437" y="2192106"/>
                  <a:pt x="700863" y="2183404"/>
                  <a:pt x="710388" y="2173879"/>
                </a:cubicBezTo>
                <a:cubicBezTo>
                  <a:pt x="727852" y="2121488"/>
                  <a:pt x="709420" y="2168430"/>
                  <a:pt x="738963" y="2116729"/>
                </a:cubicBezTo>
                <a:cubicBezTo>
                  <a:pt x="746008" y="2104401"/>
                  <a:pt x="750708" y="2090805"/>
                  <a:pt x="758013" y="2078629"/>
                </a:cubicBezTo>
                <a:cubicBezTo>
                  <a:pt x="769793" y="2058996"/>
                  <a:pt x="788873" y="2043199"/>
                  <a:pt x="796113" y="2021479"/>
                </a:cubicBezTo>
                <a:cubicBezTo>
                  <a:pt x="806980" y="1988878"/>
                  <a:pt x="821610" y="1928281"/>
                  <a:pt x="853263" y="1907179"/>
                </a:cubicBezTo>
                <a:lnTo>
                  <a:pt x="881838" y="1888129"/>
                </a:lnTo>
                <a:cubicBezTo>
                  <a:pt x="885013" y="1875429"/>
                  <a:pt x="886206" y="1862061"/>
                  <a:pt x="891363" y="1850029"/>
                </a:cubicBezTo>
                <a:cubicBezTo>
                  <a:pt x="907997" y="1811216"/>
                  <a:pt x="943173" y="1800889"/>
                  <a:pt x="967563" y="1764304"/>
                </a:cubicBezTo>
                <a:cubicBezTo>
                  <a:pt x="973913" y="1754779"/>
                  <a:pt x="977819" y="1743058"/>
                  <a:pt x="986613" y="1735729"/>
                </a:cubicBezTo>
                <a:cubicBezTo>
                  <a:pt x="997521" y="1726639"/>
                  <a:pt x="1012899" y="1724555"/>
                  <a:pt x="1024713" y="1716679"/>
                </a:cubicBezTo>
                <a:cubicBezTo>
                  <a:pt x="1102364" y="1664912"/>
                  <a:pt x="1042094" y="1688660"/>
                  <a:pt x="1100913" y="1669054"/>
                </a:cubicBezTo>
                <a:cubicBezTo>
                  <a:pt x="1113613" y="1659529"/>
                  <a:pt x="1126095" y="1649706"/>
                  <a:pt x="1139013" y="1640479"/>
                </a:cubicBezTo>
                <a:cubicBezTo>
                  <a:pt x="1148328" y="1633825"/>
                  <a:pt x="1158794" y="1628758"/>
                  <a:pt x="1167588" y="1621429"/>
                </a:cubicBezTo>
                <a:cubicBezTo>
                  <a:pt x="1177936" y="1612805"/>
                  <a:pt x="1186638" y="1602379"/>
                  <a:pt x="1196163" y="1592854"/>
                </a:cubicBezTo>
                <a:cubicBezTo>
                  <a:pt x="1199338" y="1583329"/>
                  <a:pt x="1198588" y="1571379"/>
                  <a:pt x="1205688" y="1564279"/>
                </a:cubicBezTo>
                <a:cubicBezTo>
                  <a:pt x="1221877" y="1548090"/>
                  <a:pt x="1243788" y="1538879"/>
                  <a:pt x="1262838" y="1526179"/>
                </a:cubicBezTo>
                <a:cubicBezTo>
                  <a:pt x="1303949" y="1498772"/>
                  <a:pt x="1320703" y="1490300"/>
                  <a:pt x="1358088" y="1440454"/>
                </a:cubicBezTo>
                <a:cubicBezTo>
                  <a:pt x="1361926" y="1435337"/>
                  <a:pt x="1400648" y="1385175"/>
                  <a:pt x="1405713" y="1373779"/>
                </a:cubicBezTo>
                <a:cubicBezTo>
                  <a:pt x="1413868" y="1355429"/>
                  <a:pt x="1418413" y="1335679"/>
                  <a:pt x="1424763" y="1316629"/>
                </a:cubicBezTo>
                <a:cubicBezTo>
                  <a:pt x="1427938" y="1307104"/>
                  <a:pt x="1428719" y="1296408"/>
                  <a:pt x="1434288" y="1288054"/>
                </a:cubicBezTo>
                <a:cubicBezTo>
                  <a:pt x="1440638" y="1278529"/>
                  <a:pt x="1448689" y="1269940"/>
                  <a:pt x="1453338" y="1259479"/>
                </a:cubicBezTo>
                <a:cubicBezTo>
                  <a:pt x="1461493" y="1241129"/>
                  <a:pt x="1461249" y="1219037"/>
                  <a:pt x="1472388" y="1202329"/>
                </a:cubicBezTo>
                <a:cubicBezTo>
                  <a:pt x="1478738" y="1192804"/>
                  <a:pt x="1486318" y="1183993"/>
                  <a:pt x="1491438" y="1173754"/>
                </a:cubicBezTo>
                <a:cubicBezTo>
                  <a:pt x="1535084" y="1086462"/>
                  <a:pt x="1448926" y="1222239"/>
                  <a:pt x="1529538" y="1107079"/>
                </a:cubicBezTo>
                <a:cubicBezTo>
                  <a:pt x="1542668" y="1088322"/>
                  <a:pt x="1548588" y="1062629"/>
                  <a:pt x="1567638" y="1049929"/>
                </a:cubicBezTo>
                <a:cubicBezTo>
                  <a:pt x="1586688" y="1037229"/>
                  <a:pt x="1607199" y="1026486"/>
                  <a:pt x="1624788" y="1011829"/>
                </a:cubicBezTo>
                <a:cubicBezTo>
                  <a:pt x="1666983" y="976667"/>
                  <a:pt x="1679481" y="964598"/>
                  <a:pt x="1720038" y="935629"/>
                </a:cubicBezTo>
                <a:cubicBezTo>
                  <a:pt x="1729353" y="928975"/>
                  <a:pt x="1738374" y="921699"/>
                  <a:pt x="1748613" y="916579"/>
                </a:cubicBezTo>
                <a:cubicBezTo>
                  <a:pt x="1757593" y="912089"/>
                  <a:pt x="1768411" y="911930"/>
                  <a:pt x="1777188" y="907054"/>
                </a:cubicBezTo>
                <a:cubicBezTo>
                  <a:pt x="1797202" y="895935"/>
                  <a:pt x="1812618" y="876194"/>
                  <a:pt x="1834338" y="868954"/>
                </a:cubicBezTo>
                <a:lnTo>
                  <a:pt x="1891488" y="849904"/>
                </a:lnTo>
                <a:cubicBezTo>
                  <a:pt x="1938032" y="803360"/>
                  <a:pt x="1899657" y="835711"/>
                  <a:pt x="1958163" y="802279"/>
                </a:cubicBezTo>
                <a:cubicBezTo>
                  <a:pt x="1982249" y="788516"/>
                  <a:pt x="2002123" y="770554"/>
                  <a:pt x="2024838" y="754654"/>
                </a:cubicBezTo>
                <a:cubicBezTo>
                  <a:pt x="2043595" y="741524"/>
                  <a:pt x="2065799" y="732743"/>
                  <a:pt x="2081988" y="716554"/>
                </a:cubicBezTo>
                <a:cubicBezTo>
                  <a:pt x="2165470" y="633072"/>
                  <a:pt x="2059572" y="735234"/>
                  <a:pt x="2139138" y="668929"/>
                </a:cubicBezTo>
                <a:cubicBezTo>
                  <a:pt x="2212477" y="607813"/>
                  <a:pt x="2125342" y="668602"/>
                  <a:pt x="2196288" y="621304"/>
                </a:cubicBezTo>
                <a:cubicBezTo>
                  <a:pt x="2202638" y="602254"/>
                  <a:pt x="2204199" y="580862"/>
                  <a:pt x="2215338" y="564154"/>
                </a:cubicBezTo>
                <a:cubicBezTo>
                  <a:pt x="2238526" y="529373"/>
                  <a:pt x="2258081" y="502599"/>
                  <a:pt x="2272488" y="459379"/>
                </a:cubicBezTo>
                <a:cubicBezTo>
                  <a:pt x="2321635" y="311937"/>
                  <a:pt x="2265305" y="464220"/>
                  <a:pt x="2310588" y="373654"/>
                </a:cubicBezTo>
                <a:cubicBezTo>
                  <a:pt x="2318591" y="357649"/>
                  <a:pt x="2325060" y="322238"/>
                  <a:pt x="2329638" y="306979"/>
                </a:cubicBezTo>
                <a:cubicBezTo>
                  <a:pt x="2335408" y="287745"/>
                  <a:pt x="2342338" y="268879"/>
                  <a:pt x="2348688" y="249829"/>
                </a:cubicBezTo>
                <a:cubicBezTo>
                  <a:pt x="2351863" y="240304"/>
                  <a:pt x="2356244" y="231099"/>
                  <a:pt x="2358213" y="221254"/>
                </a:cubicBezTo>
                <a:cubicBezTo>
                  <a:pt x="2361388" y="205379"/>
                  <a:pt x="2362054" y="188788"/>
                  <a:pt x="2367738" y="173629"/>
                </a:cubicBezTo>
                <a:cubicBezTo>
                  <a:pt x="2371758" y="162910"/>
                  <a:pt x="2381668" y="155293"/>
                  <a:pt x="2386788" y="145054"/>
                </a:cubicBezTo>
                <a:cubicBezTo>
                  <a:pt x="2391278" y="136074"/>
                  <a:pt x="2391823" y="125459"/>
                  <a:pt x="2396313" y="116479"/>
                </a:cubicBezTo>
                <a:cubicBezTo>
                  <a:pt x="2401433" y="106240"/>
                  <a:pt x="2410243" y="98143"/>
                  <a:pt x="2415363" y="87904"/>
                </a:cubicBezTo>
                <a:cubicBezTo>
                  <a:pt x="2419853" y="78924"/>
                  <a:pt x="2420398" y="68309"/>
                  <a:pt x="2424888" y="59329"/>
                </a:cubicBezTo>
                <a:cubicBezTo>
                  <a:pt x="2425421" y="58264"/>
                  <a:pt x="2461443" y="10159"/>
                  <a:pt x="2453463" y="2179"/>
                </a:cubicBezTo>
                <a:cubicBezTo>
                  <a:pt x="2446363" y="-4921"/>
                  <a:pt x="2433868" y="7214"/>
                  <a:pt x="2424888" y="11704"/>
                </a:cubicBezTo>
                <a:cubicBezTo>
                  <a:pt x="2408329" y="19983"/>
                  <a:pt x="2393138" y="30754"/>
                  <a:pt x="2377263" y="40279"/>
                </a:cubicBezTo>
                <a:cubicBezTo>
                  <a:pt x="2364563" y="59329"/>
                  <a:pt x="2355352" y="81240"/>
                  <a:pt x="2339163" y="97429"/>
                </a:cubicBezTo>
                <a:cubicBezTo>
                  <a:pt x="2320113" y="116479"/>
                  <a:pt x="2296957" y="132163"/>
                  <a:pt x="2282013" y="154579"/>
                </a:cubicBezTo>
                <a:lnTo>
                  <a:pt x="2243913" y="211729"/>
                </a:lnTo>
                <a:cubicBezTo>
                  <a:pt x="2241851" y="219977"/>
                  <a:pt x="2230936" y="267776"/>
                  <a:pt x="2224863" y="278404"/>
                </a:cubicBezTo>
                <a:cubicBezTo>
                  <a:pt x="2216987" y="292187"/>
                  <a:pt x="2205813" y="303804"/>
                  <a:pt x="2196288" y="316504"/>
                </a:cubicBezTo>
                <a:lnTo>
                  <a:pt x="2158188" y="430804"/>
                </a:lnTo>
                <a:lnTo>
                  <a:pt x="2148663" y="459379"/>
                </a:lnTo>
                <a:lnTo>
                  <a:pt x="2139138" y="487954"/>
                </a:lnTo>
                <a:lnTo>
                  <a:pt x="2139138" y="487954"/>
                </a:ln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6712527" y="4395358"/>
            <a:ext cx="799243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dirty="0" smtClean="0"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ru-RU" altLang="ru-RU" sz="1050" dirty="0">
                <a:latin typeface="Times New Roman" pitchFamily="18" charset="0"/>
                <a:cs typeface="Times New Roman" pitchFamily="18" charset="0"/>
              </a:rPr>
              <a:t>Дедеркой</a:t>
            </a:r>
            <a:endParaRPr lang="ru-RU" altLang="ru-RU" sz="105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3" name="Group 56"/>
          <p:cNvGrpSpPr>
            <a:grpSpLocks/>
          </p:cNvGrpSpPr>
          <p:nvPr/>
        </p:nvGrpSpPr>
        <p:grpSpPr bwMode="auto">
          <a:xfrm rot="2914717">
            <a:off x="5443375" y="6303009"/>
            <a:ext cx="432640" cy="75245"/>
            <a:chOff x="639" y="6436"/>
            <a:chExt cx="1701" cy="118"/>
          </a:xfrm>
        </p:grpSpPr>
        <p:sp>
          <p:nvSpPr>
            <p:cNvPr id="54" name="Rectangle 57"/>
            <p:cNvSpPr>
              <a:spLocks noChangeArrowheads="1"/>
            </p:cNvSpPr>
            <p:nvPr/>
          </p:nvSpPr>
          <p:spPr bwMode="auto">
            <a:xfrm>
              <a:off x="867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5" name="Rectangle 58"/>
            <p:cNvSpPr>
              <a:spLocks noChangeArrowheads="1"/>
            </p:cNvSpPr>
            <p:nvPr/>
          </p:nvSpPr>
          <p:spPr bwMode="auto">
            <a:xfrm>
              <a:off x="1380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6" name="Rectangle 59"/>
            <p:cNvSpPr>
              <a:spLocks noChangeArrowheads="1"/>
            </p:cNvSpPr>
            <p:nvPr/>
          </p:nvSpPr>
          <p:spPr bwMode="auto">
            <a:xfrm>
              <a:off x="1893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7" name="Line 60"/>
            <p:cNvSpPr>
              <a:spLocks noChangeShapeType="1"/>
            </p:cNvSpPr>
            <p:nvPr/>
          </p:nvSpPr>
          <p:spPr bwMode="auto">
            <a:xfrm>
              <a:off x="639" y="6436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8" name="Line 61"/>
            <p:cNvSpPr>
              <a:spLocks noChangeShapeType="1"/>
            </p:cNvSpPr>
            <p:nvPr/>
          </p:nvSpPr>
          <p:spPr bwMode="auto">
            <a:xfrm>
              <a:off x="639" y="6553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</p:grpSp>
      <p:grpSp>
        <p:nvGrpSpPr>
          <p:cNvPr id="46" name="Group 5"/>
          <p:cNvGrpSpPr>
            <a:grpSpLocks/>
          </p:cNvGrpSpPr>
          <p:nvPr/>
        </p:nvGrpSpPr>
        <p:grpSpPr bwMode="auto">
          <a:xfrm rot="3275502">
            <a:off x="7943677" y="3707617"/>
            <a:ext cx="299371" cy="231301"/>
            <a:chOff x="0" y="2252"/>
            <a:chExt cx="20000" cy="15534"/>
          </a:xfrm>
        </p:grpSpPr>
        <p:sp>
          <p:nvSpPr>
            <p:cNvPr id="47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48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</p:grpSp>
      <p:sp>
        <p:nvSpPr>
          <p:cNvPr id="45" name="Прямоугольник 5"/>
          <p:cNvSpPr>
            <a:spLocks noChangeArrowheads="1"/>
          </p:cNvSpPr>
          <p:nvPr/>
        </p:nvSpPr>
        <p:spPr bwMode="auto">
          <a:xfrm>
            <a:off x="-16297" y="1241"/>
            <a:ext cx="12192000" cy="98072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/>
          <a:p>
            <a:pPr algn="ctr"/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РАЗВИТИЯ ОБСТАНОВКИ</a:t>
            </a:r>
          </a:p>
          <a:p>
            <a:pPr algn="ctr"/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подтопления в п. Дедеркой МО Туапсинского района</a:t>
            </a:r>
          </a:p>
          <a:p>
            <a:pPr algn="ctr"/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Краснодарского края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" y="3170725"/>
            <a:ext cx="3362588" cy="164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781" y="3787460"/>
            <a:ext cx="3317791" cy="149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" y="2971676"/>
            <a:ext cx="3362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" y="5226517"/>
            <a:ext cx="3362588" cy="158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6" y="4974056"/>
            <a:ext cx="338850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781" y="3554274"/>
            <a:ext cx="331779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41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26634"/>
            <a:ext cx="12192000" cy="603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608758"/>
              </p:ext>
            </p:extLst>
          </p:nvPr>
        </p:nvGraphicFramePr>
        <p:xfrm>
          <a:off x="11028806" y="26526"/>
          <a:ext cx="1086397" cy="234147"/>
        </p:xfrm>
        <a:graphic>
          <a:graphicData uri="http://schemas.openxmlformats.org/drawingml/2006/table">
            <a:tbl>
              <a:tblPr/>
              <a:tblGrid>
                <a:gridCol w="1086397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6392156" y="4013733"/>
            <a:ext cx="634133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dirty="0">
                <a:latin typeface="Times New Roman" pitchFamily="18" charset="0"/>
                <a:cs typeface="Times New Roman" pitchFamily="18" charset="0"/>
              </a:rPr>
              <a:t>с. Шепси</a:t>
            </a:r>
            <a:endParaRPr lang="ru-RU" alt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6407823" y="4304913"/>
            <a:ext cx="348396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8666957" y="5341267"/>
            <a:ext cx="3459529" cy="1471177"/>
            <a:chOff x="6487806" y="4797152"/>
            <a:chExt cx="2608287" cy="1471177"/>
          </a:xfrm>
        </p:grpSpPr>
        <p:sp>
          <p:nvSpPr>
            <p:cNvPr id="60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2263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Полилиния 62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5" name="Полилиния 64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83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2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73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74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85" name="AutoShape 54"/>
          <p:cNvSpPr>
            <a:spLocks noChangeArrowheads="1"/>
          </p:cNvSpPr>
          <p:nvPr/>
        </p:nvSpPr>
        <p:spPr bwMode="auto">
          <a:xfrm>
            <a:off x="62640" y="1098069"/>
            <a:ext cx="3153040" cy="692901"/>
          </a:xfrm>
          <a:prstGeom prst="wedgeRectCallout">
            <a:avLst>
              <a:gd name="adj1" fmla="val 45502"/>
              <a:gd name="adj2" fmla="val 20678"/>
            </a:avLst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 Темрюкский район</a:t>
            </a:r>
          </a:p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ФГКУ «6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отряд ФПС  по Краснодарскому краю» 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10-ПСЧ 8(861-67) -2-24-31</a:t>
            </a:r>
          </a:p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6" name="Группа 85"/>
          <p:cNvGrpSpPr/>
          <p:nvPr/>
        </p:nvGrpSpPr>
        <p:grpSpPr>
          <a:xfrm>
            <a:off x="8648768" y="1097827"/>
            <a:ext cx="3477717" cy="626100"/>
            <a:chOff x="6428209" y="4986230"/>
            <a:chExt cx="2608288" cy="622981"/>
          </a:xfrm>
        </p:grpSpPr>
        <p:sp>
          <p:nvSpPr>
            <p:cNvPr id="87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3741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8647479" y="1900164"/>
            <a:ext cx="3477717" cy="501556"/>
            <a:chOff x="6428209" y="4993020"/>
            <a:chExt cx="2608288" cy="499057"/>
          </a:xfrm>
        </p:grpSpPr>
        <p:sp>
          <p:nvSpPr>
            <p:cNvPr id="90" name="Text Box 830"/>
            <p:cNvSpPr txBox="1">
              <a:spLocks noChangeArrowheads="1"/>
            </p:cNvSpPr>
            <p:nvPr/>
          </p:nvSpPr>
          <p:spPr bwMode="auto">
            <a:xfrm>
              <a:off x="6428209" y="5235015"/>
              <a:ext cx="2608287" cy="25706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В </a:t>
              </a:r>
              <a:r>
                <a:rPr lang="ru-RU" altLang="ru-RU" sz="1000" dirty="0">
                  <a:latin typeface="Times New Roman" pitchFamily="18" charset="0"/>
                  <a:cs typeface="Times New Roman" pitchFamily="18" charset="0"/>
                </a:rPr>
                <a:t>с. Шепси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3413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411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дома,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</p:txBody>
        </p:sp>
        <p:sp>
          <p:nvSpPr>
            <p:cNvPr id="9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AutoShape 54"/>
          <p:cNvSpPr>
            <a:spLocks noChangeArrowheads="1"/>
          </p:cNvSpPr>
          <p:nvPr/>
        </p:nvSpPr>
        <p:spPr bwMode="auto">
          <a:xfrm>
            <a:off x="5326362" y="1907444"/>
            <a:ext cx="1920212" cy="784259"/>
          </a:xfrm>
          <a:prstGeom prst="wedgeRectCallout">
            <a:avLst>
              <a:gd name="adj1" fmla="val 65092"/>
              <a:gd name="adj2" fmla="val 123365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Шепси</a:t>
            </a:r>
            <a:endParaRPr lang="ru-RU" sz="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482586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Times New Roman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4036341" y="3133726"/>
            <a:ext cx="3558259" cy="3171825"/>
          </a:xfrm>
          <a:custGeom>
            <a:avLst/>
            <a:gdLst>
              <a:gd name="connsiteX0" fmla="*/ 2668694 w 2668694"/>
              <a:gd name="connsiteY0" fmla="*/ 0 h 3171825"/>
              <a:gd name="connsiteX1" fmla="*/ 2668694 w 2668694"/>
              <a:gd name="connsiteY1" fmla="*/ 0 h 3171825"/>
              <a:gd name="connsiteX2" fmla="*/ 2602019 w 2668694"/>
              <a:gd name="connsiteY2" fmla="*/ 57150 h 3171825"/>
              <a:gd name="connsiteX3" fmla="*/ 2563919 w 2668694"/>
              <a:gd name="connsiteY3" fmla="*/ 76200 h 3171825"/>
              <a:gd name="connsiteX4" fmla="*/ 2535344 w 2668694"/>
              <a:gd name="connsiteY4" fmla="*/ 104775 h 3171825"/>
              <a:gd name="connsiteX5" fmla="*/ 2506769 w 2668694"/>
              <a:gd name="connsiteY5" fmla="*/ 114300 h 3171825"/>
              <a:gd name="connsiteX6" fmla="*/ 2449619 w 2668694"/>
              <a:gd name="connsiteY6" fmla="*/ 152400 h 3171825"/>
              <a:gd name="connsiteX7" fmla="*/ 2392469 w 2668694"/>
              <a:gd name="connsiteY7" fmla="*/ 190500 h 3171825"/>
              <a:gd name="connsiteX8" fmla="*/ 2363894 w 2668694"/>
              <a:gd name="connsiteY8" fmla="*/ 209550 h 3171825"/>
              <a:gd name="connsiteX9" fmla="*/ 2325794 w 2668694"/>
              <a:gd name="connsiteY9" fmla="*/ 219075 h 3171825"/>
              <a:gd name="connsiteX10" fmla="*/ 2230544 w 2668694"/>
              <a:gd name="connsiteY10" fmla="*/ 276225 h 3171825"/>
              <a:gd name="connsiteX11" fmla="*/ 2173394 w 2668694"/>
              <a:gd name="connsiteY11" fmla="*/ 295275 h 3171825"/>
              <a:gd name="connsiteX12" fmla="*/ 2116244 w 2668694"/>
              <a:gd name="connsiteY12" fmla="*/ 333375 h 3171825"/>
              <a:gd name="connsiteX13" fmla="*/ 2040044 w 2668694"/>
              <a:gd name="connsiteY13" fmla="*/ 371475 h 3171825"/>
              <a:gd name="connsiteX14" fmla="*/ 1982894 w 2668694"/>
              <a:gd name="connsiteY14" fmla="*/ 428625 h 3171825"/>
              <a:gd name="connsiteX15" fmla="*/ 1897169 w 2668694"/>
              <a:gd name="connsiteY15" fmla="*/ 504825 h 3171825"/>
              <a:gd name="connsiteX16" fmla="*/ 1849544 w 2668694"/>
              <a:gd name="connsiteY16" fmla="*/ 561975 h 3171825"/>
              <a:gd name="connsiteX17" fmla="*/ 1763819 w 2668694"/>
              <a:gd name="connsiteY17" fmla="*/ 619125 h 3171825"/>
              <a:gd name="connsiteX18" fmla="*/ 1735244 w 2668694"/>
              <a:gd name="connsiteY18" fmla="*/ 638175 h 3171825"/>
              <a:gd name="connsiteX19" fmla="*/ 1706669 w 2668694"/>
              <a:gd name="connsiteY19" fmla="*/ 657225 h 3171825"/>
              <a:gd name="connsiteX20" fmla="*/ 1687619 w 2668694"/>
              <a:gd name="connsiteY20" fmla="*/ 685800 h 3171825"/>
              <a:gd name="connsiteX21" fmla="*/ 1630469 w 2668694"/>
              <a:gd name="connsiteY21" fmla="*/ 742950 h 3171825"/>
              <a:gd name="connsiteX22" fmla="*/ 1601894 w 2668694"/>
              <a:gd name="connsiteY22" fmla="*/ 781050 h 3171825"/>
              <a:gd name="connsiteX23" fmla="*/ 1573319 w 2668694"/>
              <a:gd name="connsiteY23" fmla="*/ 809625 h 3171825"/>
              <a:gd name="connsiteX24" fmla="*/ 1554269 w 2668694"/>
              <a:gd name="connsiteY24" fmla="*/ 838200 h 3171825"/>
              <a:gd name="connsiteX25" fmla="*/ 1525694 w 2668694"/>
              <a:gd name="connsiteY25" fmla="*/ 857250 h 3171825"/>
              <a:gd name="connsiteX26" fmla="*/ 1487594 w 2668694"/>
              <a:gd name="connsiteY26" fmla="*/ 885825 h 3171825"/>
              <a:gd name="connsiteX27" fmla="*/ 1430444 w 2668694"/>
              <a:gd name="connsiteY27" fmla="*/ 923925 h 3171825"/>
              <a:gd name="connsiteX28" fmla="*/ 1401869 w 2668694"/>
              <a:gd name="connsiteY28" fmla="*/ 942975 h 3171825"/>
              <a:gd name="connsiteX29" fmla="*/ 1335194 w 2668694"/>
              <a:gd name="connsiteY29" fmla="*/ 962025 h 3171825"/>
              <a:gd name="connsiteX30" fmla="*/ 1306619 w 2668694"/>
              <a:gd name="connsiteY30" fmla="*/ 1019175 h 3171825"/>
              <a:gd name="connsiteX31" fmla="*/ 1297094 w 2668694"/>
              <a:gd name="connsiteY31" fmla="*/ 1076325 h 3171825"/>
              <a:gd name="connsiteX32" fmla="*/ 1239944 w 2668694"/>
              <a:gd name="connsiteY32" fmla="*/ 1162050 h 3171825"/>
              <a:gd name="connsiteX33" fmla="*/ 1154219 w 2668694"/>
              <a:gd name="connsiteY33" fmla="*/ 1171575 h 3171825"/>
              <a:gd name="connsiteX34" fmla="*/ 1144694 w 2668694"/>
              <a:gd name="connsiteY34" fmla="*/ 1314450 h 3171825"/>
              <a:gd name="connsiteX35" fmla="*/ 1106594 w 2668694"/>
              <a:gd name="connsiteY35" fmla="*/ 1371600 h 3171825"/>
              <a:gd name="connsiteX36" fmla="*/ 1058969 w 2668694"/>
              <a:gd name="connsiteY36" fmla="*/ 1419225 h 3171825"/>
              <a:gd name="connsiteX37" fmla="*/ 1039919 w 2668694"/>
              <a:gd name="connsiteY37" fmla="*/ 1476375 h 3171825"/>
              <a:gd name="connsiteX38" fmla="*/ 1030394 w 2668694"/>
              <a:gd name="connsiteY38" fmla="*/ 1504950 h 3171825"/>
              <a:gd name="connsiteX39" fmla="*/ 1011344 w 2668694"/>
              <a:gd name="connsiteY39" fmla="*/ 1533525 h 3171825"/>
              <a:gd name="connsiteX40" fmla="*/ 992294 w 2668694"/>
              <a:gd name="connsiteY40" fmla="*/ 1600200 h 3171825"/>
              <a:gd name="connsiteX41" fmla="*/ 954194 w 2668694"/>
              <a:gd name="connsiteY41" fmla="*/ 1657350 h 3171825"/>
              <a:gd name="connsiteX42" fmla="*/ 935144 w 2668694"/>
              <a:gd name="connsiteY42" fmla="*/ 1685925 h 3171825"/>
              <a:gd name="connsiteX43" fmla="*/ 925619 w 2668694"/>
              <a:gd name="connsiteY43" fmla="*/ 1714500 h 3171825"/>
              <a:gd name="connsiteX44" fmla="*/ 906569 w 2668694"/>
              <a:gd name="connsiteY44" fmla="*/ 1838325 h 3171825"/>
              <a:gd name="connsiteX45" fmla="*/ 897044 w 2668694"/>
              <a:gd name="connsiteY45" fmla="*/ 1866900 h 3171825"/>
              <a:gd name="connsiteX46" fmla="*/ 839894 w 2668694"/>
              <a:gd name="connsiteY46" fmla="*/ 1914525 h 3171825"/>
              <a:gd name="connsiteX47" fmla="*/ 725594 w 2668694"/>
              <a:gd name="connsiteY47" fmla="*/ 1981200 h 3171825"/>
              <a:gd name="connsiteX48" fmla="*/ 668444 w 2668694"/>
              <a:gd name="connsiteY48" fmla="*/ 2000250 h 3171825"/>
              <a:gd name="connsiteX49" fmla="*/ 630344 w 2668694"/>
              <a:gd name="connsiteY49" fmla="*/ 2019300 h 3171825"/>
              <a:gd name="connsiteX50" fmla="*/ 601769 w 2668694"/>
              <a:gd name="connsiteY50" fmla="*/ 2047875 h 3171825"/>
              <a:gd name="connsiteX51" fmla="*/ 573194 w 2668694"/>
              <a:gd name="connsiteY51" fmla="*/ 2066925 h 3171825"/>
              <a:gd name="connsiteX52" fmla="*/ 554144 w 2668694"/>
              <a:gd name="connsiteY52" fmla="*/ 2095500 h 3171825"/>
              <a:gd name="connsiteX53" fmla="*/ 525569 w 2668694"/>
              <a:gd name="connsiteY53" fmla="*/ 2124075 h 3171825"/>
              <a:gd name="connsiteX54" fmla="*/ 516044 w 2668694"/>
              <a:gd name="connsiteY54" fmla="*/ 2152650 h 3171825"/>
              <a:gd name="connsiteX55" fmla="*/ 477944 w 2668694"/>
              <a:gd name="connsiteY55" fmla="*/ 2228850 h 3171825"/>
              <a:gd name="connsiteX56" fmla="*/ 468419 w 2668694"/>
              <a:gd name="connsiteY56" fmla="*/ 2266950 h 3171825"/>
              <a:gd name="connsiteX57" fmla="*/ 458894 w 2668694"/>
              <a:gd name="connsiteY57" fmla="*/ 2314575 h 3171825"/>
              <a:gd name="connsiteX58" fmla="*/ 430319 w 2668694"/>
              <a:gd name="connsiteY58" fmla="*/ 2343150 h 3171825"/>
              <a:gd name="connsiteX59" fmla="*/ 392219 w 2668694"/>
              <a:gd name="connsiteY59" fmla="*/ 2419350 h 3171825"/>
              <a:gd name="connsiteX60" fmla="*/ 354119 w 2668694"/>
              <a:gd name="connsiteY60" fmla="*/ 2476500 h 3171825"/>
              <a:gd name="connsiteX61" fmla="*/ 325544 w 2668694"/>
              <a:gd name="connsiteY61" fmla="*/ 2505075 h 3171825"/>
              <a:gd name="connsiteX62" fmla="*/ 287444 w 2668694"/>
              <a:gd name="connsiteY62" fmla="*/ 2562225 h 3171825"/>
              <a:gd name="connsiteX63" fmla="*/ 268394 w 2668694"/>
              <a:gd name="connsiteY63" fmla="*/ 2590800 h 3171825"/>
              <a:gd name="connsiteX64" fmla="*/ 125519 w 2668694"/>
              <a:gd name="connsiteY64" fmla="*/ 2638425 h 3171825"/>
              <a:gd name="connsiteX65" fmla="*/ 58844 w 2668694"/>
              <a:gd name="connsiteY65" fmla="*/ 2667000 h 3171825"/>
              <a:gd name="connsiteX66" fmla="*/ 30269 w 2668694"/>
              <a:gd name="connsiteY66" fmla="*/ 2676525 h 3171825"/>
              <a:gd name="connsiteX67" fmla="*/ 1694 w 2668694"/>
              <a:gd name="connsiteY67" fmla="*/ 2705100 h 3171825"/>
              <a:gd name="connsiteX68" fmla="*/ 49319 w 2668694"/>
              <a:gd name="connsiteY68" fmla="*/ 2819400 h 3171825"/>
              <a:gd name="connsiteX69" fmla="*/ 68369 w 2668694"/>
              <a:gd name="connsiteY69" fmla="*/ 2847975 h 3171825"/>
              <a:gd name="connsiteX70" fmla="*/ 77894 w 2668694"/>
              <a:gd name="connsiteY70" fmla="*/ 2876550 h 3171825"/>
              <a:gd name="connsiteX71" fmla="*/ 106469 w 2668694"/>
              <a:gd name="connsiteY71" fmla="*/ 2905125 h 3171825"/>
              <a:gd name="connsiteX72" fmla="*/ 144569 w 2668694"/>
              <a:gd name="connsiteY72" fmla="*/ 2962275 h 3171825"/>
              <a:gd name="connsiteX73" fmla="*/ 173144 w 2668694"/>
              <a:gd name="connsiteY73" fmla="*/ 3000375 h 3171825"/>
              <a:gd name="connsiteX74" fmla="*/ 192194 w 2668694"/>
              <a:gd name="connsiteY74" fmla="*/ 3028950 h 3171825"/>
              <a:gd name="connsiteX75" fmla="*/ 249344 w 2668694"/>
              <a:gd name="connsiteY75" fmla="*/ 3086100 h 3171825"/>
              <a:gd name="connsiteX76" fmla="*/ 316019 w 2668694"/>
              <a:gd name="connsiteY76" fmla="*/ 3171825 h 3171825"/>
              <a:gd name="connsiteX77" fmla="*/ 325544 w 2668694"/>
              <a:gd name="connsiteY77" fmla="*/ 2943225 h 3171825"/>
              <a:gd name="connsiteX78" fmla="*/ 344594 w 2668694"/>
              <a:gd name="connsiteY78" fmla="*/ 2914650 h 3171825"/>
              <a:gd name="connsiteX79" fmla="*/ 373169 w 2668694"/>
              <a:gd name="connsiteY79" fmla="*/ 2876550 h 3171825"/>
              <a:gd name="connsiteX80" fmla="*/ 392219 w 2668694"/>
              <a:gd name="connsiteY80" fmla="*/ 2847975 h 3171825"/>
              <a:gd name="connsiteX81" fmla="*/ 420794 w 2668694"/>
              <a:gd name="connsiteY81" fmla="*/ 2819400 h 3171825"/>
              <a:gd name="connsiteX82" fmla="*/ 458894 w 2668694"/>
              <a:gd name="connsiteY82" fmla="*/ 2752725 h 3171825"/>
              <a:gd name="connsiteX83" fmla="*/ 487469 w 2668694"/>
              <a:gd name="connsiteY83" fmla="*/ 2705100 h 3171825"/>
              <a:gd name="connsiteX84" fmla="*/ 506519 w 2668694"/>
              <a:gd name="connsiteY84" fmla="*/ 2676525 h 3171825"/>
              <a:gd name="connsiteX85" fmla="*/ 573194 w 2668694"/>
              <a:gd name="connsiteY85" fmla="*/ 2647950 h 3171825"/>
              <a:gd name="connsiteX86" fmla="*/ 639869 w 2668694"/>
              <a:gd name="connsiteY86" fmla="*/ 2619375 h 3171825"/>
              <a:gd name="connsiteX87" fmla="*/ 668444 w 2668694"/>
              <a:gd name="connsiteY87" fmla="*/ 2590800 h 3171825"/>
              <a:gd name="connsiteX88" fmla="*/ 725594 w 2668694"/>
              <a:gd name="connsiteY88" fmla="*/ 2543175 h 3171825"/>
              <a:gd name="connsiteX89" fmla="*/ 763694 w 2668694"/>
              <a:gd name="connsiteY89" fmla="*/ 2476500 h 3171825"/>
              <a:gd name="connsiteX90" fmla="*/ 792269 w 2668694"/>
              <a:gd name="connsiteY90" fmla="*/ 2447925 h 3171825"/>
              <a:gd name="connsiteX91" fmla="*/ 820844 w 2668694"/>
              <a:gd name="connsiteY91" fmla="*/ 2371725 h 3171825"/>
              <a:gd name="connsiteX92" fmla="*/ 839894 w 2668694"/>
              <a:gd name="connsiteY92" fmla="*/ 2333625 h 3171825"/>
              <a:gd name="connsiteX93" fmla="*/ 877994 w 2668694"/>
              <a:gd name="connsiteY93" fmla="*/ 2276475 h 3171825"/>
              <a:gd name="connsiteX94" fmla="*/ 935144 w 2668694"/>
              <a:gd name="connsiteY94" fmla="*/ 2228850 h 3171825"/>
              <a:gd name="connsiteX95" fmla="*/ 963719 w 2668694"/>
              <a:gd name="connsiteY95" fmla="*/ 2219325 h 3171825"/>
              <a:gd name="connsiteX96" fmla="*/ 1058969 w 2668694"/>
              <a:gd name="connsiteY96" fmla="*/ 2114550 h 3171825"/>
              <a:gd name="connsiteX97" fmla="*/ 1087544 w 2668694"/>
              <a:gd name="connsiteY97" fmla="*/ 2066925 h 3171825"/>
              <a:gd name="connsiteX98" fmla="*/ 1106594 w 2668694"/>
              <a:gd name="connsiteY98" fmla="*/ 2038350 h 3171825"/>
              <a:gd name="connsiteX99" fmla="*/ 1163744 w 2668694"/>
              <a:gd name="connsiteY99" fmla="*/ 1952625 h 3171825"/>
              <a:gd name="connsiteX100" fmla="*/ 1192319 w 2668694"/>
              <a:gd name="connsiteY100" fmla="*/ 1924050 h 3171825"/>
              <a:gd name="connsiteX101" fmla="*/ 1211369 w 2668694"/>
              <a:gd name="connsiteY101" fmla="*/ 1895475 h 3171825"/>
              <a:gd name="connsiteX102" fmla="*/ 1239944 w 2668694"/>
              <a:gd name="connsiteY102" fmla="*/ 1866900 h 3171825"/>
              <a:gd name="connsiteX103" fmla="*/ 1258994 w 2668694"/>
              <a:gd name="connsiteY103" fmla="*/ 1838325 h 3171825"/>
              <a:gd name="connsiteX104" fmla="*/ 1306619 w 2668694"/>
              <a:gd name="connsiteY104" fmla="*/ 1781175 h 3171825"/>
              <a:gd name="connsiteX105" fmla="*/ 1316144 w 2668694"/>
              <a:gd name="connsiteY105" fmla="*/ 1752600 h 3171825"/>
              <a:gd name="connsiteX106" fmla="*/ 1354244 w 2668694"/>
              <a:gd name="connsiteY106" fmla="*/ 1695450 h 3171825"/>
              <a:gd name="connsiteX107" fmla="*/ 1382819 w 2668694"/>
              <a:gd name="connsiteY107" fmla="*/ 1638300 h 3171825"/>
              <a:gd name="connsiteX108" fmla="*/ 1392344 w 2668694"/>
              <a:gd name="connsiteY108" fmla="*/ 1590675 h 3171825"/>
              <a:gd name="connsiteX109" fmla="*/ 1401869 w 2668694"/>
              <a:gd name="connsiteY109" fmla="*/ 1533525 h 3171825"/>
              <a:gd name="connsiteX110" fmla="*/ 1411394 w 2668694"/>
              <a:gd name="connsiteY110" fmla="*/ 1495425 h 3171825"/>
              <a:gd name="connsiteX111" fmla="*/ 1430444 w 2668694"/>
              <a:gd name="connsiteY111" fmla="*/ 1419225 h 3171825"/>
              <a:gd name="connsiteX112" fmla="*/ 1439969 w 2668694"/>
              <a:gd name="connsiteY112" fmla="*/ 1343025 h 3171825"/>
              <a:gd name="connsiteX113" fmla="*/ 1459019 w 2668694"/>
              <a:gd name="connsiteY113" fmla="*/ 1304925 h 3171825"/>
              <a:gd name="connsiteX114" fmla="*/ 1468544 w 2668694"/>
              <a:gd name="connsiteY114" fmla="*/ 1266825 h 3171825"/>
              <a:gd name="connsiteX115" fmla="*/ 1478069 w 2668694"/>
              <a:gd name="connsiteY115" fmla="*/ 1238250 h 3171825"/>
              <a:gd name="connsiteX116" fmla="*/ 1487594 w 2668694"/>
              <a:gd name="connsiteY116" fmla="*/ 1190625 h 3171825"/>
              <a:gd name="connsiteX117" fmla="*/ 1497119 w 2668694"/>
              <a:gd name="connsiteY117" fmla="*/ 1162050 h 3171825"/>
              <a:gd name="connsiteX118" fmla="*/ 1506644 w 2668694"/>
              <a:gd name="connsiteY118" fmla="*/ 1123950 h 3171825"/>
              <a:gd name="connsiteX119" fmla="*/ 1554269 w 2668694"/>
              <a:gd name="connsiteY119" fmla="*/ 1057275 h 3171825"/>
              <a:gd name="connsiteX120" fmla="*/ 1573319 w 2668694"/>
              <a:gd name="connsiteY120" fmla="*/ 1028700 h 3171825"/>
              <a:gd name="connsiteX121" fmla="*/ 1601894 w 2668694"/>
              <a:gd name="connsiteY121" fmla="*/ 990600 h 3171825"/>
              <a:gd name="connsiteX122" fmla="*/ 1620944 w 2668694"/>
              <a:gd name="connsiteY122" fmla="*/ 962025 h 3171825"/>
              <a:gd name="connsiteX123" fmla="*/ 1659044 w 2668694"/>
              <a:gd name="connsiteY123" fmla="*/ 933450 h 3171825"/>
              <a:gd name="connsiteX124" fmla="*/ 1763819 w 2668694"/>
              <a:gd name="connsiteY124" fmla="*/ 866775 h 3171825"/>
              <a:gd name="connsiteX125" fmla="*/ 1830494 w 2668694"/>
              <a:gd name="connsiteY125" fmla="*/ 819150 h 3171825"/>
              <a:gd name="connsiteX126" fmla="*/ 1887644 w 2668694"/>
              <a:gd name="connsiteY126" fmla="*/ 781050 h 3171825"/>
              <a:gd name="connsiteX127" fmla="*/ 1944794 w 2668694"/>
              <a:gd name="connsiteY127" fmla="*/ 762000 h 3171825"/>
              <a:gd name="connsiteX128" fmla="*/ 2030519 w 2668694"/>
              <a:gd name="connsiteY128" fmla="*/ 742950 h 3171825"/>
              <a:gd name="connsiteX129" fmla="*/ 2059094 w 2668694"/>
              <a:gd name="connsiteY129" fmla="*/ 723900 h 3171825"/>
              <a:gd name="connsiteX130" fmla="*/ 2144819 w 2668694"/>
              <a:gd name="connsiteY130" fmla="*/ 695325 h 3171825"/>
              <a:gd name="connsiteX131" fmla="*/ 2201969 w 2668694"/>
              <a:gd name="connsiteY131" fmla="*/ 657225 h 3171825"/>
              <a:gd name="connsiteX132" fmla="*/ 2259119 w 2668694"/>
              <a:gd name="connsiteY132" fmla="*/ 638175 h 3171825"/>
              <a:gd name="connsiteX133" fmla="*/ 2287694 w 2668694"/>
              <a:gd name="connsiteY133" fmla="*/ 609600 h 3171825"/>
              <a:gd name="connsiteX134" fmla="*/ 2316269 w 2668694"/>
              <a:gd name="connsiteY134" fmla="*/ 600075 h 3171825"/>
              <a:gd name="connsiteX135" fmla="*/ 2335319 w 2668694"/>
              <a:gd name="connsiteY135" fmla="*/ 571500 h 3171825"/>
              <a:gd name="connsiteX136" fmla="*/ 2392469 w 2668694"/>
              <a:gd name="connsiteY136" fmla="*/ 523875 h 3171825"/>
              <a:gd name="connsiteX137" fmla="*/ 2411519 w 2668694"/>
              <a:gd name="connsiteY137" fmla="*/ 495300 h 3171825"/>
              <a:gd name="connsiteX138" fmla="*/ 2440094 w 2668694"/>
              <a:gd name="connsiteY138" fmla="*/ 457200 h 3171825"/>
              <a:gd name="connsiteX139" fmla="*/ 2449619 w 2668694"/>
              <a:gd name="connsiteY139" fmla="*/ 428625 h 3171825"/>
              <a:gd name="connsiteX140" fmla="*/ 2487719 w 2668694"/>
              <a:gd name="connsiteY140" fmla="*/ 371475 h 3171825"/>
              <a:gd name="connsiteX141" fmla="*/ 2506769 w 2668694"/>
              <a:gd name="connsiteY141" fmla="*/ 342900 h 3171825"/>
              <a:gd name="connsiteX142" fmla="*/ 2535344 w 2668694"/>
              <a:gd name="connsiteY142" fmla="*/ 314325 h 3171825"/>
              <a:gd name="connsiteX143" fmla="*/ 2592494 w 2668694"/>
              <a:gd name="connsiteY143" fmla="*/ 228600 h 3171825"/>
              <a:gd name="connsiteX144" fmla="*/ 2611544 w 2668694"/>
              <a:gd name="connsiteY144" fmla="*/ 200025 h 3171825"/>
              <a:gd name="connsiteX145" fmla="*/ 2630594 w 2668694"/>
              <a:gd name="connsiteY145" fmla="*/ 171450 h 3171825"/>
              <a:gd name="connsiteX146" fmla="*/ 2640119 w 2668694"/>
              <a:gd name="connsiteY146" fmla="*/ 123825 h 3171825"/>
              <a:gd name="connsiteX147" fmla="*/ 2649644 w 2668694"/>
              <a:gd name="connsiteY147" fmla="*/ 47625 h 3171825"/>
              <a:gd name="connsiteX148" fmla="*/ 2649644 w 2668694"/>
              <a:gd name="connsiteY148" fmla="*/ 47625 h 317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2668694" h="3171825">
                <a:moveTo>
                  <a:pt x="2668694" y="0"/>
                </a:moveTo>
                <a:lnTo>
                  <a:pt x="2668694" y="0"/>
                </a:lnTo>
                <a:cubicBezTo>
                  <a:pt x="2646469" y="19050"/>
                  <a:pt x="2625692" y="39933"/>
                  <a:pt x="2602019" y="57150"/>
                </a:cubicBezTo>
                <a:cubicBezTo>
                  <a:pt x="2590536" y="65501"/>
                  <a:pt x="2575473" y="67947"/>
                  <a:pt x="2563919" y="76200"/>
                </a:cubicBezTo>
                <a:cubicBezTo>
                  <a:pt x="2552958" y="84030"/>
                  <a:pt x="2546552" y="97303"/>
                  <a:pt x="2535344" y="104775"/>
                </a:cubicBezTo>
                <a:cubicBezTo>
                  <a:pt x="2526990" y="110344"/>
                  <a:pt x="2515546" y="109424"/>
                  <a:pt x="2506769" y="114300"/>
                </a:cubicBezTo>
                <a:cubicBezTo>
                  <a:pt x="2486755" y="125419"/>
                  <a:pt x="2468669" y="139700"/>
                  <a:pt x="2449619" y="152400"/>
                </a:cubicBezTo>
                <a:lnTo>
                  <a:pt x="2392469" y="190500"/>
                </a:lnTo>
                <a:cubicBezTo>
                  <a:pt x="2382944" y="196850"/>
                  <a:pt x="2375000" y="206774"/>
                  <a:pt x="2363894" y="209550"/>
                </a:cubicBezTo>
                <a:lnTo>
                  <a:pt x="2325794" y="219075"/>
                </a:lnTo>
                <a:cubicBezTo>
                  <a:pt x="2292250" y="241438"/>
                  <a:pt x="2267155" y="261580"/>
                  <a:pt x="2230544" y="276225"/>
                </a:cubicBezTo>
                <a:cubicBezTo>
                  <a:pt x="2211900" y="283683"/>
                  <a:pt x="2190102" y="284136"/>
                  <a:pt x="2173394" y="295275"/>
                </a:cubicBezTo>
                <a:cubicBezTo>
                  <a:pt x="2154344" y="307975"/>
                  <a:pt x="2137964" y="326135"/>
                  <a:pt x="2116244" y="333375"/>
                </a:cubicBezTo>
                <a:cubicBezTo>
                  <a:pt x="2083830" y="344180"/>
                  <a:pt x="2070973" y="346170"/>
                  <a:pt x="2040044" y="371475"/>
                </a:cubicBezTo>
                <a:cubicBezTo>
                  <a:pt x="2019193" y="388535"/>
                  <a:pt x="2005310" y="413681"/>
                  <a:pt x="1982894" y="428625"/>
                </a:cubicBezTo>
                <a:cubicBezTo>
                  <a:pt x="1948537" y="451530"/>
                  <a:pt x="1923267" y="465678"/>
                  <a:pt x="1897169" y="504825"/>
                </a:cubicBezTo>
                <a:cubicBezTo>
                  <a:pt x="1880236" y="530225"/>
                  <a:pt x="1874931" y="542230"/>
                  <a:pt x="1849544" y="561975"/>
                </a:cubicBezTo>
                <a:lnTo>
                  <a:pt x="1763819" y="619125"/>
                </a:lnTo>
                <a:lnTo>
                  <a:pt x="1735244" y="638175"/>
                </a:lnTo>
                <a:lnTo>
                  <a:pt x="1706669" y="657225"/>
                </a:lnTo>
                <a:cubicBezTo>
                  <a:pt x="1700319" y="666750"/>
                  <a:pt x="1695224" y="677244"/>
                  <a:pt x="1687619" y="685800"/>
                </a:cubicBezTo>
                <a:cubicBezTo>
                  <a:pt x="1669721" y="705936"/>
                  <a:pt x="1646633" y="721397"/>
                  <a:pt x="1630469" y="742950"/>
                </a:cubicBezTo>
                <a:cubicBezTo>
                  <a:pt x="1620944" y="755650"/>
                  <a:pt x="1612225" y="768997"/>
                  <a:pt x="1601894" y="781050"/>
                </a:cubicBezTo>
                <a:cubicBezTo>
                  <a:pt x="1593128" y="791277"/>
                  <a:pt x="1581943" y="799277"/>
                  <a:pt x="1573319" y="809625"/>
                </a:cubicBezTo>
                <a:cubicBezTo>
                  <a:pt x="1565990" y="818419"/>
                  <a:pt x="1562364" y="830105"/>
                  <a:pt x="1554269" y="838200"/>
                </a:cubicBezTo>
                <a:cubicBezTo>
                  <a:pt x="1546174" y="846295"/>
                  <a:pt x="1535009" y="850596"/>
                  <a:pt x="1525694" y="857250"/>
                </a:cubicBezTo>
                <a:cubicBezTo>
                  <a:pt x="1512776" y="866477"/>
                  <a:pt x="1500599" y="876721"/>
                  <a:pt x="1487594" y="885825"/>
                </a:cubicBezTo>
                <a:cubicBezTo>
                  <a:pt x="1468837" y="898955"/>
                  <a:pt x="1449494" y="911225"/>
                  <a:pt x="1430444" y="923925"/>
                </a:cubicBezTo>
                <a:cubicBezTo>
                  <a:pt x="1420919" y="930275"/>
                  <a:pt x="1412975" y="940199"/>
                  <a:pt x="1401869" y="942975"/>
                </a:cubicBezTo>
                <a:cubicBezTo>
                  <a:pt x="1354029" y="954935"/>
                  <a:pt x="1376188" y="948360"/>
                  <a:pt x="1335194" y="962025"/>
                </a:cubicBezTo>
                <a:cubicBezTo>
                  <a:pt x="1318069" y="987713"/>
                  <a:pt x="1313192" y="989599"/>
                  <a:pt x="1306619" y="1019175"/>
                </a:cubicBezTo>
                <a:cubicBezTo>
                  <a:pt x="1302429" y="1038028"/>
                  <a:pt x="1301778" y="1057589"/>
                  <a:pt x="1297094" y="1076325"/>
                </a:cubicBezTo>
                <a:cubicBezTo>
                  <a:pt x="1287750" y="1113700"/>
                  <a:pt x="1282466" y="1148966"/>
                  <a:pt x="1239944" y="1162050"/>
                </a:cubicBezTo>
                <a:cubicBezTo>
                  <a:pt x="1212465" y="1170505"/>
                  <a:pt x="1182794" y="1168400"/>
                  <a:pt x="1154219" y="1171575"/>
                </a:cubicBezTo>
                <a:cubicBezTo>
                  <a:pt x="1151044" y="1219200"/>
                  <a:pt x="1155749" y="1268017"/>
                  <a:pt x="1144694" y="1314450"/>
                </a:cubicBezTo>
                <a:cubicBezTo>
                  <a:pt x="1139391" y="1336723"/>
                  <a:pt x="1119294" y="1352550"/>
                  <a:pt x="1106594" y="1371600"/>
                </a:cubicBezTo>
                <a:cubicBezTo>
                  <a:pt x="1081194" y="1409700"/>
                  <a:pt x="1097069" y="1393825"/>
                  <a:pt x="1058969" y="1419225"/>
                </a:cubicBezTo>
                <a:lnTo>
                  <a:pt x="1039919" y="1476375"/>
                </a:lnTo>
                <a:cubicBezTo>
                  <a:pt x="1036744" y="1485900"/>
                  <a:pt x="1035963" y="1496596"/>
                  <a:pt x="1030394" y="1504950"/>
                </a:cubicBezTo>
                <a:lnTo>
                  <a:pt x="1011344" y="1533525"/>
                </a:lnTo>
                <a:cubicBezTo>
                  <a:pt x="1009102" y="1542493"/>
                  <a:pt x="998505" y="1589020"/>
                  <a:pt x="992294" y="1600200"/>
                </a:cubicBezTo>
                <a:cubicBezTo>
                  <a:pt x="981175" y="1620214"/>
                  <a:pt x="966894" y="1638300"/>
                  <a:pt x="954194" y="1657350"/>
                </a:cubicBezTo>
                <a:cubicBezTo>
                  <a:pt x="947844" y="1666875"/>
                  <a:pt x="938764" y="1675065"/>
                  <a:pt x="935144" y="1685925"/>
                </a:cubicBezTo>
                <a:lnTo>
                  <a:pt x="925619" y="1714500"/>
                </a:lnTo>
                <a:cubicBezTo>
                  <a:pt x="922581" y="1735769"/>
                  <a:pt x="911855" y="1814536"/>
                  <a:pt x="906569" y="1838325"/>
                </a:cubicBezTo>
                <a:cubicBezTo>
                  <a:pt x="904391" y="1848126"/>
                  <a:pt x="902613" y="1858546"/>
                  <a:pt x="897044" y="1866900"/>
                </a:cubicBezTo>
                <a:cubicBezTo>
                  <a:pt x="880872" y="1891157"/>
                  <a:pt x="862257" y="1898551"/>
                  <a:pt x="839894" y="1914525"/>
                </a:cubicBezTo>
                <a:cubicBezTo>
                  <a:pt x="795483" y="1946247"/>
                  <a:pt x="786643" y="1960850"/>
                  <a:pt x="725594" y="1981200"/>
                </a:cubicBezTo>
                <a:cubicBezTo>
                  <a:pt x="706544" y="1987550"/>
                  <a:pt x="686405" y="1991270"/>
                  <a:pt x="668444" y="2000250"/>
                </a:cubicBezTo>
                <a:cubicBezTo>
                  <a:pt x="655744" y="2006600"/>
                  <a:pt x="641898" y="2011047"/>
                  <a:pt x="630344" y="2019300"/>
                </a:cubicBezTo>
                <a:cubicBezTo>
                  <a:pt x="619383" y="2027130"/>
                  <a:pt x="612117" y="2039251"/>
                  <a:pt x="601769" y="2047875"/>
                </a:cubicBezTo>
                <a:cubicBezTo>
                  <a:pt x="592975" y="2055204"/>
                  <a:pt x="582719" y="2060575"/>
                  <a:pt x="573194" y="2066925"/>
                </a:cubicBezTo>
                <a:cubicBezTo>
                  <a:pt x="566844" y="2076450"/>
                  <a:pt x="561473" y="2086706"/>
                  <a:pt x="554144" y="2095500"/>
                </a:cubicBezTo>
                <a:cubicBezTo>
                  <a:pt x="545520" y="2105848"/>
                  <a:pt x="533041" y="2112867"/>
                  <a:pt x="525569" y="2124075"/>
                </a:cubicBezTo>
                <a:cubicBezTo>
                  <a:pt x="520000" y="2132429"/>
                  <a:pt x="520534" y="2143670"/>
                  <a:pt x="516044" y="2152650"/>
                </a:cubicBezTo>
                <a:cubicBezTo>
                  <a:pt x="481043" y="2222651"/>
                  <a:pt x="510904" y="2129971"/>
                  <a:pt x="477944" y="2228850"/>
                </a:cubicBezTo>
                <a:cubicBezTo>
                  <a:pt x="473804" y="2241269"/>
                  <a:pt x="471259" y="2254171"/>
                  <a:pt x="468419" y="2266950"/>
                </a:cubicBezTo>
                <a:cubicBezTo>
                  <a:pt x="464907" y="2282754"/>
                  <a:pt x="466134" y="2300095"/>
                  <a:pt x="458894" y="2314575"/>
                </a:cubicBezTo>
                <a:cubicBezTo>
                  <a:pt x="452870" y="2326623"/>
                  <a:pt x="437551" y="2331786"/>
                  <a:pt x="430319" y="2343150"/>
                </a:cubicBezTo>
                <a:cubicBezTo>
                  <a:pt x="415073" y="2367108"/>
                  <a:pt x="407971" y="2395721"/>
                  <a:pt x="392219" y="2419350"/>
                </a:cubicBezTo>
                <a:cubicBezTo>
                  <a:pt x="379519" y="2438400"/>
                  <a:pt x="370308" y="2460311"/>
                  <a:pt x="354119" y="2476500"/>
                </a:cubicBezTo>
                <a:cubicBezTo>
                  <a:pt x="344594" y="2486025"/>
                  <a:pt x="333814" y="2494442"/>
                  <a:pt x="325544" y="2505075"/>
                </a:cubicBezTo>
                <a:cubicBezTo>
                  <a:pt x="311488" y="2523147"/>
                  <a:pt x="300144" y="2543175"/>
                  <a:pt x="287444" y="2562225"/>
                </a:cubicBezTo>
                <a:cubicBezTo>
                  <a:pt x="281094" y="2571750"/>
                  <a:pt x="277919" y="2584450"/>
                  <a:pt x="268394" y="2590800"/>
                </a:cubicBezTo>
                <a:cubicBezTo>
                  <a:pt x="198004" y="2637727"/>
                  <a:pt x="282276" y="2586173"/>
                  <a:pt x="125519" y="2638425"/>
                </a:cubicBezTo>
                <a:cubicBezTo>
                  <a:pt x="58506" y="2660763"/>
                  <a:pt x="141234" y="2631690"/>
                  <a:pt x="58844" y="2667000"/>
                </a:cubicBezTo>
                <a:cubicBezTo>
                  <a:pt x="49616" y="2670955"/>
                  <a:pt x="39794" y="2673350"/>
                  <a:pt x="30269" y="2676525"/>
                </a:cubicBezTo>
                <a:cubicBezTo>
                  <a:pt x="20744" y="2686050"/>
                  <a:pt x="4616" y="2691950"/>
                  <a:pt x="1694" y="2705100"/>
                </a:cubicBezTo>
                <a:cubicBezTo>
                  <a:pt x="-8273" y="2749950"/>
                  <a:pt x="28076" y="2787535"/>
                  <a:pt x="49319" y="2819400"/>
                </a:cubicBezTo>
                <a:cubicBezTo>
                  <a:pt x="55669" y="2828925"/>
                  <a:pt x="64749" y="2837115"/>
                  <a:pt x="68369" y="2847975"/>
                </a:cubicBezTo>
                <a:cubicBezTo>
                  <a:pt x="71544" y="2857500"/>
                  <a:pt x="72325" y="2868196"/>
                  <a:pt x="77894" y="2876550"/>
                </a:cubicBezTo>
                <a:cubicBezTo>
                  <a:pt x="85366" y="2887758"/>
                  <a:pt x="98199" y="2894492"/>
                  <a:pt x="106469" y="2905125"/>
                </a:cubicBezTo>
                <a:cubicBezTo>
                  <a:pt x="120525" y="2923197"/>
                  <a:pt x="130832" y="2943959"/>
                  <a:pt x="144569" y="2962275"/>
                </a:cubicBezTo>
                <a:cubicBezTo>
                  <a:pt x="154094" y="2974975"/>
                  <a:pt x="163917" y="2987457"/>
                  <a:pt x="173144" y="3000375"/>
                </a:cubicBezTo>
                <a:cubicBezTo>
                  <a:pt x="179798" y="3009690"/>
                  <a:pt x="184589" y="3020394"/>
                  <a:pt x="192194" y="3028950"/>
                </a:cubicBezTo>
                <a:cubicBezTo>
                  <a:pt x="210092" y="3049086"/>
                  <a:pt x="234400" y="3063684"/>
                  <a:pt x="249344" y="3086100"/>
                </a:cubicBezTo>
                <a:cubicBezTo>
                  <a:pt x="294916" y="3154458"/>
                  <a:pt x="271255" y="3127061"/>
                  <a:pt x="316019" y="3171825"/>
                </a:cubicBezTo>
                <a:cubicBezTo>
                  <a:pt x="319194" y="3095625"/>
                  <a:pt x="317122" y="3019025"/>
                  <a:pt x="325544" y="2943225"/>
                </a:cubicBezTo>
                <a:cubicBezTo>
                  <a:pt x="326808" y="2931847"/>
                  <a:pt x="337940" y="2923965"/>
                  <a:pt x="344594" y="2914650"/>
                </a:cubicBezTo>
                <a:cubicBezTo>
                  <a:pt x="353821" y="2901732"/>
                  <a:pt x="363942" y="2889468"/>
                  <a:pt x="373169" y="2876550"/>
                </a:cubicBezTo>
                <a:cubicBezTo>
                  <a:pt x="379823" y="2867235"/>
                  <a:pt x="384890" y="2856769"/>
                  <a:pt x="392219" y="2847975"/>
                </a:cubicBezTo>
                <a:cubicBezTo>
                  <a:pt x="400843" y="2837627"/>
                  <a:pt x="412170" y="2829748"/>
                  <a:pt x="420794" y="2819400"/>
                </a:cubicBezTo>
                <a:cubicBezTo>
                  <a:pt x="440752" y="2795450"/>
                  <a:pt x="443367" y="2780674"/>
                  <a:pt x="458894" y="2752725"/>
                </a:cubicBezTo>
                <a:cubicBezTo>
                  <a:pt x="467885" y="2736541"/>
                  <a:pt x="477657" y="2720799"/>
                  <a:pt x="487469" y="2705100"/>
                </a:cubicBezTo>
                <a:cubicBezTo>
                  <a:pt x="493536" y="2695392"/>
                  <a:pt x="497725" y="2683854"/>
                  <a:pt x="506519" y="2676525"/>
                </a:cubicBezTo>
                <a:cubicBezTo>
                  <a:pt x="536250" y="2651750"/>
                  <a:pt x="543417" y="2662839"/>
                  <a:pt x="573194" y="2647950"/>
                </a:cubicBezTo>
                <a:cubicBezTo>
                  <a:pt x="638973" y="2615061"/>
                  <a:pt x="560575" y="2639199"/>
                  <a:pt x="639869" y="2619375"/>
                </a:cubicBezTo>
                <a:cubicBezTo>
                  <a:pt x="649394" y="2609850"/>
                  <a:pt x="658096" y="2599424"/>
                  <a:pt x="668444" y="2590800"/>
                </a:cubicBezTo>
                <a:cubicBezTo>
                  <a:pt x="709312" y="2556743"/>
                  <a:pt x="687648" y="2588711"/>
                  <a:pt x="725594" y="2543175"/>
                </a:cubicBezTo>
                <a:cubicBezTo>
                  <a:pt x="770589" y="2489181"/>
                  <a:pt x="717113" y="2541714"/>
                  <a:pt x="763694" y="2476500"/>
                </a:cubicBezTo>
                <a:cubicBezTo>
                  <a:pt x="771524" y="2465539"/>
                  <a:pt x="782744" y="2457450"/>
                  <a:pt x="792269" y="2447925"/>
                </a:cubicBezTo>
                <a:cubicBezTo>
                  <a:pt x="802742" y="2416506"/>
                  <a:pt x="805658" y="2405893"/>
                  <a:pt x="820844" y="2371725"/>
                </a:cubicBezTo>
                <a:cubicBezTo>
                  <a:pt x="826611" y="2358750"/>
                  <a:pt x="832589" y="2345801"/>
                  <a:pt x="839894" y="2333625"/>
                </a:cubicBezTo>
                <a:cubicBezTo>
                  <a:pt x="851674" y="2313992"/>
                  <a:pt x="861805" y="2292664"/>
                  <a:pt x="877994" y="2276475"/>
                </a:cubicBezTo>
                <a:cubicBezTo>
                  <a:pt x="899060" y="2255409"/>
                  <a:pt x="908622" y="2242111"/>
                  <a:pt x="935144" y="2228850"/>
                </a:cubicBezTo>
                <a:cubicBezTo>
                  <a:pt x="944124" y="2224360"/>
                  <a:pt x="954194" y="2222500"/>
                  <a:pt x="963719" y="2219325"/>
                </a:cubicBezTo>
                <a:cubicBezTo>
                  <a:pt x="1010315" y="2172729"/>
                  <a:pt x="1027347" y="2161984"/>
                  <a:pt x="1058969" y="2114550"/>
                </a:cubicBezTo>
                <a:cubicBezTo>
                  <a:pt x="1069238" y="2099146"/>
                  <a:pt x="1077732" y="2082624"/>
                  <a:pt x="1087544" y="2066925"/>
                </a:cubicBezTo>
                <a:cubicBezTo>
                  <a:pt x="1093611" y="2057217"/>
                  <a:pt x="1100527" y="2048058"/>
                  <a:pt x="1106594" y="2038350"/>
                </a:cubicBezTo>
                <a:cubicBezTo>
                  <a:pt x="1131190" y="1998996"/>
                  <a:pt x="1134477" y="1986770"/>
                  <a:pt x="1163744" y="1952625"/>
                </a:cubicBezTo>
                <a:cubicBezTo>
                  <a:pt x="1172510" y="1942398"/>
                  <a:pt x="1183695" y="1934398"/>
                  <a:pt x="1192319" y="1924050"/>
                </a:cubicBezTo>
                <a:cubicBezTo>
                  <a:pt x="1199648" y="1915256"/>
                  <a:pt x="1204040" y="1904269"/>
                  <a:pt x="1211369" y="1895475"/>
                </a:cubicBezTo>
                <a:cubicBezTo>
                  <a:pt x="1219993" y="1885127"/>
                  <a:pt x="1231320" y="1877248"/>
                  <a:pt x="1239944" y="1866900"/>
                </a:cubicBezTo>
                <a:cubicBezTo>
                  <a:pt x="1247273" y="1858106"/>
                  <a:pt x="1251665" y="1847119"/>
                  <a:pt x="1258994" y="1838325"/>
                </a:cubicBezTo>
                <a:cubicBezTo>
                  <a:pt x="1285326" y="1806727"/>
                  <a:pt x="1288882" y="1816648"/>
                  <a:pt x="1306619" y="1781175"/>
                </a:cubicBezTo>
                <a:cubicBezTo>
                  <a:pt x="1311109" y="1772195"/>
                  <a:pt x="1311268" y="1761377"/>
                  <a:pt x="1316144" y="1752600"/>
                </a:cubicBezTo>
                <a:cubicBezTo>
                  <a:pt x="1327263" y="1732586"/>
                  <a:pt x="1347004" y="1717170"/>
                  <a:pt x="1354244" y="1695450"/>
                </a:cubicBezTo>
                <a:cubicBezTo>
                  <a:pt x="1367389" y="1656015"/>
                  <a:pt x="1358200" y="1675229"/>
                  <a:pt x="1382819" y="1638300"/>
                </a:cubicBezTo>
                <a:cubicBezTo>
                  <a:pt x="1385994" y="1622425"/>
                  <a:pt x="1389448" y="1606603"/>
                  <a:pt x="1392344" y="1590675"/>
                </a:cubicBezTo>
                <a:cubicBezTo>
                  <a:pt x="1395799" y="1571674"/>
                  <a:pt x="1398081" y="1552463"/>
                  <a:pt x="1401869" y="1533525"/>
                </a:cubicBezTo>
                <a:cubicBezTo>
                  <a:pt x="1404436" y="1520688"/>
                  <a:pt x="1408554" y="1508204"/>
                  <a:pt x="1411394" y="1495425"/>
                </a:cubicBezTo>
                <a:cubicBezTo>
                  <a:pt x="1426719" y="1426461"/>
                  <a:pt x="1413423" y="1470287"/>
                  <a:pt x="1430444" y="1419225"/>
                </a:cubicBezTo>
                <a:cubicBezTo>
                  <a:pt x="1433619" y="1393825"/>
                  <a:pt x="1433761" y="1367858"/>
                  <a:pt x="1439969" y="1343025"/>
                </a:cubicBezTo>
                <a:cubicBezTo>
                  <a:pt x="1443413" y="1329250"/>
                  <a:pt x="1454033" y="1318220"/>
                  <a:pt x="1459019" y="1304925"/>
                </a:cubicBezTo>
                <a:cubicBezTo>
                  <a:pt x="1463616" y="1292668"/>
                  <a:pt x="1464948" y="1279412"/>
                  <a:pt x="1468544" y="1266825"/>
                </a:cubicBezTo>
                <a:cubicBezTo>
                  <a:pt x="1471302" y="1257171"/>
                  <a:pt x="1475634" y="1247990"/>
                  <a:pt x="1478069" y="1238250"/>
                </a:cubicBezTo>
                <a:cubicBezTo>
                  <a:pt x="1481996" y="1222544"/>
                  <a:pt x="1483667" y="1206331"/>
                  <a:pt x="1487594" y="1190625"/>
                </a:cubicBezTo>
                <a:cubicBezTo>
                  <a:pt x="1490029" y="1180885"/>
                  <a:pt x="1494361" y="1171704"/>
                  <a:pt x="1497119" y="1162050"/>
                </a:cubicBezTo>
                <a:cubicBezTo>
                  <a:pt x="1500715" y="1149463"/>
                  <a:pt x="1501487" y="1135982"/>
                  <a:pt x="1506644" y="1123950"/>
                </a:cubicBezTo>
                <a:cubicBezTo>
                  <a:pt x="1511454" y="1112726"/>
                  <a:pt x="1550784" y="1062154"/>
                  <a:pt x="1554269" y="1057275"/>
                </a:cubicBezTo>
                <a:cubicBezTo>
                  <a:pt x="1560923" y="1047960"/>
                  <a:pt x="1566665" y="1038015"/>
                  <a:pt x="1573319" y="1028700"/>
                </a:cubicBezTo>
                <a:cubicBezTo>
                  <a:pt x="1582546" y="1015782"/>
                  <a:pt x="1592667" y="1003518"/>
                  <a:pt x="1601894" y="990600"/>
                </a:cubicBezTo>
                <a:cubicBezTo>
                  <a:pt x="1608548" y="981285"/>
                  <a:pt x="1612849" y="970120"/>
                  <a:pt x="1620944" y="962025"/>
                </a:cubicBezTo>
                <a:cubicBezTo>
                  <a:pt x="1632169" y="950800"/>
                  <a:pt x="1646039" y="942554"/>
                  <a:pt x="1659044" y="933450"/>
                </a:cubicBezTo>
                <a:cubicBezTo>
                  <a:pt x="1825398" y="817002"/>
                  <a:pt x="1620714" y="962178"/>
                  <a:pt x="1763819" y="866775"/>
                </a:cubicBezTo>
                <a:cubicBezTo>
                  <a:pt x="1856720" y="804841"/>
                  <a:pt x="1712349" y="901852"/>
                  <a:pt x="1830494" y="819150"/>
                </a:cubicBezTo>
                <a:cubicBezTo>
                  <a:pt x="1849251" y="806020"/>
                  <a:pt x="1865924" y="788290"/>
                  <a:pt x="1887644" y="781050"/>
                </a:cubicBezTo>
                <a:cubicBezTo>
                  <a:pt x="1906694" y="774700"/>
                  <a:pt x="1925103" y="765938"/>
                  <a:pt x="1944794" y="762000"/>
                </a:cubicBezTo>
                <a:cubicBezTo>
                  <a:pt x="2005256" y="749908"/>
                  <a:pt x="1976713" y="756402"/>
                  <a:pt x="2030519" y="742950"/>
                </a:cubicBezTo>
                <a:cubicBezTo>
                  <a:pt x="2040044" y="736600"/>
                  <a:pt x="2048527" y="728303"/>
                  <a:pt x="2059094" y="723900"/>
                </a:cubicBezTo>
                <a:cubicBezTo>
                  <a:pt x="2086898" y="712315"/>
                  <a:pt x="2119757" y="712033"/>
                  <a:pt x="2144819" y="695325"/>
                </a:cubicBezTo>
                <a:cubicBezTo>
                  <a:pt x="2163869" y="682625"/>
                  <a:pt x="2180249" y="664465"/>
                  <a:pt x="2201969" y="657225"/>
                </a:cubicBezTo>
                <a:lnTo>
                  <a:pt x="2259119" y="638175"/>
                </a:lnTo>
                <a:cubicBezTo>
                  <a:pt x="2268644" y="628650"/>
                  <a:pt x="2276486" y="617072"/>
                  <a:pt x="2287694" y="609600"/>
                </a:cubicBezTo>
                <a:cubicBezTo>
                  <a:pt x="2296048" y="604031"/>
                  <a:pt x="2308429" y="606347"/>
                  <a:pt x="2316269" y="600075"/>
                </a:cubicBezTo>
                <a:cubicBezTo>
                  <a:pt x="2325208" y="592924"/>
                  <a:pt x="2327990" y="580294"/>
                  <a:pt x="2335319" y="571500"/>
                </a:cubicBezTo>
                <a:cubicBezTo>
                  <a:pt x="2358238" y="543998"/>
                  <a:pt x="2364372" y="542606"/>
                  <a:pt x="2392469" y="523875"/>
                </a:cubicBezTo>
                <a:cubicBezTo>
                  <a:pt x="2398819" y="514350"/>
                  <a:pt x="2404865" y="504615"/>
                  <a:pt x="2411519" y="495300"/>
                </a:cubicBezTo>
                <a:cubicBezTo>
                  <a:pt x="2420746" y="482382"/>
                  <a:pt x="2432218" y="470983"/>
                  <a:pt x="2440094" y="457200"/>
                </a:cubicBezTo>
                <a:cubicBezTo>
                  <a:pt x="2445075" y="448483"/>
                  <a:pt x="2444743" y="437402"/>
                  <a:pt x="2449619" y="428625"/>
                </a:cubicBezTo>
                <a:cubicBezTo>
                  <a:pt x="2460738" y="408611"/>
                  <a:pt x="2475019" y="390525"/>
                  <a:pt x="2487719" y="371475"/>
                </a:cubicBezTo>
                <a:cubicBezTo>
                  <a:pt x="2494069" y="361950"/>
                  <a:pt x="2498674" y="350995"/>
                  <a:pt x="2506769" y="342900"/>
                </a:cubicBezTo>
                <a:cubicBezTo>
                  <a:pt x="2516294" y="333375"/>
                  <a:pt x="2527074" y="324958"/>
                  <a:pt x="2535344" y="314325"/>
                </a:cubicBezTo>
                <a:lnTo>
                  <a:pt x="2592494" y="228600"/>
                </a:lnTo>
                <a:lnTo>
                  <a:pt x="2611544" y="200025"/>
                </a:lnTo>
                <a:lnTo>
                  <a:pt x="2630594" y="171450"/>
                </a:lnTo>
                <a:cubicBezTo>
                  <a:pt x="2633769" y="155575"/>
                  <a:pt x="2637657" y="139826"/>
                  <a:pt x="2640119" y="123825"/>
                </a:cubicBezTo>
                <a:cubicBezTo>
                  <a:pt x="2644011" y="98525"/>
                  <a:pt x="2649644" y="47625"/>
                  <a:pt x="2649644" y="47625"/>
                </a:cubicBezTo>
                <a:lnTo>
                  <a:pt x="2649644" y="47625"/>
                </a:ln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grpSp>
        <p:nvGrpSpPr>
          <p:cNvPr id="45" name="Group 5"/>
          <p:cNvGrpSpPr>
            <a:grpSpLocks/>
          </p:cNvGrpSpPr>
          <p:nvPr/>
        </p:nvGrpSpPr>
        <p:grpSpPr bwMode="auto">
          <a:xfrm rot="3275502">
            <a:off x="5926884" y="4017008"/>
            <a:ext cx="299371" cy="231301"/>
            <a:chOff x="0" y="2252"/>
            <a:chExt cx="20000" cy="15534"/>
          </a:xfrm>
        </p:grpSpPr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</p:grpSp>
      <p:grpSp>
        <p:nvGrpSpPr>
          <p:cNvPr id="53" name="Group 56"/>
          <p:cNvGrpSpPr>
            <a:grpSpLocks/>
          </p:cNvGrpSpPr>
          <p:nvPr/>
        </p:nvGrpSpPr>
        <p:grpSpPr bwMode="auto">
          <a:xfrm rot="2960991">
            <a:off x="4097544" y="5910125"/>
            <a:ext cx="432640" cy="75245"/>
            <a:chOff x="639" y="6436"/>
            <a:chExt cx="1701" cy="118"/>
          </a:xfrm>
        </p:grpSpPr>
        <p:sp>
          <p:nvSpPr>
            <p:cNvPr id="54" name="Rectangle 57"/>
            <p:cNvSpPr>
              <a:spLocks noChangeArrowheads="1"/>
            </p:cNvSpPr>
            <p:nvPr/>
          </p:nvSpPr>
          <p:spPr bwMode="auto">
            <a:xfrm>
              <a:off x="867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5" name="Rectangle 58"/>
            <p:cNvSpPr>
              <a:spLocks noChangeArrowheads="1"/>
            </p:cNvSpPr>
            <p:nvPr/>
          </p:nvSpPr>
          <p:spPr bwMode="auto">
            <a:xfrm>
              <a:off x="1380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6" name="Rectangle 59"/>
            <p:cNvSpPr>
              <a:spLocks noChangeArrowheads="1"/>
            </p:cNvSpPr>
            <p:nvPr/>
          </p:nvSpPr>
          <p:spPr bwMode="auto">
            <a:xfrm>
              <a:off x="1893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7" name="Line 60"/>
            <p:cNvSpPr>
              <a:spLocks noChangeShapeType="1"/>
            </p:cNvSpPr>
            <p:nvPr/>
          </p:nvSpPr>
          <p:spPr bwMode="auto">
            <a:xfrm>
              <a:off x="639" y="6436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8" name="Line 61"/>
            <p:cNvSpPr>
              <a:spLocks noChangeShapeType="1"/>
            </p:cNvSpPr>
            <p:nvPr/>
          </p:nvSpPr>
          <p:spPr bwMode="auto">
            <a:xfrm>
              <a:off x="639" y="6553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</p:grpSp>
      <p:sp>
        <p:nvSpPr>
          <p:cNvPr id="46" name="Прямоугольник 5"/>
          <p:cNvSpPr>
            <a:spLocks noChangeArrowheads="1"/>
          </p:cNvSpPr>
          <p:nvPr/>
        </p:nvSpPr>
        <p:spPr bwMode="auto">
          <a:xfrm>
            <a:off x="1" y="0"/>
            <a:ext cx="12192000" cy="98072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/>
          <a:p>
            <a:pPr algn="ctr"/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РАЗВИТИЯ ОБСТАНОВКИ</a:t>
            </a:r>
          </a:p>
          <a:p>
            <a:pPr algn="ctr"/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подтопления в с. Шепси МО Туапсинского района</a:t>
            </a:r>
          </a:p>
          <a:p>
            <a:pPr algn="ctr"/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Краснодарского края</a:t>
            </a:r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957" y="3678577"/>
            <a:ext cx="3456615" cy="149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" y="3305979"/>
            <a:ext cx="3360373" cy="167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3" y="3041731"/>
            <a:ext cx="339727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" y="5036466"/>
            <a:ext cx="336037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" y="5298919"/>
            <a:ext cx="3360373" cy="151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028" y="3432175"/>
            <a:ext cx="349461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86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635"/>
            <a:ext cx="12192000" cy="603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469680"/>
              </p:ext>
            </p:extLst>
          </p:nvPr>
        </p:nvGraphicFramePr>
        <p:xfrm>
          <a:off x="11028806" y="26526"/>
          <a:ext cx="1086397" cy="234147"/>
        </p:xfrm>
        <a:graphic>
          <a:graphicData uri="http://schemas.openxmlformats.org/drawingml/2006/table">
            <a:tbl>
              <a:tblPr/>
              <a:tblGrid>
                <a:gridCol w="1086397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59" name="Группа 58"/>
          <p:cNvGrpSpPr/>
          <p:nvPr/>
        </p:nvGrpSpPr>
        <p:grpSpPr>
          <a:xfrm>
            <a:off x="8666957" y="5341267"/>
            <a:ext cx="3459529" cy="1471177"/>
            <a:chOff x="6487806" y="4797152"/>
            <a:chExt cx="2608287" cy="1471177"/>
          </a:xfrm>
        </p:grpSpPr>
        <p:sp>
          <p:nvSpPr>
            <p:cNvPr id="60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2263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Полилиния 62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5" name="Полилиния 64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83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2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73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74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85" name="AutoShape 54"/>
          <p:cNvSpPr>
            <a:spLocks noChangeArrowheads="1"/>
          </p:cNvSpPr>
          <p:nvPr/>
        </p:nvSpPr>
        <p:spPr bwMode="auto">
          <a:xfrm>
            <a:off x="62639" y="1013009"/>
            <a:ext cx="3351719" cy="692901"/>
          </a:xfrm>
          <a:prstGeom prst="wedgeRectCallout">
            <a:avLst>
              <a:gd name="adj1" fmla="val 45502"/>
              <a:gd name="adj2" fmla="val 20678"/>
            </a:avLst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 Темрюкский район</a:t>
            </a:r>
          </a:p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ФГКУ «6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отряд ФПС  по Краснодарскому краю» 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10-ПСЧ 8(861-67) -2-24-31</a:t>
            </a:r>
          </a:p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6" name="Группа 85"/>
          <p:cNvGrpSpPr/>
          <p:nvPr/>
        </p:nvGrpSpPr>
        <p:grpSpPr>
          <a:xfrm>
            <a:off x="8648768" y="1012771"/>
            <a:ext cx="3477717" cy="756905"/>
            <a:chOff x="6428209" y="4986230"/>
            <a:chExt cx="2608288" cy="753134"/>
          </a:xfrm>
        </p:grpSpPr>
        <p:sp>
          <p:nvSpPr>
            <p:cNvPr id="87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50435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7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92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8647479" y="1815104"/>
            <a:ext cx="3477717" cy="501556"/>
            <a:chOff x="6428209" y="4993020"/>
            <a:chExt cx="2608288" cy="499057"/>
          </a:xfrm>
        </p:grpSpPr>
        <p:sp>
          <p:nvSpPr>
            <p:cNvPr id="90" name="Text Box 830"/>
            <p:cNvSpPr txBox="1">
              <a:spLocks noChangeArrowheads="1"/>
            </p:cNvSpPr>
            <p:nvPr/>
          </p:nvSpPr>
          <p:spPr bwMode="auto">
            <a:xfrm>
              <a:off x="6428209" y="5235015"/>
              <a:ext cx="2608287" cy="25706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altLang="ru-RU" sz="1000" dirty="0">
                  <a:latin typeface="Times New Roman" pitchFamily="18" charset="0"/>
                  <a:cs typeface="Times New Roman" pitchFamily="18" charset="0"/>
                </a:rPr>
                <a:t>с. Садовое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476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193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дома,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</p:txBody>
        </p:sp>
        <p:sp>
          <p:nvSpPr>
            <p:cNvPr id="9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AutoShape 54"/>
          <p:cNvSpPr>
            <a:spLocks noChangeArrowheads="1"/>
          </p:cNvSpPr>
          <p:nvPr/>
        </p:nvSpPr>
        <p:spPr bwMode="auto">
          <a:xfrm>
            <a:off x="5327915" y="1797153"/>
            <a:ext cx="1920212" cy="784259"/>
          </a:xfrm>
          <a:prstGeom prst="wedgeRectCallout">
            <a:avLst>
              <a:gd name="adj1" fmla="val 52526"/>
              <a:gd name="adj2" fmla="val 117292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Псекупс</a:t>
            </a:r>
            <a:endParaRPr lang="ru-RU" sz="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482586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Times New Roman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2895600" y="3448050"/>
            <a:ext cx="1701800" cy="1295400"/>
          </a:xfrm>
          <a:custGeom>
            <a:avLst/>
            <a:gdLst>
              <a:gd name="connsiteX0" fmla="*/ 323850 w 1276350"/>
              <a:gd name="connsiteY0" fmla="*/ 1238250 h 1295400"/>
              <a:gd name="connsiteX1" fmla="*/ 323850 w 1276350"/>
              <a:gd name="connsiteY1" fmla="*/ 1238250 h 1295400"/>
              <a:gd name="connsiteX2" fmla="*/ 314325 w 1276350"/>
              <a:gd name="connsiteY2" fmla="*/ 990600 h 1295400"/>
              <a:gd name="connsiteX3" fmla="*/ 295275 w 1276350"/>
              <a:gd name="connsiteY3" fmla="*/ 933450 h 1295400"/>
              <a:gd name="connsiteX4" fmla="*/ 314325 w 1276350"/>
              <a:gd name="connsiteY4" fmla="*/ 838200 h 1295400"/>
              <a:gd name="connsiteX5" fmla="*/ 381000 w 1276350"/>
              <a:gd name="connsiteY5" fmla="*/ 790575 h 1295400"/>
              <a:gd name="connsiteX6" fmla="*/ 409575 w 1276350"/>
              <a:gd name="connsiteY6" fmla="*/ 781050 h 1295400"/>
              <a:gd name="connsiteX7" fmla="*/ 495300 w 1276350"/>
              <a:gd name="connsiteY7" fmla="*/ 704850 h 1295400"/>
              <a:gd name="connsiteX8" fmla="*/ 561975 w 1276350"/>
              <a:gd name="connsiteY8" fmla="*/ 647700 h 1295400"/>
              <a:gd name="connsiteX9" fmla="*/ 619125 w 1276350"/>
              <a:gd name="connsiteY9" fmla="*/ 628650 h 1295400"/>
              <a:gd name="connsiteX10" fmla="*/ 647700 w 1276350"/>
              <a:gd name="connsiteY10" fmla="*/ 600075 h 1295400"/>
              <a:gd name="connsiteX11" fmla="*/ 704850 w 1276350"/>
              <a:gd name="connsiteY11" fmla="*/ 561975 h 1295400"/>
              <a:gd name="connsiteX12" fmla="*/ 733425 w 1276350"/>
              <a:gd name="connsiteY12" fmla="*/ 542925 h 1295400"/>
              <a:gd name="connsiteX13" fmla="*/ 762000 w 1276350"/>
              <a:gd name="connsiteY13" fmla="*/ 514350 h 1295400"/>
              <a:gd name="connsiteX14" fmla="*/ 800100 w 1276350"/>
              <a:gd name="connsiteY14" fmla="*/ 485775 h 1295400"/>
              <a:gd name="connsiteX15" fmla="*/ 838200 w 1276350"/>
              <a:gd name="connsiteY15" fmla="*/ 428625 h 1295400"/>
              <a:gd name="connsiteX16" fmla="*/ 847725 w 1276350"/>
              <a:gd name="connsiteY16" fmla="*/ 266700 h 1295400"/>
              <a:gd name="connsiteX17" fmla="*/ 942975 w 1276350"/>
              <a:gd name="connsiteY17" fmla="*/ 276225 h 1295400"/>
              <a:gd name="connsiteX18" fmla="*/ 952500 w 1276350"/>
              <a:gd name="connsiteY18" fmla="*/ 304800 h 1295400"/>
              <a:gd name="connsiteX19" fmla="*/ 971550 w 1276350"/>
              <a:gd name="connsiteY19" fmla="*/ 333375 h 1295400"/>
              <a:gd name="connsiteX20" fmla="*/ 1028700 w 1276350"/>
              <a:gd name="connsiteY20" fmla="*/ 381000 h 1295400"/>
              <a:gd name="connsiteX21" fmla="*/ 1066800 w 1276350"/>
              <a:gd name="connsiteY21" fmla="*/ 438150 h 1295400"/>
              <a:gd name="connsiteX22" fmla="*/ 1085850 w 1276350"/>
              <a:gd name="connsiteY22" fmla="*/ 466725 h 1295400"/>
              <a:gd name="connsiteX23" fmla="*/ 1123950 w 1276350"/>
              <a:gd name="connsiteY23" fmla="*/ 542925 h 1295400"/>
              <a:gd name="connsiteX24" fmla="*/ 1152525 w 1276350"/>
              <a:gd name="connsiteY24" fmla="*/ 561975 h 1295400"/>
              <a:gd name="connsiteX25" fmla="*/ 1181100 w 1276350"/>
              <a:gd name="connsiteY25" fmla="*/ 590550 h 1295400"/>
              <a:gd name="connsiteX26" fmla="*/ 1209675 w 1276350"/>
              <a:gd name="connsiteY26" fmla="*/ 600075 h 1295400"/>
              <a:gd name="connsiteX27" fmla="*/ 1266825 w 1276350"/>
              <a:gd name="connsiteY27" fmla="*/ 628650 h 1295400"/>
              <a:gd name="connsiteX28" fmla="*/ 1276350 w 1276350"/>
              <a:gd name="connsiteY28" fmla="*/ 600075 h 1295400"/>
              <a:gd name="connsiteX29" fmla="*/ 1247775 w 1276350"/>
              <a:gd name="connsiteY29" fmla="*/ 533400 h 1295400"/>
              <a:gd name="connsiteX30" fmla="*/ 1209675 w 1276350"/>
              <a:gd name="connsiteY30" fmla="*/ 514350 h 1295400"/>
              <a:gd name="connsiteX31" fmla="*/ 1181100 w 1276350"/>
              <a:gd name="connsiteY31" fmla="*/ 485775 h 1295400"/>
              <a:gd name="connsiteX32" fmla="*/ 1143000 w 1276350"/>
              <a:gd name="connsiteY32" fmla="*/ 457200 h 1295400"/>
              <a:gd name="connsiteX33" fmla="*/ 1133475 w 1276350"/>
              <a:gd name="connsiteY33" fmla="*/ 428625 h 1295400"/>
              <a:gd name="connsiteX34" fmla="*/ 1095375 w 1276350"/>
              <a:gd name="connsiteY34" fmla="*/ 371475 h 1295400"/>
              <a:gd name="connsiteX35" fmla="*/ 1085850 w 1276350"/>
              <a:gd name="connsiteY35" fmla="*/ 342900 h 1295400"/>
              <a:gd name="connsiteX36" fmla="*/ 1076325 w 1276350"/>
              <a:gd name="connsiteY36" fmla="*/ 304800 h 1295400"/>
              <a:gd name="connsiteX37" fmla="*/ 1057275 w 1276350"/>
              <a:gd name="connsiteY37" fmla="*/ 276225 h 1295400"/>
              <a:gd name="connsiteX38" fmla="*/ 1047750 w 1276350"/>
              <a:gd name="connsiteY38" fmla="*/ 247650 h 1295400"/>
              <a:gd name="connsiteX39" fmla="*/ 981075 w 1276350"/>
              <a:gd name="connsiteY39" fmla="*/ 161925 h 1295400"/>
              <a:gd name="connsiteX40" fmla="*/ 942975 w 1276350"/>
              <a:gd name="connsiteY40" fmla="*/ 104775 h 1295400"/>
              <a:gd name="connsiteX41" fmla="*/ 857250 w 1276350"/>
              <a:gd name="connsiteY41" fmla="*/ 38100 h 1295400"/>
              <a:gd name="connsiteX42" fmla="*/ 714375 w 1276350"/>
              <a:gd name="connsiteY42" fmla="*/ 0 h 1295400"/>
              <a:gd name="connsiteX43" fmla="*/ 428625 w 1276350"/>
              <a:gd name="connsiteY43" fmla="*/ 9525 h 1295400"/>
              <a:gd name="connsiteX44" fmla="*/ 381000 w 1276350"/>
              <a:gd name="connsiteY44" fmla="*/ 85725 h 1295400"/>
              <a:gd name="connsiteX45" fmla="*/ 361950 w 1276350"/>
              <a:gd name="connsiteY45" fmla="*/ 142875 h 1295400"/>
              <a:gd name="connsiteX46" fmla="*/ 342900 w 1276350"/>
              <a:gd name="connsiteY46" fmla="*/ 257175 h 1295400"/>
              <a:gd name="connsiteX47" fmla="*/ 323850 w 1276350"/>
              <a:gd name="connsiteY47" fmla="*/ 295275 h 1295400"/>
              <a:gd name="connsiteX48" fmla="*/ 304800 w 1276350"/>
              <a:gd name="connsiteY48" fmla="*/ 390525 h 1295400"/>
              <a:gd name="connsiteX49" fmla="*/ 228600 w 1276350"/>
              <a:gd name="connsiteY49" fmla="*/ 495300 h 1295400"/>
              <a:gd name="connsiteX50" fmla="*/ 190500 w 1276350"/>
              <a:gd name="connsiteY50" fmla="*/ 523875 h 1295400"/>
              <a:gd name="connsiteX51" fmla="*/ 123825 w 1276350"/>
              <a:gd name="connsiteY51" fmla="*/ 561975 h 1295400"/>
              <a:gd name="connsiteX52" fmla="*/ 95250 w 1276350"/>
              <a:gd name="connsiteY52" fmla="*/ 571500 h 1295400"/>
              <a:gd name="connsiteX53" fmla="*/ 38100 w 1276350"/>
              <a:gd name="connsiteY53" fmla="*/ 628650 h 1295400"/>
              <a:gd name="connsiteX54" fmla="*/ 0 w 1276350"/>
              <a:gd name="connsiteY54" fmla="*/ 685800 h 1295400"/>
              <a:gd name="connsiteX55" fmla="*/ 9525 w 1276350"/>
              <a:gd name="connsiteY55" fmla="*/ 923925 h 1295400"/>
              <a:gd name="connsiteX56" fmla="*/ 28575 w 1276350"/>
              <a:gd name="connsiteY56" fmla="*/ 952500 h 1295400"/>
              <a:gd name="connsiteX57" fmla="*/ 85725 w 1276350"/>
              <a:gd name="connsiteY57" fmla="*/ 971550 h 1295400"/>
              <a:gd name="connsiteX58" fmla="*/ 142875 w 1276350"/>
              <a:gd name="connsiteY58" fmla="*/ 1028700 h 1295400"/>
              <a:gd name="connsiteX59" fmla="*/ 171450 w 1276350"/>
              <a:gd name="connsiteY59" fmla="*/ 1057275 h 1295400"/>
              <a:gd name="connsiteX60" fmla="*/ 190500 w 1276350"/>
              <a:gd name="connsiteY60" fmla="*/ 1114425 h 1295400"/>
              <a:gd name="connsiteX61" fmla="*/ 209550 w 1276350"/>
              <a:gd name="connsiteY61" fmla="*/ 1190625 h 1295400"/>
              <a:gd name="connsiteX62" fmla="*/ 228600 w 1276350"/>
              <a:gd name="connsiteY62" fmla="*/ 1219200 h 1295400"/>
              <a:gd name="connsiteX63" fmla="*/ 238125 w 1276350"/>
              <a:gd name="connsiteY63" fmla="*/ 1247775 h 1295400"/>
              <a:gd name="connsiteX64" fmla="*/ 304800 w 1276350"/>
              <a:gd name="connsiteY64" fmla="*/ 1295400 h 1295400"/>
              <a:gd name="connsiteX65" fmla="*/ 333375 w 1276350"/>
              <a:gd name="connsiteY65" fmla="*/ 1181100 h 1295400"/>
              <a:gd name="connsiteX66" fmla="*/ 276225 w 1276350"/>
              <a:gd name="connsiteY66" fmla="*/ 11049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276350" h="1295400">
                <a:moveTo>
                  <a:pt x="323850" y="1238250"/>
                </a:moveTo>
                <a:lnTo>
                  <a:pt x="323850" y="1238250"/>
                </a:lnTo>
                <a:cubicBezTo>
                  <a:pt x="320675" y="1155700"/>
                  <a:pt x="322036" y="1072850"/>
                  <a:pt x="314325" y="990600"/>
                </a:cubicBezTo>
                <a:cubicBezTo>
                  <a:pt x="312451" y="970607"/>
                  <a:pt x="295275" y="933450"/>
                  <a:pt x="295275" y="933450"/>
                </a:cubicBezTo>
                <a:cubicBezTo>
                  <a:pt x="296082" y="927803"/>
                  <a:pt x="302234" y="856336"/>
                  <a:pt x="314325" y="838200"/>
                </a:cubicBezTo>
                <a:cubicBezTo>
                  <a:pt x="331748" y="812065"/>
                  <a:pt x="353190" y="802494"/>
                  <a:pt x="381000" y="790575"/>
                </a:cubicBezTo>
                <a:cubicBezTo>
                  <a:pt x="390228" y="786620"/>
                  <a:pt x="400595" y="785540"/>
                  <a:pt x="409575" y="781050"/>
                </a:cubicBezTo>
                <a:cubicBezTo>
                  <a:pt x="443569" y="764053"/>
                  <a:pt x="470056" y="730094"/>
                  <a:pt x="495300" y="704850"/>
                </a:cubicBezTo>
                <a:cubicBezTo>
                  <a:pt x="514364" y="685786"/>
                  <a:pt x="537537" y="659919"/>
                  <a:pt x="561975" y="647700"/>
                </a:cubicBezTo>
                <a:cubicBezTo>
                  <a:pt x="579936" y="638720"/>
                  <a:pt x="619125" y="628650"/>
                  <a:pt x="619125" y="628650"/>
                </a:cubicBezTo>
                <a:cubicBezTo>
                  <a:pt x="628650" y="619125"/>
                  <a:pt x="637067" y="608345"/>
                  <a:pt x="647700" y="600075"/>
                </a:cubicBezTo>
                <a:cubicBezTo>
                  <a:pt x="665772" y="586019"/>
                  <a:pt x="685800" y="574675"/>
                  <a:pt x="704850" y="561975"/>
                </a:cubicBezTo>
                <a:cubicBezTo>
                  <a:pt x="714375" y="555625"/>
                  <a:pt x="725330" y="551020"/>
                  <a:pt x="733425" y="542925"/>
                </a:cubicBezTo>
                <a:cubicBezTo>
                  <a:pt x="742950" y="533400"/>
                  <a:pt x="751773" y="523116"/>
                  <a:pt x="762000" y="514350"/>
                </a:cubicBezTo>
                <a:cubicBezTo>
                  <a:pt x="774053" y="504019"/>
                  <a:pt x="789553" y="497640"/>
                  <a:pt x="800100" y="485775"/>
                </a:cubicBezTo>
                <a:cubicBezTo>
                  <a:pt x="815311" y="468663"/>
                  <a:pt x="838200" y="428625"/>
                  <a:pt x="838200" y="428625"/>
                </a:cubicBezTo>
                <a:cubicBezTo>
                  <a:pt x="841375" y="374650"/>
                  <a:pt x="817094" y="311255"/>
                  <a:pt x="847725" y="266700"/>
                </a:cubicBezTo>
                <a:cubicBezTo>
                  <a:pt x="865802" y="240406"/>
                  <a:pt x="912988" y="265321"/>
                  <a:pt x="942975" y="276225"/>
                </a:cubicBezTo>
                <a:cubicBezTo>
                  <a:pt x="952411" y="279656"/>
                  <a:pt x="948010" y="295820"/>
                  <a:pt x="952500" y="304800"/>
                </a:cubicBezTo>
                <a:cubicBezTo>
                  <a:pt x="957620" y="315039"/>
                  <a:pt x="963455" y="325280"/>
                  <a:pt x="971550" y="333375"/>
                </a:cubicBezTo>
                <a:cubicBezTo>
                  <a:pt x="1026583" y="388408"/>
                  <a:pt x="974085" y="310781"/>
                  <a:pt x="1028700" y="381000"/>
                </a:cubicBezTo>
                <a:cubicBezTo>
                  <a:pt x="1042756" y="399072"/>
                  <a:pt x="1054100" y="419100"/>
                  <a:pt x="1066800" y="438150"/>
                </a:cubicBezTo>
                <a:cubicBezTo>
                  <a:pt x="1073150" y="447675"/>
                  <a:pt x="1082230" y="455865"/>
                  <a:pt x="1085850" y="466725"/>
                </a:cubicBezTo>
                <a:cubicBezTo>
                  <a:pt x="1096239" y="497892"/>
                  <a:pt x="1099411" y="514297"/>
                  <a:pt x="1123950" y="542925"/>
                </a:cubicBezTo>
                <a:cubicBezTo>
                  <a:pt x="1131400" y="551617"/>
                  <a:pt x="1143731" y="554646"/>
                  <a:pt x="1152525" y="561975"/>
                </a:cubicBezTo>
                <a:cubicBezTo>
                  <a:pt x="1162873" y="570599"/>
                  <a:pt x="1169892" y="583078"/>
                  <a:pt x="1181100" y="590550"/>
                </a:cubicBezTo>
                <a:cubicBezTo>
                  <a:pt x="1189454" y="596119"/>
                  <a:pt x="1200695" y="595585"/>
                  <a:pt x="1209675" y="600075"/>
                </a:cubicBezTo>
                <a:cubicBezTo>
                  <a:pt x="1283533" y="637004"/>
                  <a:pt x="1195001" y="604709"/>
                  <a:pt x="1266825" y="628650"/>
                </a:cubicBezTo>
                <a:cubicBezTo>
                  <a:pt x="1270000" y="619125"/>
                  <a:pt x="1276350" y="610115"/>
                  <a:pt x="1276350" y="600075"/>
                </a:cubicBezTo>
                <a:cubicBezTo>
                  <a:pt x="1276350" y="581179"/>
                  <a:pt x="1263329" y="546362"/>
                  <a:pt x="1247775" y="533400"/>
                </a:cubicBezTo>
                <a:cubicBezTo>
                  <a:pt x="1236867" y="524310"/>
                  <a:pt x="1221229" y="522603"/>
                  <a:pt x="1209675" y="514350"/>
                </a:cubicBezTo>
                <a:cubicBezTo>
                  <a:pt x="1198714" y="506520"/>
                  <a:pt x="1191327" y="494541"/>
                  <a:pt x="1181100" y="485775"/>
                </a:cubicBezTo>
                <a:cubicBezTo>
                  <a:pt x="1169047" y="475444"/>
                  <a:pt x="1155700" y="466725"/>
                  <a:pt x="1143000" y="457200"/>
                </a:cubicBezTo>
                <a:cubicBezTo>
                  <a:pt x="1139825" y="447675"/>
                  <a:pt x="1138351" y="437402"/>
                  <a:pt x="1133475" y="428625"/>
                </a:cubicBezTo>
                <a:cubicBezTo>
                  <a:pt x="1122356" y="408611"/>
                  <a:pt x="1102615" y="393195"/>
                  <a:pt x="1095375" y="371475"/>
                </a:cubicBezTo>
                <a:cubicBezTo>
                  <a:pt x="1092200" y="361950"/>
                  <a:pt x="1088608" y="352554"/>
                  <a:pt x="1085850" y="342900"/>
                </a:cubicBezTo>
                <a:cubicBezTo>
                  <a:pt x="1082254" y="330313"/>
                  <a:pt x="1081482" y="316832"/>
                  <a:pt x="1076325" y="304800"/>
                </a:cubicBezTo>
                <a:cubicBezTo>
                  <a:pt x="1071816" y="294278"/>
                  <a:pt x="1062395" y="286464"/>
                  <a:pt x="1057275" y="276225"/>
                </a:cubicBezTo>
                <a:cubicBezTo>
                  <a:pt x="1052785" y="267245"/>
                  <a:pt x="1052626" y="256427"/>
                  <a:pt x="1047750" y="247650"/>
                </a:cubicBezTo>
                <a:cubicBezTo>
                  <a:pt x="986492" y="137386"/>
                  <a:pt x="1035068" y="231345"/>
                  <a:pt x="981075" y="161925"/>
                </a:cubicBezTo>
                <a:cubicBezTo>
                  <a:pt x="967019" y="143853"/>
                  <a:pt x="959164" y="120964"/>
                  <a:pt x="942975" y="104775"/>
                </a:cubicBezTo>
                <a:cubicBezTo>
                  <a:pt x="916085" y="77885"/>
                  <a:pt x="895227" y="53291"/>
                  <a:pt x="857250" y="38100"/>
                </a:cubicBezTo>
                <a:cubicBezTo>
                  <a:pt x="779562" y="7025"/>
                  <a:pt x="826391" y="22403"/>
                  <a:pt x="714375" y="0"/>
                </a:cubicBezTo>
                <a:lnTo>
                  <a:pt x="428625" y="9525"/>
                </a:lnTo>
                <a:cubicBezTo>
                  <a:pt x="416422" y="11374"/>
                  <a:pt x="384886" y="76010"/>
                  <a:pt x="381000" y="85725"/>
                </a:cubicBezTo>
                <a:cubicBezTo>
                  <a:pt x="373542" y="104369"/>
                  <a:pt x="365251" y="123068"/>
                  <a:pt x="361950" y="142875"/>
                </a:cubicBezTo>
                <a:cubicBezTo>
                  <a:pt x="355600" y="180975"/>
                  <a:pt x="360174" y="222627"/>
                  <a:pt x="342900" y="257175"/>
                </a:cubicBezTo>
                <a:lnTo>
                  <a:pt x="323850" y="295275"/>
                </a:lnTo>
                <a:cubicBezTo>
                  <a:pt x="321484" y="311840"/>
                  <a:pt x="317588" y="367506"/>
                  <a:pt x="304800" y="390525"/>
                </a:cubicBezTo>
                <a:cubicBezTo>
                  <a:pt x="292382" y="412878"/>
                  <a:pt x="248185" y="475715"/>
                  <a:pt x="228600" y="495300"/>
                </a:cubicBezTo>
                <a:cubicBezTo>
                  <a:pt x="217375" y="506525"/>
                  <a:pt x="203418" y="514648"/>
                  <a:pt x="190500" y="523875"/>
                </a:cubicBezTo>
                <a:cubicBezTo>
                  <a:pt x="166585" y="540957"/>
                  <a:pt x="151730" y="550016"/>
                  <a:pt x="123825" y="561975"/>
                </a:cubicBezTo>
                <a:cubicBezTo>
                  <a:pt x="114597" y="565930"/>
                  <a:pt x="104775" y="568325"/>
                  <a:pt x="95250" y="571500"/>
                </a:cubicBezTo>
                <a:cubicBezTo>
                  <a:pt x="76200" y="590550"/>
                  <a:pt x="53044" y="606234"/>
                  <a:pt x="38100" y="628650"/>
                </a:cubicBezTo>
                <a:lnTo>
                  <a:pt x="0" y="685800"/>
                </a:lnTo>
                <a:cubicBezTo>
                  <a:pt x="3175" y="765175"/>
                  <a:pt x="1062" y="844939"/>
                  <a:pt x="9525" y="923925"/>
                </a:cubicBezTo>
                <a:cubicBezTo>
                  <a:pt x="10745" y="935307"/>
                  <a:pt x="18867" y="946433"/>
                  <a:pt x="28575" y="952500"/>
                </a:cubicBezTo>
                <a:cubicBezTo>
                  <a:pt x="45603" y="963143"/>
                  <a:pt x="85725" y="971550"/>
                  <a:pt x="85725" y="971550"/>
                </a:cubicBezTo>
                <a:lnTo>
                  <a:pt x="142875" y="1028700"/>
                </a:lnTo>
                <a:lnTo>
                  <a:pt x="171450" y="1057275"/>
                </a:lnTo>
                <a:cubicBezTo>
                  <a:pt x="177800" y="1076325"/>
                  <a:pt x="186562" y="1094734"/>
                  <a:pt x="190500" y="1114425"/>
                </a:cubicBezTo>
                <a:cubicBezTo>
                  <a:pt x="194123" y="1132539"/>
                  <a:pt x="199787" y="1171099"/>
                  <a:pt x="209550" y="1190625"/>
                </a:cubicBezTo>
                <a:cubicBezTo>
                  <a:pt x="214670" y="1200864"/>
                  <a:pt x="223480" y="1208961"/>
                  <a:pt x="228600" y="1219200"/>
                </a:cubicBezTo>
                <a:cubicBezTo>
                  <a:pt x="233090" y="1228180"/>
                  <a:pt x="232556" y="1239421"/>
                  <a:pt x="238125" y="1247775"/>
                </a:cubicBezTo>
                <a:cubicBezTo>
                  <a:pt x="257433" y="1276736"/>
                  <a:pt x="275004" y="1280502"/>
                  <a:pt x="304800" y="1295400"/>
                </a:cubicBezTo>
                <a:cubicBezTo>
                  <a:pt x="366508" y="1274831"/>
                  <a:pt x="333375" y="1295915"/>
                  <a:pt x="333375" y="1181100"/>
                </a:cubicBezTo>
                <a:lnTo>
                  <a:pt x="276225" y="1104900"/>
                </a:ln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4102279" y="3393810"/>
            <a:ext cx="711077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dirty="0">
                <a:latin typeface="Times New Roman" pitchFamily="18" charset="0"/>
                <a:cs typeface="Times New Roman" pitchFamily="18" charset="0"/>
              </a:rPr>
              <a:t>с. Садовое</a:t>
            </a:r>
            <a:endParaRPr lang="ru-RU" alt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4156418" y="3684990"/>
            <a:ext cx="348396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5"/>
          <p:cNvSpPr>
            <a:spLocks noChangeArrowheads="1"/>
          </p:cNvSpPr>
          <p:nvPr/>
        </p:nvSpPr>
        <p:spPr bwMode="auto">
          <a:xfrm>
            <a:off x="0" y="-27384"/>
            <a:ext cx="12192000" cy="98072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/>
          <a:p>
            <a:pPr algn="ctr"/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РАЗВИТИЯ ОБСТАНОВКИ</a:t>
            </a:r>
          </a:p>
          <a:p>
            <a:pPr algn="ctr"/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подтопления в с. Садовое МО Туапсинского района</a:t>
            </a:r>
          </a:p>
          <a:p>
            <a:pPr algn="ctr"/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Краснодарского края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9" y="3313937"/>
            <a:ext cx="3437647" cy="151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378" y="5165577"/>
            <a:ext cx="3360373" cy="168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30" y="5013176"/>
            <a:ext cx="337492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9" y="4960777"/>
            <a:ext cx="346286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7" y="5223179"/>
            <a:ext cx="3442879" cy="158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9" y="3068960"/>
            <a:ext cx="343764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635"/>
            <a:ext cx="12192000" cy="603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00321"/>
              </p:ext>
            </p:extLst>
          </p:nvPr>
        </p:nvGraphicFramePr>
        <p:xfrm>
          <a:off x="11028806" y="26526"/>
          <a:ext cx="1086397" cy="234147"/>
        </p:xfrm>
        <a:graphic>
          <a:graphicData uri="http://schemas.openxmlformats.org/drawingml/2006/table">
            <a:tbl>
              <a:tblPr/>
              <a:tblGrid>
                <a:gridCol w="1086397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5668930" y="3193884"/>
            <a:ext cx="1049310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>
                <a:latin typeface="Times New Roman" pitchFamily="18" charset="0"/>
                <a:cs typeface="Times New Roman" pitchFamily="18" charset="0"/>
              </a:rPr>
              <a:t>п. Октябрьский </a:t>
            </a: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6333465" y="3442260"/>
            <a:ext cx="348396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8666957" y="5341267"/>
            <a:ext cx="3459529" cy="1471177"/>
            <a:chOff x="6487806" y="4797152"/>
            <a:chExt cx="2608287" cy="1471177"/>
          </a:xfrm>
        </p:grpSpPr>
        <p:sp>
          <p:nvSpPr>
            <p:cNvPr id="60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2263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Полилиния 62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5" name="Полилиния 64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83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2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73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74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85" name="AutoShape 54"/>
          <p:cNvSpPr>
            <a:spLocks noChangeArrowheads="1"/>
          </p:cNvSpPr>
          <p:nvPr/>
        </p:nvSpPr>
        <p:spPr bwMode="auto">
          <a:xfrm>
            <a:off x="62640" y="1036483"/>
            <a:ext cx="3153040" cy="692901"/>
          </a:xfrm>
          <a:prstGeom prst="wedgeRectCallout">
            <a:avLst>
              <a:gd name="adj1" fmla="val 45502"/>
              <a:gd name="adj2" fmla="val 20678"/>
            </a:avLst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 Темрюкский район</a:t>
            </a:r>
          </a:p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ФГКУ «6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отряд ФПС  по Краснодарскому краю» 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10-ПСЧ 8(861-67) -2-24-31</a:t>
            </a:r>
          </a:p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6" name="Группа 85"/>
          <p:cNvGrpSpPr/>
          <p:nvPr/>
        </p:nvGrpSpPr>
        <p:grpSpPr>
          <a:xfrm>
            <a:off x="8648768" y="1036241"/>
            <a:ext cx="3477717" cy="626100"/>
            <a:chOff x="6428209" y="4986230"/>
            <a:chExt cx="2608288" cy="622981"/>
          </a:xfrm>
        </p:grpSpPr>
        <p:sp>
          <p:nvSpPr>
            <p:cNvPr id="87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3741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120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8647479" y="1700805"/>
            <a:ext cx="3477717" cy="632361"/>
            <a:chOff x="6428209" y="4993020"/>
            <a:chExt cx="2608288" cy="629210"/>
          </a:xfrm>
        </p:grpSpPr>
        <p:sp>
          <p:nvSpPr>
            <p:cNvPr id="90" name="Text Box 830"/>
            <p:cNvSpPr txBox="1">
              <a:spLocks noChangeArrowheads="1"/>
            </p:cNvSpPr>
            <p:nvPr/>
          </p:nvSpPr>
          <p:spPr bwMode="auto">
            <a:xfrm>
              <a:off x="6428209" y="5235015"/>
              <a:ext cx="2608287" cy="3872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altLang="ru-RU" sz="1000" dirty="0">
                  <a:latin typeface="Times New Roman" pitchFamily="18" charset="0"/>
                  <a:cs typeface="Times New Roman" pitchFamily="18" charset="0"/>
                </a:rPr>
                <a:t>п. Октябрьский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1848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562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дома,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17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</p:txBody>
        </p:sp>
        <p:sp>
          <p:nvSpPr>
            <p:cNvPr id="9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AutoShape 54"/>
          <p:cNvSpPr>
            <a:spLocks noChangeArrowheads="1"/>
          </p:cNvSpPr>
          <p:nvPr/>
        </p:nvSpPr>
        <p:spPr bwMode="auto">
          <a:xfrm>
            <a:off x="6578701" y="1159754"/>
            <a:ext cx="1920212" cy="784259"/>
          </a:xfrm>
          <a:prstGeom prst="wedgeRectCallout">
            <a:avLst>
              <a:gd name="adj1" fmla="val -3065"/>
              <a:gd name="adj2" fmla="val 235085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Пшиш</a:t>
            </a:r>
            <a:endParaRPr lang="ru-RU" sz="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482586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Times New Roman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4749070" y="2076451"/>
            <a:ext cx="1639031" cy="2676525"/>
          </a:xfrm>
          <a:custGeom>
            <a:avLst/>
            <a:gdLst>
              <a:gd name="connsiteX0" fmla="*/ 548 w 1229273"/>
              <a:gd name="connsiteY0" fmla="*/ 2676525 h 2676525"/>
              <a:gd name="connsiteX1" fmla="*/ 548 w 1229273"/>
              <a:gd name="connsiteY1" fmla="*/ 2676525 h 2676525"/>
              <a:gd name="connsiteX2" fmla="*/ 29123 w 1229273"/>
              <a:gd name="connsiteY2" fmla="*/ 2581275 h 2676525"/>
              <a:gd name="connsiteX3" fmla="*/ 95798 w 1229273"/>
              <a:gd name="connsiteY3" fmla="*/ 2533650 h 2676525"/>
              <a:gd name="connsiteX4" fmla="*/ 229148 w 1229273"/>
              <a:gd name="connsiteY4" fmla="*/ 2457450 h 2676525"/>
              <a:gd name="connsiteX5" fmla="*/ 352973 w 1229273"/>
              <a:gd name="connsiteY5" fmla="*/ 2371725 h 2676525"/>
              <a:gd name="connsiteX6" fmla="*/ 372023 w 1229273"/>
              <a:gd name="connsiteY6" fmla="*/ 2343150 h 2676525"/>
              <a:gd name="connsiteX7" fmla="*/ 438698 w 1229273"/>
              <a:gd name="connsiteY7" fmla="*/ 2305050 h 2676525"/>
              <a:gd name="connsiteX8" fmla="*/ 486323 w 1229273"/>
              <a:gd name="connsiteY8" fmla="*/ 2266950 h 2676525"/>
              <a:gd name="connsiteX9" fmla="*/ 505373 w 1229273"/>
              <a:gd name="connsiteY9" fmla="*/ 2238375 h 2676525"/>
              <a:gd name="connsiteX10" fmla="*/ 562523 w 1229273"/>
              <a:gd name="connsiteY10" fmla="*/ 2181225 h 2676525"/>
              <a:gd name="connsiteX11" fmla="*/ 581573 w 1229273"/>
              <a:gd name="connsiteY11" fmla="*/ 2152650 h 2676525"/>
              <a:gd name="connsiteX12" fmla="*/ 610148 w 1229273"/>
              <a:gd name="connsiteY12" fmla="*/ 2133600 h 2676525"/>
              <a:gd name="connsiteX13" fmla="*/ 638723 w 1229273"/>
              <a:gd name="connsiteY13" fmla="*/ 2095500 h 2676525"/>
              <a:gd name="connsiteX14" fmla="*/ 686348 w 1229273"/>
              <a:gd name="connsiteY14" fmla="*/ 2009775 h 2676525"/>
              <a:gd name="connsiteX15" fmla="*/ 676823 w 1229273"/>
              <a:gd name="connsiteY15" fmla="*/ 1857375 h 2676525"/>
              <a:gd name="connsiteX16" fmla="*/ 638723 w 1229273"/>
              <a:gd name="connsiteY16" fmla="*/ 1752600 h 2676525"/>
              <a:gd name="connsiteX17" fmla="*/ 629198 w 1229273"/>
              <a:gd name="connsiteY17" fmla="*/ 1562100 h 2676525"/>
              <a:gd name="connsiteX18" fmla="*/ 610148 w 1229273"/>
              <a:gd name="connsiteY18" fmla="*/ 1495425 h 2676525"/>
              <a:gd name="connsiteX19" fmla="*/ 600623 w 1229273"/>
              <a:gd name="connsiteY19" fmla="*/ 1457325 h 2676525"/>
              <a:gd name="connsiteX20" fmla="*/ 591098 w 1229273"/>
              <a:gd name="connsiteY20" fmla="*/ 1362075 h 2676525"/>
              <a:gd name="connsiteX21" fmla="*/ 581573 w 1229273"/>
              <a:gd name="connsiteY21" fmla="*/ 1247775 h 2676525"/>
              <a:gd name="connsiteX22" fmla="*/ 572048 w 1229273"/>
              <a:gd name="connsiteY22" fmla="*/ 1219200 h 2676525"/>
              <a:gd name="connsiteX23" fmla="*/ 562523 w 1229273"/>
              <a:gd name="connsiteY23" fmla="*/ 1181100 h 2676525"/>
              <a:gd name="connsiteX24" fmla="*/ 562523 w 1229273"/>
              <a:gd name="connsiteY24" fmla="*/ 847725 h 2676525"/>
              <a:gd name="connsiteX25" fmla="*/ 572048 w 1229273"/>
              <a:gd name="connsiteY25" fmla="*/ 819150 h 2676525"/>
              <a:gd name="connsiteX26" fmla="*/ 619673 w 1229273"/>
              <a:gd name="connsiteY26" fmla="*/ 742950 h 2676525"/>
              <a:gd name="connsiteX27" fmla="*/ 638723 w 1229273"/>
              <a:gd name="connsiteY27" fmla="*/ 714375 h 2676525"/>
              <a:gd name="connsiteX28" fmla="*/ 667298 w 1229273"/>
              <a:gd name="connsiteY28" fmla="*/ 676275 h 2676525"/>
              <a:gd name="connsiteX29" fmla="*/ 705398 w 1229273"/>
              <a:gd name="connsiteY29" fmla="*/ 619125 h 2676525"/>
              <a:gd name="connsiteX30" fmla="*/ 724448 w 1229273"/>
              <a:gd name="connsiteY30" fmla="*/ 561975 h 2676525"/>
              <a:gd name="connsiteX31" fmla="*/ 733973 w 1229273"/>
              <a:gd name="connsiteY31" fmla="*/ 523875 h 2676525"/>
              <a:gd name="connsiteX32" fmla="*/ 791123 w 1229273"/>
              <a:gd name="connsiteY32" fmla="*/ 419100 h 2676525"/>
              <a:gd name="connsiteX33" fmla="*/ 819698 w 1229273"/>
              <a:gd name="connsiteY33" fmla="*/ 390525 h 2676525"/>
              <a:gd name="connsiteX34" fmla="*/ 867323 w 1229273"/>
              <a:gd name="connsiteY34" fmla="*/ 333375 h 2676525"/>
              <a:gd name="connsiteX35" fmla="*/ 876848 w 1229273"/>
              <a:gd name="connsiteY35" fmla="*/ 304800 h 2676525"/>
              <a:gd name="connsiteX36" fmla="*/ 943523 w 1229273"/>
              <a:gd name="connsiteY36" fmla="*/ 247650 h 2676525"/>
              <a:gd name="connsiteX37" fmla="*/ 991148 w 1229273"/>
              <a:gd name="connsiteY37" fmla="*/ 219075 h 2676525"/>
              <a:gd name="connsiteX38" fmla="*/ 1019723 w 1229273"/>
              <a:gd name="connsiteY38" fmla="*/ 209550 h 2676525"/>
              <a:gd name="connsiteX39" fmla="*/ 1229273 w 1229273"/>
              <a:gd name="connsiteY39" fmla="*/ 190500 h 2676525"/>
              <a:gd name="connsiteX40" fmla="*/ 1219748 w 1229273"/>
              <a:gd name="connsiteY40" fmla="*/ 152400 h 2676525"/>
              <a:gd name="connsiteX41" fmla="*/ 1105448 w 1229273"/>
              <a:gd name="connsiteY41" fmla="*/ 123825 h 2676525"/>
              <a:gd name="connsiteX42" fmla="*/ 1048298 w 1229273"/>
              <a:gd name="connsiteY42" fmla="*/ 85725 h 2676525"/>
              <a:gd name="connsiteX43" fmla="*/ 1019723 w 1229273"/>
              <a:gd name="connsiteY43" fmla="*/ 76200 h 2676525"/>
              <a:gd name="connsiteX44" fmla="*/ 962573 w 1229273"/>
              <a:gd name="connsiteY44" fmla="*/ 38100 h 2676525"/>
              <a:gd name="connsiteX45" fmla="*/ 924473 w 1229273"/>
              <a:gd name="connsiteY45" fmla="*/ 28575 h 2676525"/>
              <a:gd name="connsiteX46" fmla="*/ 876848 w 1229273"/>
              <a:gd name="connsiteY46" fmla="*/ 9525 h 2676525"/>
              <a:gd name="connsiteX47" fmla="*/ 829223 w 1229273"/>
              <a:gd name="connsiteY47" fmla="*/ 0 h 2676525"/>
              <a:gd name="connsiteX48" fmla="*/ 572048 w 1229273"/>
              <a:gd name="connsiteY48" fmla="*/ 9525 h 2676525"/>
              <a:gd name="connsiteX49" fmla="*/ 543473 w 1229273"/>
              <a:gd name="connsiteY49" fmla="*/ 38100 h 2676525"/>
              <a:gd name="connsiteX50" fmla="*/ 514898 w 1229273"/>
              <a:gd name="connsiteY50" fmla="*/ 123825 h 2676525"/>
              <a:gd name="connsiteX51" fmla="*/ 486323 w 1229273"/>
              <a:gd name="connsiteY51" fmla="*/ 180975 h 2676525"/>
              <a:gd name="connsiteX52" fmla="*/ 467273 w 1229273"/>
              <a:gd name="connsiteY52" fmla="*/ 238125 h 2676525"/>
              <a:gd name="connsiteX53" fmla="*/ 457748 w 1229273"/>
              <a:gd name="connsiteY53" fmla="*/ 266700 h 2676525"/>
              <a:gd name="connsiteX54" fmla="*/ 438698 w 1229273"/>
              <a:gd name="connsiteY54" fmla="*/ 295275 h 2676525"/>
              <a:gd name="connsiteX55" fmla="*/ 419648 w 1229273"/>
              <a:gd name="connsiteY55" fmla="*/ 352425 h 2676525"/>
              <a:gd name="connsiteX56" fmla="*/ 400598 w 1229273"/>
              <a:gd name="connsiteY56" fmla="*/ 390525 h 2676525"/>
              <a:gd name="connsiteX57" fmla="*/ 391073 w 1229273"/>
              <a:gd name="connsiteY57" fmla="*/ 571500 h 2676525"/>
              <a:gd name="connsiteX58" fmla="*/ 381548 w 1229273"/>
              <a:gd name="connsiteY58" fmla="*/ 628650 h 2676525"/>
              <a:gd name="connsiteX59" fmla="*/ 372023 w 1229273"/>
              <a:gd name="connsiteY59" fmla="*/ 733425 h 2676525"/>
              <a:gd name="connsiteX60" fmla="*/ 381548 w 1229273"/>
              <a:gd name="connsiteY60" fmla="*/ 1133475 h 2676525"/>
              <a:gd name="connsiteX61" fmla="*/ 391073 w 1229273"/>
              <a:gd name="connsiteY61" fmla="*/ 1162050 h 2676525"/>
              <a:gd name="connsiteX62" fmla="*/ 410123 w 1229273"/>
              <a:gd name="connsiteY62" fmla="*/ 1257300 h 2676525"/>
              <a:gd name="connsiteX63" fmla="*/ 419648 w 1229273"/>
              <a:gd name="connsiteY63" fmla="*/ 1285875 h 2676525"/>
              <a:gd name="connsiteX64" fmla="*/ 429173 w 1229273"/>
              <a:gd name="connsiteY64" fmla="*/ 1343025 h 2676525"/>
              <a:gd name="connsiteX65" fmla="*/ 448223 w 1229273"/>
              <a:gd name="connsiteY65" fmla="*/ 1428750 h 2676525"/>
              <a:gd name="connsiteX66" fmla="*/ 476798 w 1229273"/>
              <a:gd name="connsiteY66" fmla="*/ 1514475 h 2676525"/>
              <a:gd name="connsiteX67" fmla="*/ 486323 w 1229273"/>
              <a:gd name="connsiteY67" fmla="*/ 1543050 h 2676525"/>
              <a:gd name="connsiteX68" fmla="*/ 495848 w 1229273"/>
              <a:gd name="connsiteY68" fmla="*/ 1609725 h 2676525"/>
              <a:gd name="connsiteX69" fmla="*/ 505373 w 1229273"/>
              <a:gd name="connsiteY69" fmla="*/ 1638300 h 2676525"/>
              <a:gd name="connsiteX70" fmla="*/ 514898 w 1229273"/>
              <a:gd name="connsiteY70" fmla="*/ 1685925 h 2676525"/>
              <a:gd name="connsiteX71" fmla="*/ 533948 w 1229273"/>
              <a:gd name="connsiteY71" fmla="*/ 1752600 h 2676525"/>
              <a:gd name="connsiteX72" fmla="*/ 543473 w 1229273"/>
              <a:gd name="connsiteY72" fmla="*/ 1790700 h 2676525"/>
              <a:gd name="connsiteX73" fmla="*/ 562523 w 1229273"/>
              <a:gd name="connsiteY73" fmla="*/ 1819275 h 2676525"/>
              <a:gd name="connsiteX74" fmla="*/ 572048 w 1229273"/>
              <a:gd name="connsiteY74" fmla="*/ 1847850 h 2676525"/>
              <a:gd name="connsiteX75" fmla="*/ 562523 w 1229273"/>
              <a:gd name="connsiteY75" fmla="*/ 1914525 h 2676525"/>
              <a:gd name="connsiteX76" fmla="*/ 543473 w 1229273"/>
              <a:gd name="connsiteY76" fmla="*/ 1943100 h 2676525"/>
              <a:gd name="connsiteX77" fmla="*/ 533948 w 1229273"/>
              <a:gd name="connsiteY77" fmla="*/ 1971675 h 2676525"/>
              <a:gd name="connsiteX78" fmla="*/ 514898 w 1229273"/>
              <a:gd name="connsiteY78" fmla="*/ 2000250 h 2676525"/>
              <a:gd name="connsiteX79" fmla="*/ 505373 w 1229273"/>
              <a:gd name="connsiteY79" fmla="*/ 2028825 h 2676525"/>
              <a:gd name="connsiteX80" fmla="*/ 448223 w 1229273"/>
              <a:gd name="connsiteY80" fmla="*/ 2066925 h 2676525"/>
              <a:gd name="connsiteX81" fmla="*/ 419648 w 1229273"/>
              <a:gd name="connsiteY81" fmla="*/ 2085975 h 2676525"/>
              <a:gd name="connsiteX82" fmla="*/ 391073 w 1229273"/>
              <a:gd name="connsiteY82" fmla="*/ 2114550 h 2676525"/>
              <a:gd name="connsiteX83" fmla="*/ 362498 w 1229273"/>
              <a:gd name="connsiteY83" fmla="*/ 2124075 h 2676525"/>
              <a:gd name="connsiteX84" fmla="*/ 333923 w 1229273"/>
              <a:gd name="connsiteY84" fmla="*/ 2143125 h 2676525"/>
              <a:gd name="connsiteX85" fmla="*/ 248198 w 1229273"/>
              <a:gd name="connsiteY85" fmla="*/ 2181225 h 2676525"/>
              <a:gd name="connsiteX86" fmla="*/ 191048 w 1229273"/>
              <a:gd name="connsiteY86" fmla="*/ 2228850 h 2676525"/>
              <a:gd name="connsiteX87" fmla="*/ 152948 w 1229273"/>
              <a:gd name="connsiteY87" fmla="*/ 2247900 h 2676525"/>
              <a:gd name="connsiteX88" fmla="*/ 133898 w 1229273"/>
              <a:gd name="connsiteY88" fmla="*/ 2276475 h 2676525"/>
              <a:gd name="connsiteX89" fmla="*/ 105323 w 1229273"/>
              <a:gd name="connsiteY89" fmla="*/ 2295525 h 2676525"/>
              <a:gd name="connsiteX90" fmla="*/ 86273 w 1229273"/>
              <a:gd name="connsiteY90" fmla="*/ 2333625 h 2676525"/>
              <a:gd name="connsiteX91" fmla="*/ 67223 w 1229273"/>
              <a:gd name="connsiteY91" fmla="*/ 2362200 h 2676525"/>
              <a:gd name="connsiteX92" fmla="*/ 48173 w 1229273"/>
              <a:gd name="connsiteY92" fmla="*/ 2419350 h 2676525"/>
              <a:gd name="connsiteX93" fmla="*/ 38648 w 1229273"/>
              <a:gd name="connsiteY93" fmla="*/ 2447925 h 2676525"/>
              <a:gd name="connsiteX94" fmla="*/ 19598 w 1229273"/>
              <a:gd name="connsiteY94" fmla="*/ 2524125 h 2676525"/>
              <a:gd name="connsiteX95" fmla="*/ 548 w 1229273"/>
              <a:gd name="connsiteY95" fmla="*/ 2657475 h 2676525"/>
              <a:gd name="connsiteX96" fmla="*/ 548 w 1229273"/>
              <a:gd name="connsiteY96" fmla="*/ 2676525 h 267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229273" h="2676525">
                <a:moveTo>
                  <a:pt x="548" y="2676525"/>
                </a:moveTo>
                <a:lnTo>
                  <a:pt x="548" y="2676525"/>
                </a:lnTo>
                <a:cubicBezTo>
                  <a:pt x="10073" y="2644775"/>
                  <a:pt x="15232" y="2611372"/>
                  <a:pt x="29123" y="2581275"/>
                </a:cubicBezTo>
                <a:cubicBezTo>
                  <a:pt x="42019" y="2553334"/>
                  <a:pt x="72760" y="2547473"/>
                  <a:pt x="95798" y="2533650"/>
                </a:cubicBezTo>
                <a:cubicBezTo>
                  <a:pt x="224486" y="2456437"/>
                  <a:pt x="157555" y="2481314"/>
                  <a:pt x="229148" y="2457450"/>
                </a:cubicBezTo>
                <a:cubicBezTo>
                  <a:pt x="326081" y="2382058"/>
                  <a:pt x="282494" y="2406964"/>
                  <a:pt x="352973" y="2371725"/>
                </a:cubicBezTo>
                <a:cubicBezTo>
                  <a:pt x="359323" y="2362200"/>
                  <a:pt x="363928" y="2351245"/>
                  <a:pt x="372023" y="2343150"/>
                </a:cubicBezTo>
                <a:cubicBezTo>
                  <a:pt x="391509" y="2323664"/>
                  <a:pt x="416286" y="2319991"/>
                  <a:pt x="438698" y="2305050"/>
                </a:cubicBezTo>
                <a:cubicBezTo>
                  <a:pt x="455614" y="2293773"/>
                  <a:pt x="471948" y="2281325"/>
                  <a:pt x="486323" y="2266950"/>
                </a:cubicBezTo>
                <a:cubicBezTo>
                  <a:pt x="494418" y="2258855"/>
                  <a:pt x="497768" y="2246931"/>
                  <a:pt x="505373" y="2238375"/>
                </a:cubicBezTo>
                <a:cubicBezTo>
                  <a:pt x="523271" y="2218239"/>
                  <a:pt x="547579" y="2203641"/>
                  <a:pt x="562523" y="2181225"/>
                </a:cubicBezTo>
                <a:cubicBezTo>
                  <a:pt x="568873" y="2171700"/>
                  <a:pt x="573478" y="2160745"/>
                  <a:pt x="581573" y="2152650"/>
                </a:cubicBezTo>
                <a:cubicBezTo>
                  <a:pt x="589668" y="2144555"/>
                  <a:pt x="602053" y="2141695"/>
                  <a:pt x="610148" y="2133600"/>
                </a:cubicBezTo>
                <a:cubicBezTo>
                  <a:pt x="621373" y="2122375"/>
                  <a:pt x="629619" y="2108505"/>
                  <a:pt x="638723" y="2095500"/>
                </a:cubicBezTo>
                <a:cubicBezTo>
                  <a:pt x="680407" y="2035951"/>
                  <a:pt x="670453" y="2057459"/>
                  <a:pt x="686348" y="2009775"/>
                </a:cubicBezTo>
                <a:cubicBezTo>
                  <a:pt x="683173" y="1958975"/>
                  <a:pt x="683700" y="1907807"/>
                  <a:pt x="676823" y="1857375"/>
                </a:cubicBezTo>
                <a:cubicBezTo>
                  <a:pt x="674293" y="1838822"/>
                  <a:pt x="646561" y="1772194"/>
                  <a:pt x="638723" y="1752600"/>
                </a:cubicBezTo>
                <a:cubicBezTo>
                  <a:pt x="635548" y="1689100"/>
                  <a:pt x="636219" y="1625290"/>
                  <a:pt x="629198" y="1562100"/>
                </a:cubicBezTo>
                <a:cubicBezTo>
                  <a:pt x="626645" y="1539127"/>
                  <a:pt x="616230" y="1517725"/>
                  <a:pt x="610148" y="1495425"/>
                </a:cubicBezTo>
                <a:cubicBezTo>
                  <a:pt x="606704" y="1482795"/>
                  <a:pt x="603798" y="1470025"/>
                  <a:pt x="600623" y="1457325"/>
                </a:cubicBezTo>
                <a:cubicBezTo>
                  <a:pt x="597448" y="1425575"/>
                  <a:pt x="593987" y="1393852"/>
                  <a:pt x="591098" y="1362075"/>
                </a:cubicBezTo>
                <a:cubicBezTo>
                  <a:pt x="587637" y="1324000"/>
                  <a:pt x="586626" y="1285672"/>
                  <a:pt x="581573" y="1247775"/>
                </a:cubicBezTo>
                <a:cubicBezTo>
                  <a:pt x="580246" y="1237823"/>
                  <a:pt x="574806" y="1228854"/>
                  <a:pt x="572048" y="1219200"/>
                </a:cubicBezTo>
                <a:cubicBezTo>
                  <a:pt x="568452" y="1206613"/>
                  <a:pt x="565698" y="1193800"/>
                  <a:pt x="562523" y="1181100"/>
                </a:cubicBezTo>
                <a:cubicBezTo>
                  <a:pt x="545686" y="1029563"/>
                  <a:pt x="546691" y="1077287"/>
                  <a:pt x="562523" y="847725"/>
                </a:cubicBezTo>
                <a:cubicBezTo>
                  <a:pt x="563214" y="837709"/>
                  <a:pt x="568093" y="828378"/>
                  <a:pt x="572048" y="819150"/>
                </a:cubicBezTo>
                <a:cubicBezTo>
                  <a:pt x="591228" y="774396"/>
                  <a:pt x="590370" y="783974"/>
                  <a:pt x="619673" y="742950"/>
                </a:cubicBezTo>
                <a:cubicBezTo>
                  <a:pt x="626327" y="733635"/>
                  <a:pt x="632069" y="723690"/>
                  <a:pt x="638723" y="714375"/>
                </a:cubicBezTo>
                <a:cubicBezTo>
                  <a:pt x="647950" y="701457"/>
                  <a:pt x="658194" y="689280"/>
                  <a:pt x="667298" y="676275"/>
                </a:cubicBezTo>
                <a:cubicBezTo>
                  <a:pt x="680428" y="657518"/>
                  <a:pt x="698158" y="640845"/>
                  <a:pt x="705398" y="619125"/>
                </a:cubicBezTo>
                <a:cubicBezTo>
                  <a:pt x="711748" y="600075"/>
                  <a:pt x="719578" y="581456"/>
                  <a:pt x="724448" y="561975"/>
                </a:cubicBezTo>
                <a:cubicBezTo>
                  <a:pt x="727623" y="549275"/>
                  <a:pt x="728938" y="535959"/>
                  <a:pt x="733973" y="523875"/>
                </a:cubicBezTo>
                <a:cubicBezTo>
                  <a:pt x="741202" y="506524"/>
                  <a:pt x="770829" y="443453"/>
                  <a:pt x="791123" y="419100"/>
                </a:cubicBezTo>
                <a:cubicBezTo>
                  <a:pt x="799747" y="408752"/>
                  <a:pt x="811074" y="400873"/>
                  <a:pt x="819698" y="390525"/>
                </a:cubicBezTo>
                <a:cubicBezTo>
                  <a:pt x="886003" y="310959"/>
                  <a:pt x="783841" y="416857"/>
                  <a:pt x="867323" y="333375"/>
                </a:cubicBezTo>
                <a:cubicBezTo>
                  <a:pt x="870498" y="323850"/>
                  <a:pt x="871279" y="313154"/>
                  <a:pt x="876848" y="304800"/>
                </a:cubicBezTo>
                <a:cubicBezTo>
                  <a:pt x="888621" y="287141"/>
                  <a:pt x="927677" y="258214"/>
                  <a:pt x="943523" y="247650"/>
                </a:cubicBezTo>
                <a:cubicBezTo>
                  <a:pt x="958927" y="237381"/>
                  <a:pt x="974589" y="227354"/>
                  <a:pt x="991148" y="219075"/>
                </a:cubicBezTo>
                <a:cubicBezTo>
                  <a:pt x="1000128" y="214585"/>
                  <a:pt x="1010069" y="212308"/>
                  <a:pt x="1019723" y="209550"/>
                </a:cubicBezTo>
                <a:cubicBezTo>
                  <a:pt x="1098823" y="186950"/>
                  <a:pt x="1108277" y="197222"/>
                  <a:pt x="1229273" y="190500"/>
                </a:cubicBezTo>
                <a:cubicBezTo>
                  <a:pt x="1226098" y="177800"/>
                  <a:pt x="1229687" y="160919"/>
                  <a:pt x="1219748" y="152400"/>
                </a:cubicBezTo>
                <a:cubicBezTo>
                  <a:pt x="1201531" y="136785"/>
                  <a:pt x="1127340" y="127474"/>
                  <a:pt x="1105448" y="123825"/>
                </a:cubicBezTo>
                <a:cubicBezTo>
                  <a:pt x="1086398" y="111125"/>
                  <a:pt x="1070018" y="92965"/>
                  <a:pt x="1048298" y="85725"/>
                </a:cubicBezTo>
                <a:cubicBezTo>
                  <a:pt x="1038773" y="82550"/>
                  <a:pt x="1028500" y="81076"/>
                  <a:pt x="1019723" y="76200"/>
                </a:cubicBezTo>
                <a:cubicBezTo>
                  <a:pt x="999709" y="65081"/>
                  <a:pt x="984785" y="43653"/>
                  <a:pt x="962573" y="38100"/>
                </a:cubicBezTo>
                <a:cubicBezTo>
                  <a:pt x="949873" y="34925"/>
                  <a:pt x="936892" y="32715"/>
                  <a:pt x="924473" y="28575"/>
                </a:cubicBezTo>
                <a:cubicBezTo>
                  <a:pt x="908253" y="23168"/>
                  <a:pt x="893225" y="14438"/>
                  <a:pt x="876848" y="9525"/>
                </a:cubicBezTo>
                <a:cubicBezTo>
                  <a:pt x="861341" y="4873"/>
                  <a:pt x="845098" y="3175"/>
                  <a:pt x="829223" y="0"/>
                </a:cubicBezTo>
                <a:cubicBezTo>
                  <a:pt x="743498" y="3175"/>
                  <a:pt x="657079" y="-1813"/>
                  <a:pt x="572048" y="9525"/>
                </a:cubicBezTo>
                <a:cubicBezTo>
                  <a:pt x="558696" y="11305"/>
                  <a:pt x="549497" y="26052"/>
                  <a:pt x="543473" y="38100"/>
                </a:cubicBezTo>
                <a:cubicBezTo>
                  <a:pt x="530003" y="65041"/>
                  <a:pt x="524423" y="95250"/>
                  <a:pt x="514898" y="123825"/>
                </a:cubicBezTo>
                <a:cubicBezTo>
                  <a:pt x="480160" y="228038"/>
                  <a:pt x="535562" y="70188"/>
                  <a:pt x="486323" y="180975"/>
                </a:cubicBezTo>
                <a:cubicBezTo>
                  <a:pt x="478168" y="199325"/>
                  <a:pt x="473623" y="219075"/>
                  <a:pt x="467273" y="238125"/>
                </a:cubicBezTo>
                <a:cubicBezTo>
                  <a:pt x="464098" y="247650"/>
                  <a:pt x="463317" y="258346"/>
                  <a:pt x="457748" y="266700"/>
                </a:cubicBezTo>
                <a:cubicBezTo>
                  <a:pt x="451398" y="276225"/>
                  <a:pt x="443347" y="284814"/>
                  <a:pt x="438698" y="295275"/>
                </a:cubicBezTo>
                <a:cubicBezTo>
                  <a:pt x="430543" y="313625"/>
                  <a:pt x="428628" y="334464"/>
                  <a:pt x="419648" y="352425"/>
                </a:cubicBezTo>
                <a:lnTo>
                  <a:pt x="400598" y="390525"/>
                </a:lnTo>
                <a:cubicBezTo>
                  <a:pt x="397423" y="450850"/>
                  <a:pt x="395890" y="511284"/>
                  <a:pt x="391073" y="571500"/>
                </a:cubicBezTo>
                <a:cubicBezTo>
                  <a:pt x="389533" y="590751"/>
                  <a:pt x="383805" y="609470"/>
                  <a:pt x="381548" y="628650"/>
                </a:cubicBezTo>
                <a:cubicBezTo>
                  <a:pt x="377450" y="663479"/>
                  <a:pt x="375198" y="698500"/>
                  <a:pt x="372023" y="733425"/>
                </a:cubicBezTo>
                <a:cubicBezTo>
                  <a:pt x="375198" y="866775"/>
                  <a:pt x="375626" y="1000219"/>
                  <a:pt x="381548" y="1133475"/>
                </a:cubicBezTo>
                <a:cubicBezTo>
                  <a:pt x="381994" y="1143505"/>
                  <a:pt x="388815" y="1152267"/>
                  <a:pt x="391073" y="1162050"/>
                </a:cubicBezTo>
                <a:cubicBezTo>
                  <a:pt x="398354" y="1193600"/>
                  <a:pt x="399884" y="1226583"/>
                  <a:pt x="410123" y="1257300"/>
                </a:cubicBezTo>
                <a:cubicBezTo>
                  <a:pt x="413298" y="1266825"/>
                  <a:pt x="417470" y="1276074"/>
                  <a:pt x="419648" y="1285875"/>
                </a:cubicBezTo>
                <a:cubicBezTo>
                  <a:pt x="423838" y="1304728"/>
                  <a:pt x="425718" y="1324024"/>
                  <a:pt x="429173" y="1343025"/>
                </a:cubicBezTo>
                <a:cubicBezTo>
                  <a:pt x="433356" y="1366033"/>
                  <a:pt x="441167" y="1405230"/>
                  <a:pt x="448223" y="1428750"/>
                </a:cubicBezTo>
                <a:cubicBezTo>
                  <a:pt x="456878" y="1457600"/>
                  <a:pt x="467273" y="1485900"/>
                  <a:pt x="476798" y="1514475"/>
                </a:cubicBezTo>
                <a:lnTo>
                  <a:pt x="486323" y="1543050"/>
                </a:lnTo>
                <a:cubicBezTo>
                  <a:pt x="489498" y="1565275"/>
                  <a:pt x="491445" y="1587710"/>
                  <a:pt x="495848" y="1609725"/>
                </a:cubicBezTo>
                <a:cubicBezTo>
                  <a:pt x="497817" y="1619570"/>
                  <a:pt x="502938" y="1628560"/>
                  <a:pt x="505373" y="1638300"/>
                </a:cubicBezTo>
                <a:cubicBezTo>
                  <a:pt x="509300" y="1654006"/>
                  <a:pt x="511386" y="1670121"/>
                  <a:pt x="514898" y="1685925"/>
                </a:cubicBezTo>
                <a:cubicBezTo>
                  <a:pt x="529786" y="1752923"/>
                  <a:pt x="518037" y="1696913"/>
                  <a:pt x="533948" y="1752600"/>
                </a:cubicBezTo>
                <a:cubicBezTo>
                  <a:pt x="537544" y="1765187"/>
                  <a:pt x="538316" y="1778668"/>
                  <a:pt x="543473" y="1790700"/>
                </a:cubicBezTo>
                <a:cubicBezTo>
                  <a:pt x="547982" y="1801222"/>
                  <a:pt x="557403" y="1809036"/>
                  <a:pt x="562523" y="1819275"/>
                </a:cubicBezTo>
                <a:cubicBezTo>
                  <a:pt x="567013" y="1828255"/>
                  <a:pt x="568873" y="1838325"/>
                  <a:pt x="572048" y="1847850"/>
                </a:cubicBezTo>
                <a:cubicBezTo>
                  <a:pt x="568873" y="1870075"/>
                  <a:pt x="568974" y="1893021"/>
                  <a:pt x="562523" y="1914525"/>
                </a:cubicBezTo>
                <a:cubicBezTo>
                  <a:pt x="559234" y="1925490"/>
                  <a:pt x="548593" y="1932861"/>
                  <a:pt x="543473" y="1943100"/>
                </a:cubicBezTo>
                <a:cubicBezTo>
                  <a:pt x="538983" y="1952080"/>
                  <a:pt x="538438" y="1962695"/>
                  <a:pt x="533948" y="1971675"/>
                </a:cubicBezTo>
                <a:cubicBezTo>
                  <a:pt x="528828" y="1981914"/>
                  <a:pt x="520018" y="1990011"/>
                  <a:pt x="514898" y="2000250"/>
                </a:cubicBezTo>
                <a:cubicBezTo>
                  <a:pt x="510408" y="2009230"/>
                  <a:pt x="512473" y="2021725"/>
                  <a:pt x="505373" y="2028825"/>
                </a:cubicBezTo>
                <a:cubicBezTo>
                  <a:pt x="489184" y="2045014"/>
                  <a:pt x="467273" y="2054225"/>
                  <a:pt x="448223" y="2066925"/>
                </a:cubicBezTo>
                <a:cubicBezTo>
                  <a:pt x="438698" y="2073275"/>
                  <a:pt x="427743" y="2077880"/>
                  <a:pt x="419648" y="2085975"/>
                </a:cubicBezTo>
                <a:cubicBezTo>
                  <a:pt x="410123" y="2095500"/>
                  <a:pt x="402281" y="2107078"/>
                  <a:pt x="391073" y="2114550"/>
                </a:cubicBezTo>
                <a:cubicBezTo>
                  <a:pt x="382719" y="2120119"/>
                  <a:pt x="371478" y="2119585"/>
                  <a:pt x="362498" y="2124075"/>
                </a:cubicBezTo>
                <a:cubicBezTo>
                  <a:pt x="352259" y="2129195"/>
                  <a:pt x="343862" y="2137445"/>
                  <a:pt x="333923" y="2143125"/>
                </a:cubicBezTo>
                <a:cubicBezTo>
                  <a:pt x="263225" y="2183524"/>
                  <a:pt x="329845" y="2140402"/>
                  <a:pt x="248198" y="2181225"/>
                </a:cubicBezTo>
                <a:cubicBezTo>
                  <a:pt x="197806" y="2206421"/>
                  <a:pt x="240201" y="2193741"/>
                  <a:pt x="191048" y="2228850"/>
                </a:cubicBezTo>
                <a:cubicBezTo>
                  <a:pt x="179494" y="2237103"/>
                  <a:pt x="165648" y="2241550"/>
                  <a:pt x="152948" y="2247900"/>
                </a:cubicBezTo>
                <a:cubicBezTo>
                  <a:pt x="146598" y="2257425"/>
                  <a:pt x="141993" y="2268380"/>
                  <a:pt x="133898" y="2276475"/>
                </a:cubicBezTo>
                <a:cubicBezTo>
                  <a:pt x="125803" y="2284570"/>
                  <a:pt x="112652" y="2286731"/>
                  <a:pt x="105323" y="2295525"/>
                </a:cubicBezTo>
                <a:cubicBezTo>
                  <a:pt x="96233" y="2306433"/>
                  <a:pt x="93318" y="2321297"/>
                  <a:pt x="86273" y="2333625"/>
                </a:cubicBezTo>
                <a:cubicBezTo>
                  <a:pt x="80593" y="2343564"/>
                  <a:pt x="71872" y="2351739"/>
                  <a:pt x="67223" y="2362200"/>
                </a:cubicBezTo>
                <a:cubicBezTo>
                  <a:pt x="59068" y="2380550"/>
                  <a:pt x="54523" y="2400300"/>
                  <a:pt x="48173" y="2419350"/>
                </a:cubicBezTo>
                <a:cubicBezTo>
                  <a:pt x="44998" y="2428875"/>
                  <a:pt x="40617" y="2438080"/>
                  <a:pt x="38648" y="2447925"/>
                </a:cubicBezTo>
                <a:cubicBezTo>
                  <a:pt x="27154" y="2505395"/>
                  <a:pt x="34243" y="2480191"/>
                  <a:pt x="19598" y="2524125"/>
                </a:cubicBezTo>
                <a:cubicBezTo>
                  <a:pt x="17790" y="2538589"/>
                  <a:pt x="6652" y="2636112"/>
                  <a:pt x="548" y="2657475"/>
                </a:cubicBezTo>
                <a:cubicBezTo>
                  <a:pt x="-686" y="2661792"/>
                  <a:pt x="548" y="2673350"/>
                  <a:pt x="548" y="267652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grpSp>
        <p:nvGrpSpPr>
          <p:cNvPr id="53" name="Group 56"/>
          <p:cNvGrpSpPr>
            <a:grpSpLocks/>
          </p:cNvGrpSpPr>
          <p:nvPr/>
        </p:nvGrpSpPr>
        <p:grpSpPr bwMode="auto">
          <a:xfrm rot="19439474">
            <a:off x="6994946" y="3094646"/>
            <a:ext cx="576853" cy="56434"/>
            <a:chOff x="639" y="6436"/>
            <a:chExt cx="1701" cy="118"/>
          </a:xfrm>
        </p:grpSpPr>
        <p:sp>
          <p:nvSpPr>
            <p:cNvPr id="54" name="Rectangle 57"/>
            <p:cNvSpPr>
              <a:spLocks noChangeArrowheads="1"/>
            </p:cNvSpPr>
            <p:nvPr/>
          </p:nvSpPr>
          <p:spPr bwMode="auto">
            <a:xfrm>
              <a:off x="867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5" name="Rectangle 58"/>
            <p:cNvSpPr>
              <a:spLocks noChangeArrowheads="1"/>
            </p:cNvSpPr>
            <p:nvPr/>
          </p:nvSpPr>
          <p:spPr bwMode="auto">
            <a:xfrm>
              <a:off x="1380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6" name="Rectangle 59"/>
            <p:cNvSpPr>
              <a:spLocks noChangeArrowheads="1"/>
            </p:cNvSpPr>
            <p:nvPr/>
          </p:nvSpPr>
          <p:spPr bwMode="auto">
            <a:xfrm>
              <a:off x="1893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7" name="Line 60"/>
            <p:cNvSpPr>
              <a:spLocks noChangeShapeType="1"/>
            </p:cNvSpPr>
            <p:nvPr/>
          </p:nvSpPr>
          <p:spPr bwMode="auto">
            <a:xfrm>
              <a:off x="639" y="6436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8" name="Line 61"/>
            <p:cNvSpPr>
              <a:spLocks noChangeShapeType="1"/>
            </p:cNvSpPr>
            <p:nvPr/>
          </p:nvSpPr>
          <p:spPr bwMode="auto">
            <a:xfrm>
              <a:off x="639" y="6553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</p:grpSp>
      <p:grpSp>
        <p:nvGrpSpPr>
          <p:cNvPr id="46" name="Group 56"/>
          <p:cNvGrpSpPr>
            <a:grpSpLocks/>
          </p:cNvGrpSpPr>
          <p:nvPr/>
        </p:nvGrpSpPr>
        <p:grpSpPr bwMode="auto">
          <a:xfrm rot="18353600">
            <a:off x="4671885" y="5303644"/>
            <a:ext cx="432640" cy="75245"/>
            <a:chOff x="639" y="6436"/>
            <a:chExt cx="1701" cy="118"/>
          </a:xfrm>
        </p:grpSpPr>
        <p:sp>
          <p:nvSpPr>
            <p:cNvPr id="47" name="Rectangle 57"/>
            <p:cNvSpPr>
              <a:spLocks noChangeArrowheads="1"/>
            </p:cNvSpPr>
            <p:nvPr/>
          </p:nvSpPr>
          <p:spPr bwMode="auto">
            <a:xfrm>
              <a:off x="867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48" name="Rectangle 58"/>
            <p:cNvSpPr>
              <a:spLocks noChangeArrowheads="1"/>
            </p:cNvSpPr>
            <p:nvPr/>
          </p:nvSpPr>
          <p:spPr bwMode="auto">
            <a:xfrm>
              <a:off x="1380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49" name="Rectangle 59"/>
            <p:cNvSpPr>
              <a:spLocks noChangeArrowheads="1"/>
            </p:cNvSpPr>
            <p:nvPr/>
          </p:nvSpPr>
          <p:spPr bwMode="auto">
            <a:xfrm>
              <a:off x="1893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0" name="Line 60"/>
            <p:cNvSpPr>
              <a:spLocks noChangeShapeType="1"/>
            </p:cNvSpPr>
            <p:nvPr/>
          </p:nvSpPr>
          <p:spPr bwMode="auto">
            <a:xfrm>
              <a:off x="639" y="6436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64" name="Line 61"/>
            <p:cNvSpPr>
              <a:spLocks noChangeShapeType="1"/>
            </p:cNvSpPr>
            <p:nvPr/>
          </p:nvSpPr>
          <p:spPr bwMode="auto">
            <a:xfrm>
              <a:off x="639" y="6553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</p:grpSp>
      <p:sp>
        <p:nvSpPr>
          <p:cNvPr id="52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192000" cy="98072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/>
          <a:p>
            <a:pPr algn="ctr"/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РАЗВИТИЯ ОБСТАНОВКИ</a:t>
            </a:r>
          </a:p>
          <a:p>
            <a:pPr algn="ctr"/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подтопления в п. Октябрьский МО Туапсинского района</a:t>
            </a:r>
          </a:p>
          <a:p>
            <a:pPr algn="ctr"/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Краснодарского края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479" y="3800776"/>
            <a:ext cx="3476092" cy="148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7" y="2673821"/>
            <a:ext cx="3345061" cy="165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" y="2521421"/>
            <a:ext cx="335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7" y="4766962"/>
            <a:ext cx="3345061" cy="148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7" y="4544985"/>
            <a:ext cx="334506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216" y="3584781"/>
            <a:ext cx="349461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11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12182805" cy="631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12"/>
          <p:cNvSpPr txBox="1">
            <a:spLocks noChangeArrowheads="1"/>
          </p:cNvSpPr>
          <p:nvPr/>
        </p:nvSpPr>
        <p:spPr bwMode="auto">
          <a:xfrm>
            <a:off x="0" y="-27384"/>
            <a:ext cx="12192000" cy="63173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86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ПРОГНОЗ МЕТЕООБСТАНОВКИ НА ТЕРРИТОРИИ </a:t>
            </a:r>
          </a:p>
          <a:p>
            <a:r>
              <a:rPr lang="ru-RU" dirty="0"/>
              <a:t>МО МОСТОВСКИЙ РАЙОН КРАСНОДАРСКОГО КРАЯ</a:t>
            </a:r>
          </a:p>
        </p:txBody>
      </p:sp>
      <p:grpSp>
        <p:nvGrpSpPr>
          <p:cNvPr id="372" name="Группа 371"/>
          <p:cNvGrpSpPr/>
          <p:nvPr/>
        </p:nvGrpSpPr>
        <p:grpSpPr>
          <a:xfrm>
            <a:off x="8305720" y="5477540"/>
            <a:ext cx="3737552" cy="1263829"/>
            <a:chOff x="6428209" y="4993020"/>
            <a:chExt cx="2608288" cy="707551"/>
          </a:xfrm>
        </p:grpSpPr>
        <p:sp>
          <p:nvSpPr>
            <p:cNvPr id="373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пунктов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39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24752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шт., </a:t>
              </a:r>
              <a:endPara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71595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человека,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153, 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74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138524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5" name="AutoShape 40"/>
          <p:cNvSpPr>
            <a:spLocks noChangeArrowheads="1"/>
          </p:cNvSpPr>
          <p:nvPr/>
        </p:nvSpPr>
        <p:spPr bwMode="auto">
          <a:xfrm>
            <a:off x="8305720" y="3356993"/>
            <a:ext cx="3737552" cy="1584325"/>
          </a:xfrm>
          <a:prstGeom prst="wedgeRectCallout">
            <a:avLst>
              <a:gd name="adj1" fmla="val -104644"/>
              <a:gd name="adj2" fmla="val -278"/>
            </a:avLst>
          </a:prstGeom>
          <a:solidFill>
            <a:schemeClr val="accent6">
              <a:lumMod val="60000"/>
              <a:lumOff val="40000"/>
              <a:alpha val="88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88536" tIns="44209" rIns="88536" bIns="44209"/>
          <a:lstStyle/>
          <a:p>
            <a:pPr algn="ctr"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р. Лаба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– 9 км.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дна –  каменистое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течения м/с – 2-5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–  10 -30 м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Глубина –  6 м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ледостава: январь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Критический уровень – 3,8 м.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паводка – 4 м.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6" name="TextBox 375"/>
          <p:cNvSpPr txBox="1"/>
          <p:nvPr/>
        </p:nvSpPr>
        <p:spPr>
          <a:xfrm>
            <a:off x="2831637" y="3598685"/>
            <a:ext cx="1824203" cy="295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/>
              <a:t>Мостовской </a:t>
            </a:r>
            <a:endParaRPr lang="ru-RU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20" y="1196753"/>
            <a:ext cx="3760891" cy="20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360" y="908720"/>
            <a:ext cx="163218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Мостов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131" y="4725144"/>
            <a:ext cx="3648405" cy="1998388"/>
          </a:xfrm>
          <a:prstGeom prst="rect">
            <a:avLst/>
          </a:prstGeom>
        </p:spPr>
      </p:pic>
      <p:sp>
        <p:nvSpPr>
          <p:cNvPr id="381" name="Прямоугольник 380"/>
          <p:cNvSpPr/>
          <p:nvPr/>
        </p:nvSpPr>
        <p:spPr>
          <a:xfrm>
            <a:off x="304131" y="4437112"/>
            <a:ext cx="3652407" cy="2880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21" y="1044352"/>
            <a:ext cx="3760889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74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9"/>
            <a:ext cx="12192000" cy="589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144072"/>
              </p:ext>
            </p:extLst>
          </p:nvPr>
        </p:nvGraphicFramePr>
        <p:xfrm>
          <a:off x="11028806" y="26526"/>
          <a:ext cx="1086397" cy="234147"/>
        </p:xfrm>
        <a:graphic>
          <a:graphicData uri="http://schemas.openxmlformats.org/drawingml/2006/table">
            <a:tbl>
              <a:tblPr/>
              <a:tblGrid>
                <a:gridCol w="1086397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5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192000" cy="98072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/>
          <a:p>
            <a:pPr algn="ctr"/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РАЗВИТИЯ ОБСТАНОВКИ</a:t>
            </a:r>
          </a:p>
          <a:p>
            <a:pPr algn="ctr"/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подтопления в ст. </a:t>
            </a:r>
            <a:r>
              <a:rPr lang="ru-RU" altLang="ru-RU" sz="1867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Баговская</a:t>
            </a:r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 Мостовского район</a:t>
            </a:r>
            <a:b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Краснодарского края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6512407" y="4275457"/>
            <a:ext cx="1454636" cy="215755"/>
            <a:chOff x="4884305" y="4275456"/>
            <a:chExt cx="1090977" cy="215755"/>
          </a:xfrm>
        </p:grpSpPr>
        <p:sp>
          <p:nvSpPr>
            <p:cNvPr id="183" name="Text Box 22"/>
            <p:cNvSpPr txBox="1">
              <a:spLocks noChangeArrowheads="1"/>
            </p:cNvSpPr>
            <p:nvPr/>
          </p:nvSpPr>
          <p:spPr bwMode="auto">
            <a:xfrm>
              <a:off x="5302513" y="4275456"/>
              <a:ext cx="672769" cy="21575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650" tIns="26824" rIns="53650" bIns="26824">
              <a:spAutoFit/>
            </a:bodyPr>
            <a:lstStyle>
              <a:lvl1pPr defTabSz="623888" eaLnBrk="0" hangingPunct="0">
                <a:defRPr sz="21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23888" eaLnBrk="0" hangingPunct="0">
                <a:defRPr sz="21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23888" eaLnBrk="0" hangingPunct="0">
                <a:defRPr sz="21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23888" eaLnBrk="0" hangingPunct="0">
                <a:defRPr sz="21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23888" eaLnBrk="0" hangingPunct="0">
                <a:defRPr sz="21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238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238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238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238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altLang="ru-RU" sz="105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ст. </a:t>
              </a:r>
              <a:r>
                <a:rPr lang="ru-RU" altLang="ru-RU" sz="105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Баговская</a:t>
              </a:r>
              <a:r>
                <a:rPr lang="ru-RU" altLang="ru-RU" sz="105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altLang="ru-RU" sz="105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6" name="Freeform 52"/>
            <p:cNvSpPr>
              <a:spLocks/>
            </p:cNvSpPr>
            <p:nvPr/>
          </p:nvSpPr>
          <p:spPr bwMode="auto">
            <a:xfrm>
              <a:off x="4884305" y="4281646"/>
              <a:ext cx="246084" cy="167559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8650409" y="4807691"/>
            <a:ext cx="3477716" cy="2007477"/>
            <a:chOff x="6487806" y="4797152"/>
            <a:chExt cx="2608287" cy="2007477"/>
          </a:xfrm>
        </p:grpSpPr>
        <p:sp>
          <p:nvSpPr>
            <p:cNvPr id="34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5" name="Равнобедренный треугольник 74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Равнобедренный треугольник 75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96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97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14" name="Группа 13"/>
          <p:cNvGrpSpPr/>
          <p:nvPr/>
        </p:nvGrpSpPr>
        <p:grpSpPr>
          <a:xfrm>
            <a:off x="4273543" y="2270456"/>
            <a:ext cx="3244987" cy="789362"/>
            <a:chOff x="3824888" y="1222560"/>
            <a:chExt cx="2433740" cy="789362"/>
          </a:xfrm>
        </p:grpSpPr>
        <p:sp>
          <p:nvSpPr>
            <p:cNvPr id="4" name="Равнобедренный треугольник 3"/>
            <p:cNvSpPr/>
            <p:nvPr/>
          </p:nvSpPr>
          <p:spPr>
            <a:xfrm>
              <a:off x="4912309" y="1795898"/>
              <a:ext cx="216024" cy="216024"/>
            </a:xfrm>
            <a:prstGeom prst="triangl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ая выноска 11"/>
            <p:cNvSpPr/>
            <p:nvPr/>
          </p:nvSpPr>
          <p:spPr>
            <a:xfrm>
              <a:off x="5292080" y="1222560"/>
              <a:ext cx="966548" cy="455470"/>
            </a:xfrm>
            <a:prstGeom prst="wedgeRectCallout">
              <a:avLst>
                <a:gd name="adj1" fmla="val -65559"/>
                <a:gd name="adj2" fmla="val 9347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АГК № 53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НЯ – 552.76 БСВ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ОЯ </a:t>
              </a:r>
              <a:r>
                <a:rPr lang="ru-RU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553.26 БСВ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Прямоугольная выноска 82"/>
            <p:cNvSpPr/>
            <p:nvPr/>
          </p:nvSpPr>
          <p:spPr>
            <a:xfrm>
              <a:off x="3824888" y="1222560"/>
              <a:ext cx="886767" cy="458481"/>
            </a:xfrm>
            <a:prstGeom prst="wedgeRectCallout">
              <a:avLst>
                <a:gd name="adj1" fmla="val 69461"/>
                <a:gd name="adj2" fmla="val 9527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Координаты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44,17182</a:t>
              </a:r>
              <a:endParaRPr lang="ru-RU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40,60115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8648768" y="1052736"/>
            <a:ext cx="3477717" cy="1149321"/>
            <a:chOff x="6428209" y="4986230"/>
            <a:chExt cx="2608288" cy="1143594"/>
          </a:xfrm>
        </p:grpSpPr>
        <p:sp>
          <p:nvSpPr>
            <p:cNvPr id="36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8948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10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42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дома,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153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0,2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км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 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автомобильных моста;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железнодорожный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мост.</a:t>
              </a:r>
            </a:p>
          </p:txBody>
        </p:sp>
        <p:sp>
          <p:nvSpPr>
            <p:cNvPr id="37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8647479" y="2204864"/>
            <a:ext cx="3477717" cy="632358"/>
            <a:chOff x="6428209" y="4993020"/>
            <a:chExt cx="2608288" cy="629207"/>
          </a:xfrm>
        </p:grpSpPr>
        <p:sp>
          <p:nvSpPr>
            <p:cNvPr id="70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3872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altLang="ru-RU" sz="1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ст. </a:t>
              </a:r>
              <a:r>
                <a:rPr lang="ru-RU" altLang="ru-RU" sz="1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Баговская</a:t>
              </a:r>
              <a:r>
                <a:rPr lang="ru-RU" altLang="ru-RU" sz="1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1353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608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</p:txBody>
        </p:sp>
        <p:sp>
          <p:nvSpPr>
            <p:cNvPr id="7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"/>
          <p:cNvGrpSpPr>
            <a:grpSpLocks/>
          </p:cNvGrpSpPr>
          <p:nvPr/>
        </p:nvGrpSpPr>
        <p:grpSpPr bwMode="auto">
          <a:xfrm>
            <a:off x="1013435" y="3912824"/>
            <a:ext cx="329885" cy="173476"/>
            <a:chOff x="0" y="2252"/>
            <a:chExt cx="20000" cy="15534"/>
          </a:xfrm>
        </p:grpSpPr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" name="Полилиния 1"/>
          <p:cNvSpPr/>
          <p:nvPr/>
        </p:nvSpPr>
        <p:spPr>
          <a:xfrm>
            <a:off x="-14177" y="3317358"/>
            <a:ext cx="5146159" cy="1073889"/>
          </a:xfrm>
          <a:custGeom>
            <a:avLst/>
            <a:gdLst>
              <a:gd name="connsiteX0" fmla="*/ 21266 w 3859619"/>
              <a:gd name="connsiteY0" fmla="*/ 159489 h 1073889"/>
              <a:gd name="connsiteX1" fmla="*/ 21266 w 3859619"/>
              <a:gd name="connsiteY1" fmla="*/ 159489 h 1073889"/>
              <a:gd name="connsiteX2" fmla="*/ 116959 w 3859619"/>
              <a:gd name="connsiteY2" fmla="*/ 148856 h 1073889"/>
              <a:gd name="connsiteX3" fmla="*/ 148856 w 3859619"/>
              <a:gd name="connsiteY3" fmla="*/ 138223 h 1073889"/>
              <a:gd name="connsiteX4" fmla="*/ 212652 w 3859619"/>
              <a:gd name="connsiteY4" fmla="*/ 148856 h 1073889"/>
              <a:gd name="connsiteX5" fmla="*/ 287080 w 3859619"/>
              <a:gd name="connsiteY5" fmla="*/ 191386 h 1073889"/>
              <a:gd name="connsiteX6" fmla="*/ 350875 w 3859619"/>
              <a:gd name="connsiteY6" fmla="*/ 212651 h 1073889"/>
              <a:gd name="connsiteX7" fmla="*/ 425303 w 3859619"/>
              <a:gd name="connsiteY7" fmla="*/ 233916 h 1073889"/>
              <a:gd name="connsiteX8" fmla="*/ 489098 w 3859619"/>
              <a:gd name="connsiteY8" fmla="*/ 255182 h 1073889"/>
              <a:gd name="connsiteX9" fmla="*/ 648586 w 3859619"/>
              <a:gd name="connsiteY9" fmla="*/ 265814 h 1073889"/>
              <a:gd name="connsiteX10" fmla="*/ 914400 w 3859619"/>
              <a:gd name="connsiteY10" fmla="*/ 297712 h 1073889"/>
              <a:gd name="connsiteX11" fmla="*/ 956931 w 3859619"/>
              <a:gd name="connsiteY11" fmla="*/ 308344 h 1073889"/>
              <a:gd name="connsiteX12" fmla="*/ 1084521 w 3859619"/>
              <a:gd name="connsiteY12" fmla="*/ 329609 h 1073889"/>
              <a:gd name="connsiteX13" fmla="*/ 1584252 w 3859619"/>
              <a:gd name="connsiteY13" fmla="*/ 361507 h 1073889"/>
              <a:gd name="connsiteX14" fmla="*/ 1690577 w 3859619"/>
              <a:gd name="connsiteY14" fmla="*/ 414670 h 1073889"/>
              <a:gd name="connsiteX15" fmla="*/ 1786270 w 3859619"/>
              <a:gd name="connsiteY15" fmla="*/ 446568 h 1073889"/>
              <a:gd name="connsiteX16" fmla="*/ 1903228 w 3859619"/>
              <a:gd name="connsiteY16" fmla="*/ 478465 h 1073889"/>
              <a:gd name="connsiteX17" fmla="*/ 1998921 w 3859619"/>
              <a:gd name="connsiteY17" fmla="*/ 510363 h 1073889"/>
              <a:gd name="connsiteX18" fmla="*/ 2030819 w 3859619"/>
              <a:gd name="connsiteY18" fmla="*/ 520995 h 1073889"/>
              <a:gd name="connsiteX19" fmla="*/ 2137145 w 3859619"/>
              <a:gd name="connsiteY19" fmla="*/ 542261 h 1073889"/>
              <a:gd name="connsiteX20" fmla="*/ 2679405 w 3859619"/>
              <a:gd name="connsiteY20" fmla="*/ 520995 h 1073889"/>
              <a:gd name="connsiteX21" fmla="*/ 2817628 w 3859619"/>
              <a:gd name="connsiteY21" fmla="*/ 489098 h 1073889"/>
              <a:gd name="connsiteX22" fmla="*/ 2881424 w 3859619"/>
              <a:gd name="connsiteY22" fmla="*/ 478465 h 1073889"/>
              <a:gd name="connsiteX23" fmla="*/ 2913321 w 3859619"/>
              <a:gd name="connsiteY23" fmla="*/ 457200 h 1073889"/>
              <a:gd name="connsiteX24" fmla="*/ 3317359 w 3859619"/>
              <a:gd name="connsiteY24" fmla="*/ 435935 h 1073889"/>
              <a:gd name="connsiteX25" fmla="*/ 3370521 w 3859619"/>
              <a:gd name="connsiteY25" fmla="*/ 361507 h 1073889"/>
              <a:gd name="connsiteX26" fmla="*/ 3381154 w 3859619"/>
              <a:gd name="connsiteY26" fmla="*/ 329609 h 1073889"/>
              <a:gd name="connsiteX27" fmla="*/ 3455582 w 3859619"/>
              <a:gd name="connsiteY27" fmla="*/ 287079 h 1073889"/>
              <a:gd name="connsiteX28" fmla="*/ 3519377 w 3859619"/>
              <a:gd name="connsiteY28" fmla="*/ 276447 h 1073889"/>
              <a:gd name="connsiteX29" fmla="*/ 3551275 w 3859619"/>
              <a:gd name="connsiteY29" fmla="*/ 255182 h 1073889"/>
              <a:gd name="connsiteX30" fmla="*/ 3572540 w 3859619"/>
              <a:gd name="connsiteY30" fmla="*/ 223284 h 1073889"/>
              <a:gd name="connsiteX31" fmla="*/ 3604438 w 3859619"/>
              <a:gd name="connsiteY31" fmla="*/ 148856 h 1073889"/>
              <a:gd name="connsiteX32" fmla="*/ 3625703 w 3859619"/>
              <a:gd name="connsiteY32" fmla="*/ 63795 h 1073889"/>
              <a:gd name="connsiteX33" fmla="*/ 3721396 w 3859619"/>
              <a:gd name="connsiteY33" fmla="*/ 10633 h 1073889"/>
              <a:gd name="connsiteX34" fmla="*/ 3753293 w 3859619"/>
              <a:gd name="connsiteY34" fmla="*/ 0 h 1073889"/>
              <a:gd name="connsiteX35" fmla="*/ 3827721 w 3859619"/>
              <a:gd name="connsiteY35" fmla="*/ 10633 h 1073889"/>
              <a:gd name="connsiteX36" fmla="*/ 3838354 w 3859619"/>
              <a:gd name="connsiteY36" fmla="*/ 85061 h 1073889"/>
              <a:gd name="connsiteX37" fmla="*/ 3859619 w 3859619"/>
              <a:gd name="connsiteY37" fmla="*/ 159489 h 1073889"/>
              <a:gd name="connsiteX38" fmla="*/ 3848986 w 3859619"/>
              <a:gd name="connsiteY38" fmla="*/ 297712 h 1073889"/>
              <a:gd name="connsiteX39" fmla="*/ 3827721 w 3859619"/>
              <a:gd name="connsiteY39" fmla="*/ 329609 h 1073889"/>
              <a:gd name="connsiteX40" fmla="*/ 3806456 w 3859619"/>
              <a:gd name="connsiteY40" fmla="*/ 393405 h 1073889"/>
              <a:gd name="connsiteX41" fmla="*/ 3848986 w 3859619"/>
              <a:gd name="connsiteY41" fmla="*/ 531628 h 1073889"/>
              <a:gd name="connsiteX42" fmla="*/ 3806456 w 3859619"/>
              <a:gd name="connsiteY42" fmla="*/ 637954 h 1073889"/>
              <a:gd name="connsiteX43" fmla="*/ 3774559 w 3859619"/>
              <a:gd name="connsiteY43" fmla="*/ 648586 h 1073889"/>
              <a:gd name="connsiteX44" fmla="*/ 3742661 w 3859619"/>
              <a:gd name="connsiteY44" fmla="*/ 669851 h 1073889"/>
              <a:gd name="connsiteX45" fmla="*/ 3615070 w 3859619"/>
              <a:gd name="connsiteY45" fmla="*/ 680484 h 1073889"/>
              <a:gd name="connsiteX46" fmla="*/ 3583173 w 3859619"/>
              <a:gd name="connsiteY46" fmla="*/ 691116 h 1073889"/>
              <a:gd name="connsiteX47" fmla="*/ 3530010 w 3859619"/>
              <a:gd name="connsiteY47" fmla="*/ 733647 h 1073889"/>
              <a:gd name="connsiteX48" fmla="*/ 3498112 w 3859619"/>
              <a:gd name="connsiteY48" fmla="*/ 765544 h 1073889"/>
              <a:gd name="connsiteX49" fmla="*/ 3423684 w 3859619"/>
              <a:gd name="connsiteY49" fmla="*/ 818707 h 1073889"/>
              <a:gd name="connsiteX50" fmla="*/ 3359889 w 3859619"/>
              <a:gd name="connsiteY50" fmla="*/ 839972 h 1073889"/>
              <a:gd name="connsiteX51" fmla="*/ 3327991 w 3859619"/>
              <a:gd name="connsiteY51" fmla="*/ 850605 h 1073889"/>
              <a:gd name="connsiteX52" fmla="*/ 3285461 w 3859619"/>
              <a:gd name="connsiteY52" fmla="*/ 871870 h 1073889"/>
              <a:gd name="connsiteX53" fmla="*/ 3211033 w 3859619"/>
              <a:gd name="connsiteY53" fmla="*/ 893135 h 1073889"/>
              <a:gd name="connsiteX54" fmla="*/ 3147238 w 3859619"/>
              <a:gd name="connsiteY54" fmla="*/ 914400 h 1073889"/>
              <a:gd name="connsiteX55" fmla="*/ 3062177 w 3859619"/>
              <a:gd name="connsiteY55" fmla="*/ 925033 h 1073889"/>
              <a:gd name="connsiteX56" fmla="*/ 2998382 w 3859619"/>
              <a:gd name="connsiteY56" fmla="*/ 935665 h 1073889"/>
              <a:gd name="connsiteX57" fmla="*/ 2902689 w 3859619"/>
              <a:gd name="connsiteY57" fmla="*/ 946298 h 1073889"/>
              <a:gd name="connsiteX58" fmla="*/ 2690038 w 3859619"/>
              <a:gd name="connsiteY58" fmla="*/ 925033 h 1073889"/>
              <a:gd name="connsiteX59" fmla="*/ 2658140 w 3859619"/>
              <a:gd name="connsiteY59" fmla="*/ 914400 h 1073889"/>
              <a:gd name="connsiteX60" fmla="*/ 2381693 w 3859619"/>
              <a:gd name="connsiteY60" fmla="*/ 925033 h 1073889"/>
              <a:gd name="connsiteX61" fmla="*/ 2349796 w 3859619"/>
              <a:gd name="connsiteY61" fmla="*/ 946298 h 1073889"/>
              <a:gd name="connsiteX62" fmla="*/ 2317898 w 3859619"/>
              <a:gd name="connsiteY62" fmla="*/ 956930 h 1073889"/>
              <a:gd name="connsiteX63" fmla="*/ 2286000 w 3859619"/>
              <a:gd name="connsiteY63" fmla="*/ 978195 h 1073889"/>
              <a:gd name="connsiteX64" fmla="*/ 2264735 w 3859619"/>
              <a:gd name="connsiteY64" fmla="*/ 1010093 h 1073889"/>
              <a:gd name="connsiteX65" fmla="*/ 2211573 w 3859619"/>
              <a:gd name="connsiteY65" fmla="*/ 1020726 h 1073889"/>
              <a:gd name="connsiteX66" fmla="*/ 2147777 w 3859619"/>
              <a:gd name="connsiteY66" fmla="*/ 1041991 h 1073889"/>
              <a:gd name="connsiteX67" fmla="*/ 2105247 w 3859619"/>
              <a:gd name="connsiteY67" fmla="*/ 1052623 h 1073889"/>
              <a:gd name="connsiteX68" fmla="*/ 2073349 w 3859619"/>
              <a:gd name="connsiteY68" fmla="*/ 1063256 h 1073889"/>
              <a:gd name="connsiteX69" fmla="*/ 2020186 w 3859619"/>
              <a:gd name="connsiteY69" fmla="*/ 1073889 h 1073889"/>
              <a:gd name="connsiteX70" fmla="*/ 1871331 w 3859619"/>
              <a:gd name="connsiteY70" fmla="*/ 1052623 h 1073889"/>
              <a:gd name="connsiteX71" fmla="*/ 1828800 w 3859619"/>
              <a:gd name="connsiteY71" fmla="*/ 1031358 h 1073889"/>
              <a:gd name="connsiteX72" fmla="*/ 1796903 w 3859619"/>
              <a:gd name="connsiteY72" fmla="*/ 1020726 h 1073889"/>
              <a:gd name="connsiteX73" fmla="*/ 1722475 w 3859619"/>
              <a:gd name="connsiteY73" fmla="*/ 978195 h 1073889"/>
              <a:gd name="connsiteX74" fmla="*/ 1690577 w 3859619"/>
              <a:gd name="connsiteY74" fmla="*/ 956930 h 1073889"/>
              <a:gd name="connsiteX75" fmla="*/ 1658680 w 3859619"/>
              <a:gd name="connsiteY75" fmla="*/ 946298 h 1073889"/>
              <a:gd name="connsiteX76" fmla="*/ 1541721 w 3859619"/>
              <a:gd name="connsiteY76" fmla="*/ 967563 h 1073889"/>
              <a:gd name="connsiteX77" fmla="*/ 1477926 w 3859619"/>
              <a:gd name="connsiteY77" fmla="*/ 988828 h 1073889"/>
              <a:gd name="connsiteX78" fmla="*/ 967563 w 3859619"/>
              <a:gd name="connsiteY78" fmla="*/ 978195 h 1073889"/>
              <a:gd name="connsiteX79" fmla="*/ 935666 w 3859619"/>
              <a:gd name="connsiteY79" fmla="*/ 956930 h 1073889"/>
              <a:gd name="connsiteX80" fmla="*/ 829340 w 3859619"/>
              <a:gd name="connsiteY80" fmla="*/ 914400 h 1073889"/>
              <a:gd name="connsiteX81" fmla="*/ 797442 w 3859619"/>
              <a:gd name="connsiteY81" fmla="*/ 882502 h 1073889"/>
              <a:gd name="connsiteX82" fmla="*/ 733647 w 3859619"/>
              <a:gd name="connsiteY82" fmla="*/ 839972 h 1073889"/>
              <a:gd name="connsiteX83" fmla="*/ 701749 w 3859619"/>
              <a:gd name="connsiteY83" fmla="*/ 818707 h 1073889"/>
              <a:gd name="connsiteX84" fmla="*/ 595424 w 3859619"/>
              <a:gd name="connsiteY84" fmla="*/ 776177 h 1073889"/>
              <a:gd name="connsiteX85" fmla="*/ 563526 w 3859619"/>
              <a:gd name="connsiteY85" fmla="*/ 765544 h 1073889"/>
              <a:gd name="connsiteX86" fmla="*/ 510363 w 3859619"/>
              <a:gd name="connsiteY86" fmla="*/ 754912 h 1073889"/>
              <a:gd name="connsiteX87" fmla="*/ 446568 w 3859619"/>
              <a:gd name="connsiteY87" fmla="*/ 733647 h 1073889"/>
              <a:gd name="connsiteX88" fmla="*/ 393405 w 3859619"/>
              <a:gd name="connsiteY88" fmla="*/ 712382 h 1073889"/>
              <a:gd name="connsiteX89" fmla="*/ 276447 w 3859619"/>
              <a:gd name="connsiteY89" fmla="*/ 701749 h 1073889"/>
              <a:gd name="connsiteX90" fmla="*/ 244549 w 3859619"/>
              <a:gd name="connsiteY90" fmla="*/ 691116 h 1073889"/>
              <a:gd name="connsiteX91" fmla="*/ 170121 w 3859619"/>
              <a:gd name="connsiteY91" fmla="*/ 659219 h 1073889"/>
              <a:gd name="connsiteX92" fmla="*/ 21266 w 3859619"/>
              <a:gd name="connsiteY92" fmla="*/ 637954 h 1073889"/>
              <a:gd name="connsiteX93" fmla="*/ 10633 w 3859619"/>
              <a:gd name="connsiteY93" fmla="*/ 478465 h 1073889"/>
              <a:gd name="connsiteX94" fmla="*/ 0 w 3859619"/>
              <a:gd name="connsiteY94" fmla="*/ 446568 h 1073889"/>
              <a:gd name="connsiteX95" fmla="*/ 10633 w 3859619"/>
              <a:gd name="connsiteY95" fmla="*/ 180754 h 1073889"/>
              <a:gd name="connsiteX96" fmla="*/ 21266 w 3859619"/>
              <a:gd name="connsiteY96" fmla="*/ 1594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859619" h="1073889">
                <a:moveTo>
                  <a:pt x="21266" y="159489"/>
                </a:moveTo>
                <a:lnTo>
                  <a:pt x="21266" y="159489"/>
                </a:lnTo>
                <a:cubicBezTo>
                  <a:pt x="53164" y="155945"/>
                  <a:pt x="85302" y="154132"/>
                  <a:pt x="116959" y="148856"/>
                </a:cubicBezTo>
                <a:cubicBezTo>
                  <a:pt x="128014" y="147013"/>
                  <a:pt x="137648" y="138223"/>
                  <a:pt x="148856" y="138223"/>
                </a:cubicBezTo>
                <a:cubicBezTo>
                  <a:pt x="170415" y="138223"/>
                  <a:pt x="191387" y="145312"/>
                  <a:pt x="212652" y="148856"/>
                </a:cubicBezTo>
                <a:cubicBezTo>
                  <a:pt x="310219" y="181380"/>
                  <a:pt x="158329" y="127012"/>
                  <a:pt x="287080" y="191386"/>
                </a:cubicBezTo>
                <a:cubicBezTo>
                  <a:pt x="307129" y="201410"/>
                  <a:pt x="329610" y="205563"/>
                  <a:pt x="350875" y="212651"/>
                </a:cubicBezTo>
                <a:cubicBezTo>
                  <a:pt x="458107" y="248395"/>
                  <a:pt x="291753" y="193850"/>
                  <a:pt x="425303" y="233916"/>
                </a:cubicBezTo>
                <a:cubicBezTo>
                  <a:pt x="446773" y="240357"/>
                  <a:pt x="466732" y="253691"/>
                  <a:pt x="489098" y="255182"/>
                </a:cubicBezTo>
                <a:lnTo>
                  <a:pt x="648586" y="265814"/>
                </a:lnTo>
                <a:cubicBezTo>
                  <a:pt x="758699" y="302519"/>
                  <a:pt x="641804" y="266259"/>
                  <a:pt x="914400" y="297712"/>
                </a:cubicBezTo>
                <a:cubicBezTo>
                  <a:pt x="928917" y="299387"/>
                  <a:pt x="942568" y="305651"/>
                  <a:pt x="956931" y="308344"/>
                </a:cubicBezTo>
                <a:cubicBezTo>
                  <a:pt x="999309" y="316290"/>
                  <a:pt x="1084521" y="329609"/>
                  <a:pt x="1084521" y="329609"/>
                </a:cubicBezTo>
                <a:cubicBezTo>
                  <a:pt x="1286212" y="396842"/>
                  <a:pt x="1125908" y="350328"/>
                  <a:pt x="1584252" y="361507"/>
                </a:cubicBezTo>
                <a:cubicBezTo>
                  <a:pt x="1731780" y="410683"/>
                  <a:pt x="1577209" y="351687"/>
                  <a:pt x="1690577" y="414670"/>
                </a:cubicBezTo>
                <a:cubicBezTo>
                  <a:pt x="1723333" y="432868"/>
                  <a:pt x="1751236" y="437809"/>
                  <a:pt x="1786270" y="446568"/>
                </a:cubicBezTo>
                <a:cubicBezTo>
                  <a:pt x="1853120" y="491134"/>
                  <a:pt x="1780496" y="449587"/>
                  <a:pt x="1903228" y="478465"/>
                </a:cubicBezTo>
                <a:cubicBezTo>
                  <a:pt x="1935957" y="486166"/>
                  <a:pt x="1967023" y="499731"/>
                  <a:pt x="1998921" y="510363"/>
                </a:cubicBezTo>
                <a:cubicBezTo>
                  <a:pt x="2009554" y="513907"/>
                  <a:pt x="2019764" y="519152"/>
                  <a:pt x="2030819" y="520995"/>
                </a:cubicBezTo>
                <a:cubicBezTo>
                  <a:pt x="2109028" y="534031"/>
                  <a:pt x="2073699" y="526399"/>
                  <a:pt x="2137145" y="542261"/>
                </a:cubicBezTo>
                <a:lnTo>
                  <a:pt x="2679405" y="520995"/>
                </a:lnTo>
                <a:cubicBezTo>
                  <a:pt x="2841384" y="512617"/>
                  <a:pt x="2671598" y="513437"/>
                  <a:pt x="2817628" y="489098"/>
                </a:cubicBezTo>
                <a:lnTo>
                  <a:pt x="2881424" y="478465"/>
                </a:lnTo>
                <a:cubicBezTo>
                  <a:pt x="2892056" y="471377"/>
                  <a:pt x="2900582" y="458206"/>
                  <a:pt x="2913321" y="457200"/>
                </a:cubicBezTo>
                <a:cubicBezTo>
                  <a:pt x="3372574" y="420944"/>
                  <a:pt x="3160877" y="488097"/>
                  <a:pt x="3317359" y="435935"/>
                </a:cubicBezTo>
                <a:cubicBezTo>
                  <a:pt x="3324584" y="426302"/>
                  <a:pt x="3362747" y="377055"/>
                  <a:pt x="3370521" y="361507"/>
                </a:cubicBezTo>
                <a:cubicBezTo>
                  <a:pt x="3375533" y="351482"/>
                  <a:pt x="3373979" y="338219"/>
                  <a:pt x="3381154" y="329609"/>
                </a:cubicBezTo>
                <a:cubicBezTo>
                  <a:pt x="3400197" y="306757"/>
                  <a:pt x="3427398" y="293342"/>
                  <a:pt x="3455582" y="287079"/>
                </a:cubicBezTo>
                <a:cubicBezTo>
                  <a:pt x="3476627" y="282402"/>
                  <a:pt x="3498112" y="279991"/>
                  <a:pt x="3519377" y="276447"/>
                </a:cubicBezTo>
                <a:cubicBezTo>
                  <a:pt x="3530010" y="269359"/>
                  <a:pt x="3542239" y="264218"/>
                  <a:pt x="3551275" y="255182"/>
                </a:cubicBezTo>
                <a:cubicBezTo>
                  <a:pt x="3560311" y="246146"/>
                  <a:pt x="3566200" y="234379"/>
                  <a:pt x="3572540" y="223284"/>
                </a:cubicBezTo>
                <a:cubicBezTo>
                  <a:pt x="3586063" y="199619"/>
                  <a:pt x="3597811" y="175362"/>
                  <a:pt x="3604438" y="148856"/>
                </a:cubicBezTo>
                <a:cubicBezTo>
                  <a:pt x="3606586" y="140263"/>
                  <a:pt x="3615980" y="78380"/>
                  <a:pt x="3625703" y="63795"/>
                </a:cubicBezTo>
                <a:cubicBezTo>
                  <a:pt x="3652987" y="22868"/>
                  <a:pt x="3673840" y="26485"/>
                  <a:pt x="3721396" y="10633"/>
                </a:cubicBezTo>
                <a:lnTo>
                  <a:pt x="3753293" y="0"/>
                </a:lnTo>
                <a:cubicBezTo>
                  <a:pt x="3778102" y="3544"/>
                  <a:pt x="3810000" y="-7088"/>
                  <a:pt x="3827721" y="10633"/>
                </a:cubicBezTo>
                <a:cubicBezTo>
                  <a:pt x="3845442" y="28354"/>
                  <a:pt x="3833871" y="60404"/>
                  <a:pt x="3838354" y="85061"/>
                </a:cubicBezTo>
                <a:cubicBezTo>
                  <a:pt x="3843695" y="114438"/>
                  <a:pt x="3850507" y="132155"/>
                  <a:pt x="3859619" y="159489"/>
                </a:cubicBezTo>
                <a:cubicBezTo>
                  <a:pt x="3856075" y="205563"/>
                  <a:pt x="3857502" y="252293"/>
                  <a:pt x="3848986" y="297712"/>
                </a:cubicBezTo>
                <a:cubicBezTo>
                  <a:pt x="3846631" y="310272"/>
                  <a:pt x="3832911" y="317932"/>
                  <a:pt x="3827721" y="329609"/>
                </a:cubicBezTo>
                <a:cubicBezTo>
                  <a:pt x="3818617" y="350093"/>
                  <a:pt x="3806456" y="393405"/>
                  <a:pt x="3806456" y="393405"/>
                </a:cubicBezTo>
                <a:cubicBezTo>
                  <a:pt x="3830227" y="512261"/>
                  <a:pt x="3807672" y="469657"/>
                  <a:pt x="3848986" y="531628"/>
                </a:cubicBezTo>
                <a:cubicBezTo>
                  <a:pt x="3839535" y="607238"/>
                  <a:pt x="3860892" y="610736"/>
                  <a:pt x="3806456" y="637954"/>
                </a:cubicBezTo>
                <a:cubicBezTo>
                  <a:pt x="3796432" y="642966"/>
                  <a:pt x="3785191" y="645042"/>
                  <a:pt x="3774559" y="648586"/>
                </a:cubicBezTo>
                <a:cubicBezTo>
                  <a:pt x="3763926" y="655674"/>
                  <a:pt x="3755192" y="667345"/>
                  <a:pt x="3742661" y="669851"/>
                </a:cubicBezTo>
                <a:cubicBezTo>
                  <a:pt x="3700812" y="678221"/>
                  <a:pt x="3657373" y="674844"/>
                  <a:pt x="3615070" y="680484"/>
                </a:cubicBezTo>
                <a:cubicBezTo>
                  <a:pt x="3603961" y="681965"/>
                  <a:pt x="3593805" y="687572"/>
                  <a:pt x="3583173" y="691116"/>
                </a:cubicBezTo>
                <a:cubicBezTo>
                  <a:pt x="3521309" y="752980"/>
                  <a:pt x="3610480" y="666589"/>
                  <a:pt x="3530010" y="733647"/>
                </a:cubicBezTo>
                <a:cubicBezTo>
                  <a:pt x="3518458" y="743273"/>
                  <a:pt x="3509529" y="755758"/>
                  <a:pt x="3498112" y="765544"/>
                </a:cubicBezTo>
                <a:cubicBezTo>
                  <a:pt x="3493880" y="769171"/>
                  <a:pt x="3435338" y="813528"/>
                  <a:pt x="3423684" y="818707"/>
                </a:cubicBezTo>
                <a:cubicBezTo>
                  <a:pt x="3403201" y="827811"/>
                  <a:pt x="3381154" y="832884"/>
                  <a:pt x="3359889" y="839972"/>
                </a:cubicBezTo>
                <a:cubicBezTo>
                  <a:pt x="3349256" y="843516"/>
                  <a:pt x="3338016" y="845593"/>
                  <a:pt x="3327991" y="850605"/>
                </a:cubicBezTo>
                <a:cubicBezTo>
                  <a:pt x="3313814" y="857693"/>
                  <a:pt x="3300029" y="865626"/>
                  <a:pt x="3285461" y="871870"/>
                </a:cubicBezTo>
                <a:cubicBezTo>
                  <a:pt x="3257677" y="883777"/>
                  <a:pt x="3240997" y="884146"/>
                  <a:pt x="3211033" y="893135"/>
                </a:cubicBezTo>
                <a:cubicBezTo>
                  <a:pt x="3189563" y="899576"/>
                  <a:pt x="3169480" y="911620"/>
                  <a:pt x="3147238" y="914400"/>
                </a:cubicBezTo>
                <a:lnTo>
                  <a:pt x="3062177" y="925033"/>
                </a:lnTo>
                <a:cubicBezTo>
                  <a:pt x="3040835" y="928082"/>
                  <a:pt x="3019751" y="932816"/>
                  <a:pt x="2998382" y="935665"/>
                </a:cubicBezTo>
                <a:cubicBezTo>
                  <a:pt x="2966570" y="939907"/>
                  <a:pt x="2934587" y="942754"/>
                  <a:pt x="2902689" y="946298"/>
                </a:cubicBezTo>
                <a:cubicBezTo>
                  <a:pt x="2809940" y="940115"/>
                  <a:pt x="2766694" y="944197"/>
                  <a:pt x="2690038" y="925033"/>
                </a:cubicBezTo>
                <a:cubicBezTo>
                  <a:pt x="2679165" y="922315"/>
                  <a:pt x="2668773" y="917944"/>
                  <a:pt x="2658140" y="914400"/>
                </a:cubicBezTo>
                <a:cubicBezTo>
                  <a:pt x="2565991" y="917944"/>
                  <a:pt x="2473421" y="915544"/>
                  <a:pt x="2381693" y="925033"/>
                </a:cubicBezTo>
                <a:cubicBezTo>
                  <a:pt x="2368982" y="926348"/>
                  <a:pt x="2361226" y="940583"/>
                  <a:pt x="2349796" y="946298"/>
                </a:cubicBezTo>
                <a:cubicBezTo>
                  <a:pt x="2339771" y="951310"/>
                  <a:pt x="2328531" y="953386"/>
                  <a:pt x="2317898" y="956930"/>
                </a:cubicBezTo>
                <a:cubicBezTo>
                  <a:pt x="2307265" y="964018"/>
                  <a:pt x="2295036" y="969159"/>
                  <a:pt x="2286000" y="978195"/>
                </a:cubicBezTo>
                <a:cubicBezTo>
                  <a:pt x="2276964" y="987231"/>
                  <a:pt x="2275830" y="1003753"/>
                  <a:pt x="2264735" y="1010093"/>
                </a:cubicBezTo>
                <a:cubicBezTo>
                  <a:pt x="2249045" y="1019059"/>
                  <a:pt x="2229008" y="1015971"/>
                  <a:pt x="2211573" y="1020726"/>
                </a:cubicBezTo>
                <a:cubicBezTo>
                  <a:pt x="2189947" y="1026624"/>
                  <a:pt x="2169523" y="1036555"/>
                  <a:pt x="2147777" y="1041991"/>
                </a:cubicBezTo>
                <a:cubicBezTo>
                  <a:pt x="2133600" y="1045535"/>
                  <a:pt x="2119298" y="1048609"/>
                  <a:pt x="2105247" y="1052623"/>
                </a:cubicBezTo>
                <a:cubicBezTo>
                  <a:pt x="2094470" y="1055702"/>
                  <a:pt x="2084222" y="1060538"/>
                  <a:pt x="2073349" y="1063256"/>
                </a:cubicBezTo>
                <a:cubicBezTo>
                  <a:pt x="2055817" y="1067639"/>
                  <a:pt x="2037907" y="1070345"/>
                  <a:pt x="2020186" y="1073889"/>
                </a:cubicBezTo>
                <a:cubicBezTo>
                  <a:pt x="1984719" y="1070342"/>
                  <a:pt x="1913380" y="1068391"/>
                  <a:pt x="1871331" y="1052623"/>
                </a:cubicBezTo>
                <a:cubicBezTo>
                  <a:pt x="1856490" y="1047058"/>
                  <a:pt x="1843369" y="1037602"/>
                  <a:pt x="1828800" y="1031358"/>
                </a:cubicBezTo>
                <a:cubicBezTo>
                  <a:pt x="1818499" y="1026943"/>
                  <a:pt x="1807535" y="1024270"/>
                  <a:pt x="1796903" y="1020726"/>
                </a:cubicBezTo>
                <a:cubicBezTo>
                  <a:pt x="1736306" y="960129"/>
                  <a:pt x="1797442" y="1010324"/>
                  <a:pt x="1722475" y="978195"/>
                </a:cubicBezTo>
                <a:cubicBezTo>
                  <a:pt x="1710729" y="973161"/>
                  <a:pt x="1702007" y="962645"/>
                  <a:pt x="1690577" y="956930"/>
                </a:cubicBezTo>
                <a:cubicBezTo>
                  <a:pt x="1680553" y="951918"/>
                  <a:pt x="1669312" y="949842"/>
                  <a:pt x="1658680" y="946298"/>
                </a:cubicBezTo>
                <a:cubicBezTo>
                  <a:pt x="1637827" y="949773"/>
                  <a:pt x="1565083" y="961191"/>
                  <a:pt x="1541721" y="967563"/>
                </a:cubicBezTo>
                <a:cubicBezTo>
                  <a:pt x="1520096" y="973461"/>
                  <a:pt x="1499191" y="981740"/>
                  <a:pt x="1477926" y="988828"/>
                </a:cubicBezTo>
                <a:cubicBezTo>
                  <a:pt x="1307805" y="985284"/>
                  <a:pt x="1137427" y="988187"/>
                  <a:pt x="967563" y="978195"/>
                </a:cubicBezTo>
                <a:cubicBezTo>
                  <a:pt x="954807" y="977445"/>
                  <a:pt x="947343" y="962120"/>
                  <a:pt x="935666" y="956930"/>
                </a:cubicBezTo>
                <a:cubicBezTo>
                  <a:pt x="894653" y="938702"/>
                  <a:pt x="865177" y="939998"/>
                  <a:pt x="829340" y="914400"/>
                </a:cubicBezTo>
                <a:cubicBezTo>
                  <a:pt x="817104" y="905660"/>
                  <a:pt x="809311" y="891734"/>
                  <a:pt x="797442" y="882502"/>
                </a:cubicBezTo>
                <a:cubicBezTo>
                  <a:pt x="777268" y="866811"/>
                  <a:pt x="754912" y="854149"/>
                  <a:pt x="733647" y="839972"/>
                </a:cubicBezTo>
                <a:cubicBezTo>
                  <a:pt x="723014" y="832884"/>
                  <a:pt x="713179" y="824422"/>
                  <a:pt x="701749" y="818707"/>
                </a:cubicBezTo>
                <a:cubicBezTo>
                  <a:pt x="639169" y="787417"/>
                  <a:pt x="674257" y="802455"/>
                  <a:pt x="595424" y="776177"/>
                </a:cubicBezTo>
                <a:cubicBezTo>
                  <a:pt x="584791" y="772633"/>
                  <a:pt x="574516" y="767742"/>
                  <a:pt x="563526" y="765544"/>
                </a:cubicBezTo>
                <a:cubicBezTo>
                  <a:pt x="545805" y="762000"/>
                  <a:pt x="527798" y="759667"/>
                  <a:pt x="510363" y="754912"/>
                </a:cubicBezTo>
                <a:cubicBezTo>
                  <a:pt x="488738" y="749014"/>
                  <a:pt x="467380" y="741972"/>
                  <a:pt x="446568" y="733647"/>
                </a:cubicBezTo>
                <a:cubicBezTo>
                  <a:pt x="428847" y="726559"/>
                  <a:pt x="412164" y="715899"/>
                  <a:pt x="393405" y="712382"/>
                </a:cubicBezTo>
                <a:cubicBezTo>
                  <a:pt x="354929" y="705168"/>
                  <a:pt x="315433" y="705293"/>
                  <a:pt x="276447" y="701749"/>
                </a:cubicBezTo>
                <a:cubicBezTo>
                  <a:pt x="265814" y="698205"/>
                  <a:pt x="254851" y="695531"/>
                  <a:pt x="244549" y="691116"/>
                </a:cubicBezTo>
                <a:cubicBezTo>
                  <a:pt x="201941" y="672855"/>
                  <a:pt x="210022" y="669194"/>
                  <a:pt x="170121" y="659219"/>
                </a:cubicBezTo>
                <a:cubicBezTo>
                  <a:pt x="115948" y="645676"/>
                  <a:pt x="80826" y="644571"/>
                  <a:pt x="21266" y="637954"/>
                </a:cubicBezTo>
                <a:cubicBezTo>
                  <a:pt x="17722" y="584791"/>
                  <a:pt x="16517" y="531420"/>
                  <a:pt x="10633" y="478465"/>
                </a:cubicBezTo>
                <a:cubicBezTo>
                  <a:pt x="9395" y="467326"/>
                  <a:pt x="0" y="457776"/>
                  <a:pt x="0" y="446568"/>
                </a:cubicBezTo>
                <a:cubicBezTo>
                  <a:pt x="0" y="357892"/>
                  <a:pt x="840" y="268887"/>
                  <a:pt x="10633" y="180754"/>
                </a:cubicBezTo>
                <a:cubicBezTo>
                  <a:pt x="11740" y="170791"/>
                  <a:pt x="19494" y="163033"/>
                  <a:pt x="21266" y="159489"/>
                </a:cubicBezTo>
                <a:close/>
              </a:path>
            </a:pathLst>
          </a:custGeom>
          <a:solidFill>
            <a:schemeClr val="accent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AutoShape 54"/>
          <p:cNvSpPr>
            <a:spLocks noChangeArrowheads="1"/>
          </p:cNvSpPr>
          <p:nvPr/>
        </p:nvSpPr>
        <p:spPr bwMode="auto">
          <a:xfrm>
            <a:off x="1178379" y="2546322"/>
            <a:ext cx="1941291" cy="594945"/>
          </a:xfrm>
          <a:prstGeom prst="wedgeRectCallout">
            <a:avLst>
              <a:gd name="adj1" fmla="val -23661"/>
              <a:gd name="adj2" fmla="val 178286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Гурмай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ведется визуально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482586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Group 5"/>
          <p:cNvGrpSpPr>
            <a:grpSpLocks/>
          </p:cNvGrpSpPr>
          <p:nvPr/>
        </p:nvGrpSpPr>
        <p:grpSpPr bwMode="auto">
          <a:xfrm rot="1702769">
            <a:off x="1875848" y="4107768"/>
            <a:ext cx="329885" cy="173476"/>
            <a:chOff x="0" y="2252"/>
            <a:chExt cx="20000" cy="15534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4" name="Group 5"/>
          <p:cNvGrpSpPr>
            <a:grpSpLocks/>
          </p:cNvGrpSpPr>
          <p:nvPr/>
        </p:nvGrpSpPr>
        <p:grpSpPr bwMode="auto">
          <a:xfrm rot="6007084">
            <a:off x="3949746" y="3821524"/>
            <a:ext cx="247414" cy="231301"/>
            <a:chOff x="0" y="2252"/>
            <a:chExt cx="20000" cy="15534"/>
          </a:xfrm>
        </p:grpSpPr>
        <p:sp>
          <p:nvSpPr>
            <p:cNvPr id="68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408" y="3141266"/>
            <a:ext cx="3470189" cy="158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612" y="4930897"/>
            <a:ext cx="3360373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613" y="4931405"/>
            <a:ext cx="3593951" cy="190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9" y="4954644"/>
            <a:ext cx="3607993" cy="188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" name="Прямоугольник 449"/>
          <p:cNvSpPr/>
          <p:nvPr/>
        </p:nvSpPr>
        <p:spPr>
          <a:xfrm>
            <a:off x="4549613" y="4823862"/>
            <a:ext cx="3593951" cy="2354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1" name="Прямоугольник 450"/>
          <p:cNvSpPr/>
          <p:nvPr/>
        </p:nvSpPr>
        <p:spPr>
          <a:xfrm>
            <a:off x="8650409" y="2905524"/>
            <a:ext cx="3461713" cy="2354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2" name="Прямоугольник 451"/>
          <p:cNvSpPr/>
          <p:nvPr/>
        </p:nvSpPr>
        <p:spPr>
          <a:xfrm>
            <a:off x="66891" y="4815236"/>
            <a:ext cx="3593951" cy="2354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КАДАСТРОВАЯ КАРТА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70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9"/>
            <a:ext cx="12192000" cy="589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6512407" y="4275457"/>
            <a:ext cx="1454636" cy="215755"/>
            <a:chOff x="4884305" y="4275456"/>
            <a:chExt cx="1090977" cy="215755"/>
          </a:xfrm>
        </p:grpSpPr>
        <p:sp>
          <p:nvSpPr>
            <p:cNvPr id="183" name="Text Box 22"/>
            <p:cNvSpPr txBox="1">
              <a:spLocks noChangeArrowheads="1"/>
            </p:cNvSpPr>
            <p:nvPr/>
          </p:nvSpPr>
          <p:spPr bwMode="auto">
            <a:xfrm>
              <a:off x="5302513" y="4275456"/>
              <a:ext cx="672769" cy="21575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650" tIns="26824" rIns="53650" bIns="26824">
              <a:spAutoFit/>
            </a:bodyPr>
            <a:lstStyle>
              <a:lvl1pPr defTabSz="623888" eaLnBrk="0" hangingPunct="0">
                <a:defRPr sz="21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23888" eaLnBrk="0" hangingPunct="0">
                <a:defRPr sz="21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23888" eaLnBrk="0" hangingPunct="0">
                <a:defRPr sz="21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23888" eaLnBrk="0" hangingPunct="0">
                <a:defRPr sz="21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23888" eaLnBrk="0" hangingPunct="0">
                <a:defRPr sz="21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238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238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238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238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altLang="ru-RU" sz="105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ст. </a:t>
              </a:r>
              <a:r>
                <a:rPr lang="ru-RU" altLang="ru-RU" sz="105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Баговская</a:t>
              </a:r>
              <a:r>
                <a:rPr lang="ru-RU" altLang="ru-RU" sz="105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altLang="ru-RU" sz="105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6" name="Freeform 52"/>
            <p:cNvSpPr>
              <a:spLocks/>
            </p:cNvSpPr>
            <p:nvPr/>
          </p:nvSpPr>
          <p:spPr bwMode="auto">
            <a:xfrm>
              <a:off x="4884305" y="4281646"/>
              <a:ext cx="246084" cy="167559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8650410" y="4807691"/>
            <a:ext cx="3432757" cy="2007477"/>
            <a:chOff x="6487806" y="4797152"/>
            <a:chExt cx="2608287" cy="2007477"/>
          </a:xfrm>
        </p:grpSpPr>
        <p:sp>
          <p:nvSpPr>
            <p:cNvPr id="34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5" name="Равнобедренный треугольник 74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Равнобедренный треугольник 75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96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97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35" name="Группа 34"/>
          <p:cNvGrpSpPr/>
          <p:nvPr/>
        </p:nvGrpSpPr>
        <p:grpSpPr>
          <a:xfrm>
            <a:off x="8581586" y="1012383"/>
            <a:ext cx="3494519" cy="1163481"/>
            <a:chOff x="6471983" y="4972141"/>
            <a:chExt cx="2620889" cy="1157683"/>
          </a:xfrm>
        </p:grpSpPr>
        <p:sp>
          <p:nvSpPr>
            <p:cNvPr id="36" name="Text Box 830"/>
            <p:cNvSpPr txBox="1">
              <a:spLocks noChangeArrowheads="1"/>
            </p:cNvSpPr>
            <p:nvPr/>
          </p:nvSpPr>
          <p:spPr bwMode="auto">
            <a:xfrm>
              <a:off x="6471983" y="5235012"/>
              <a:ext cx="2608287" cy="8948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10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96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289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0,3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км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 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автомобильный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мост;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железнодорожный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мост.</a:t>
              </a:r>
            </a:p>
          </p:txBody>
        </p:sp>
        <p:sp>
          <p:nvSpPr>
            <p:cNvPr id="37" name="Rectangle 84"/>
            <p:cNvSpPr>
              <a:spLocks noChangeArrowheads="1"/>
            </p:cNvSpPr>
            <p:nvPr/>
          </p:nvSpPr>
          <p:spPr bwMode="auto">
            <a:xfrm>
              <a:off x="6484584" y="4972141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8598386" y="2270453"/>
            <a:ext cx="3477717" cy="632358"/>
            <a:chOff x="6391389" y="4993020"/>
            <a:chExt cx="2608288" cy="629207"/>
          </a:xfrm>
        </p:grpSpPr>
        <p:sp>
          <p:nvSpPr>
            <p:cNvPr id="70" name="Text Box 830"/>
            <p:cNvSpPr txBox="1">
              <a:spLocks noChangeArrowheads="1"/>
            </p:cNvSpPr>
            <p:nvPr/>
          </p:nvSpPr>
          <p:spPr bwMode="auto">
            <a:xfrm>
              <a:off x="6391390" y="5235012"/>
              <a:ext cx="2608287" cy="3872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altLang="ru-RU" sz="1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ст. </a:t>
              </a:r>
              <a:r>
                <a:rPr lang="ru-RU" altLang="ru-RU" sz="1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Баговская</a:t>
              </a:r>
              <a:r>
                <a:rPr lang="ru-RU" altLang="ru-RU" sz="1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1353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608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</p:txBody>
        </p:sp>
        <p:sp>
          <p:nvSpPr>
            <p:cNvPr id="71" name="Rectangle 84"/>
            <p:cNvSpPr>
              <a:spLocks noChangeArrowheads="1"/>
            </p:cNvSpPr>
            <p:nvPr/>
          </p:nvSpPr>
          <p:spPr bwMode="auto">
            <a:xfrm>
              <a:off x="639138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"/>
          <p:cNvGrpSpPr>
            <a:grpSpLocks/>
          </p:cNvGrpSpPr>
          <p:nvPr/>
        </p:nvGrpSpPr>
        <p:grpSpPr bwMode="auto">
          <a:xfrm rot="20647318">
            <a:off x="4988834" y="3914783"/>
            <a:ext cx="362873" cy="190824"/>
            <a:chOff x="0" y="2252"/>
            <a:chExt cx="20000" cy="15534"/>
          </a:xfrm>
        </p:grpSpPr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5" name="Group 5"/>
          <p:cNvGrpSpPr>
            <a:grpSpLocks/>
          </p:cNvGrpSpPr>
          <p:nvPr/>
        </p:nvGrpSpPr>
        <p:grpSpPr bwMode="auto">
          <a:xfrm rot="2331741">
            <a:off x="6473436" y="1678165"/>
            <a:ext cx="362873" cy="190824"/>
            <a:chOff x="0" y="2252"/>
            <a:chExt cx="20000" cy="15534"/>
          </a:xfrm>
        </p:grpSpPr>
        <p:sp>
          <p:nvSpPr>
            <p:cNvPr id="56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" name="Полилиния 1"/>
          <p:cNvSpPr/>
          <p:nvPr/>
        </p:nvSpPr>
        <p:spPr>
          <a:xfrm>
            <a:off x="3517900" y="933451"/>
            <a:ext cx="3785224" cy="5955103"/>
          </a:xfrm>
          <a:custGeom>
            <a:avLst/>
            <a:gdLst>
              <a:gd name="connsiteX0" fmla="*/ 542925 w 2838918"/>
              <a:gd name="connsiteY0" fmla="*/ 5934075 h 5955103"/>
              <a:gd name="connsiteX1" fmla="*/ 542925 w 2838918"/>
              <a:gd name="connsiteY1" fmla="*/ 5934075 h 5955103"/>
              <a:gd name="connsiteX2" fmla="*/ 619125 w 2838918"/>
              <a:gd name="connsiteY2" fmla="*/ 5905500 h 5955103"/>
              <a:gd name="connsiteX3" fmla="*/ 676275 w 2838918"/>
              <a:gd name="connsiteY3" fmla="*/ 5867400 h 5955103"/>
              <a:gd name="connsiteX4" fmla="*/ 704850 w 2838918"/>
              <a:gd name="connsiteY4" fmla="*/ 5857875 h 5955103"/>
              <a:gd name="connsiteX5" fmla="*/ 742950 w 2838918"/>
              <a:gd name="connsiteY5" fmla="*/ 5838825 h 5955103"/>
              <a:gd name="connsiteX6" fmla="*/ 828675 w 2838918"/>
              <a:gd name="connsiteY6" fmla="*/ 5829300 h 5955103"/>
              <a:gd name="connsiteX7" fmla="*/ 866775 w 2838918"/>
              <a:gd name="connsiteY7" fmla="*/ 5810250 h 5955103"/>
              <a:gd name="connsiteX8" fmla="*/ 895350 w 2838918"/>
              <a:gd name="connsiteY8" fmla="*/ 5800725 h 5955103"/>
              <a:gd name="connsiteX9" fmla="*/ 923925 w 2838918"/>
              <a:gd name="connsiteY9" fmla="*/ 5772150 h 5955103"/>
              <a:gd name="connsiteX10" fmla="*/ 990600 w 2838918"/>
              <a:gd name="connsiteY10" fmla="*/ 5724525 h 5955103"/>
              <a:gd name="connsiteX11" fmla="*/ 1000125 w 2838918"/>
              <a:gd name="connsiteY11" fmla="*/ 5686425 h 5955103"/>
              <a:gd name="connsiteX12" fmla="*/ 1066800 w 2838918"/>
              <a:gd name="connsiteY12" fmla="*/ 5610225 h 5955103"/>
              <a:gd name="connsiteX13" fmla="*/ 1085850 w 2838918"/>
              <a:gd name="connsiteY13" fmla="*/ 5581650 h 5955103"/>
              <a:gd name="connsiteX14" fmla="*/ 1095375 w 2838918"/>
              <a:gd name="connsiteY14" fmla="*/ 5543550 h 5955103"/>
              <a:gd name="connsiteX15" fmla="*/ 1152525 w 2838918"/>
              <a:gd name="connsiteY15" fmla="*/ 5448300 h 5955103"/>
              <a:gd name="connsiteX16" fmla="*/ 1171575 w 2838918"/>
              <a:gd name="connsiteY16" fmla="*/ 5391150 h 5955103"/>
              <a:gd name="connsiteX17" fmla="*/ 1190625 w 2838918"/>
              <a:gd name="connsiteY17" fmla="*/ 5200650 h 5955103"/>
              <a:gd name="connsiteX18" fmla="*/ 1209675 w 2838918"/>
              <a:gd name="connsiteY18" fmla="*/ 5133975 h 5955103"/>
              <a:gd name="connsiteX19" fmla="*/ 1228725 w 2838918"/>
              <a:gd name="connsiteY19" fmla="*/ 5105400 h 5955103"/>
              <a:gd name="connsiteX20" fmla="*/ 1257300 w 2838918"/>
              <a:gd name="connsiteY20" fmla="*/ 5038725 h 5955103"/>
              <a:gd name="connsiteX21" fmla="*/ 1285875 w 2838918"/>
              <a:gd name="connsiteY21" fmla="*/ 5029200 h 5955103"/>
              <a:gd name="connsiteX22" fmla="*/ 1314450 w 2838918"/>
              <a:gd name="connsiteY22" fmla="*/ 4972050 h 5955103"/>
              <a:gd name="connsiteX23" fmla="*/ 1343025 w 2838918"/>
              <a:gd name="connsiteY23" fmla="*/ 4943475 h 5955103"/>
              <a:gd name="connsiteX24" fmla="*/ 1362075 w 2838918"/>
              <a:gd name="connsiteY24" fmla="*/ 4914900 h 5955103"/>
              <a:gd name="connsiteX25" fmla="*/ 1400175 w 2838918"/>
              <a:gd name="connsiteY25" fmla="*/ 4886325 h 5955103"/>
              <a:gd name="connsiteX26" fmla="*/ 1457325 w 2838918"/>
              <a:gd name="connsiteY26" fmla="*/ 4791075 h 5955103"/>
              <a:gd name="connsiteX27" fmla="*/ 1495425 w 2838918"/>
              <a:gd name="connsiteY27" fmla="*/ 4733925 h 5955103"/>
              <a:gd name="connsiteX28" fmla="*/ 1514475 w 2838918"/>
              <a:gd name="connsiteY28" fmla="*/ 4705350 h 5955103"/>
              <a:gd name="connsiteX29" fmla="*/ 1533525 w 2838918"/>
              <a:gd name="connsiteY29" fmla="*/ 4676775 h 5955103"/>
              <a:gd name="connsiteX30" fmla="*/ 1562100 w 2838918"/>
              <a:gd name="connsiteY30" fmla="*/ 4648200 h 5955103"/>
              <a:gd name="connsiteX31" fmla="*/ 1581150 w 2838918"/>
              <a:gd name="connsiteY31" fmla="*/ 4610100 h 5955103"/>
              <a:gd name="connsiteX32" fmla="*/ 1609725 w 2838918"/>
              <a:gd name="connsiteY32" fmla="*/ 4581525 h 5955103"/>
              <a:gd name="connsiteX33" fmla="*/ 1647825 w 2838918"/>
              <a:gd name="connsiteY33" fmla="*/ 4524375 h 5955103"/>
              <a:gd name="connsiteX34" fmla="*/ 1685925 w 2838918"/>
              <a:gd name="connsiteY34" fmla="*/ 4438650 h 5955103"/>
              <a:gd name="connsiteX35" fmla="*/ 1724025 w 2838918"/>
              <a:gd name="connsiteY35" fmla="*/ 4324350 h 5955103"/>
              <a:gd name="connsiteX36" fmla="*/ 1752600 w 2838918"/>
              <a:gd name="connsiteY36" fmla="*/ 4238625 h 5955103"/>
              <a:gd name="connsiteX37" fmla="*/ 1762125 w 2838918"/>
              <a:gd name="connsiteY37" fmla="*/ 4210050 h 5955103"/>
              <a:gd name="connsiteX38" fmla="*/ 1743075 w 2838918"/>
              <a:gd name="connsiteY38" fmla="*/ 4095750 h 5955103"/>
              <a:gd name="connsiteX39" fmla="*/ 1724025 w 2838918"/>
              <a:gd name="connsiteY39" fmla="*/ 3752850 h 5955103"/>
              <a:gd name="connsiteX40" fmla="*/ 1714500 w 2838918"/>
              <a:gd name="connsiteY40" fmla="*/ 3724275 h 5955103"/>
              <a:gd name="connsiteX41" fmla="*/ 1695450 w 2838918"/>
              <a:gd name="connsiteY41" fmla="*/ 3648075 h 5955103"/>
              <a:gd name="connsiteX42" fmla="*/ 1676400 w 2838918"/>
              <a:gd name="connsiteY42" fmla="*/ 3609975 h 5955103"/>
              <a:gd name="connsiteX43" fmla="*/ 1666875 w 2838918"/>
              <a:gd name="connsiteY43" fmla="*/ 3562350 h 5955103"/>
              <a:gd name="connsiteX44" fmla="*/ 1657350 w 2838918"/>
              <a:gd name="connsiteY44" fmla="*/ 3533775 h 5955103"/>
              <a:gd name="connsiteX45" fmla="*/ 1647825 w 2838918"/>
              <a:gd name="connsiteY45" fmla="*/ 3486150 h 5955103"/>
              <a:gd name="connsiteX46" fmla="*/ 1638300 w 2838918"/>
              <a:gd name="connsiteY46" fmla="*/ 3448050 h 5955103"/>
              <a:gd name="connsiteX47" fmla="*/ 1619250 w 2838918"/>
              <a:gd name="connsiteY47" fmla="*/ 3352800 h 5955103"/>
              <a:gd name="connsiteX48" fmla="*/ 1600200 w 2838918"/>
              <a:gd name="connsiteY48" fmla="*/ 3324225 h 5955103"/>
              <a:gd name="connsiteX49" fmla="*/ 1581150 w 2838918"/>
              <a:gd name="connsiteY49" fmla="*/ 3267075 h 5955103"/>
              <a:gd name="connsiteX50" fmla="*/ 1562100 w 2838918"/>
              <a:gd name="connsiteY50" fmla="*/ 3209925 h 5955103"/>
              <a:gd name="connsiteX51" fmla="*/ 1533525 w 2838918"/>
              <a:gd name="connsiteY51" fmla="*/ 3124200 h 5955103"/>
              <a:gd name="connsiteX52" fmla="*/ 1524000 w 2838918"/>
              <a:gd name="connsiteY52" fmla="*/ 3095625 h 5955103"/>
              <a:gd name="connsiteX53" fmla="*/ 1504950 w 2838918"/>
              <a:gd name="connsiteY53" fmla="*/ 3057525 h 5955103"/>
              <a:gd name="connsiteX54" fmla="*/ 1476375 w 2838918"/>
              <a:gd name="connsiteY54" fmla="*/ 3000375 h 5955103"/>
              <a:gd name="connsiteX55" fmla="*/ 1447800 w 2838918"/>
              <a:gd name="connsiteY55" fmla="*/ 2876550 h 5955103"/>
              <a:gd name="connsiteX56" fmla="*/ 1438275 w 2838918"/>
              <a:gd name="connsiteY56" fmla="*/ 2800350 h 5955103"/>
              <a:gd name="connsiteX57" fmla="*/ 1428750 w 2838918"/>
              <a:gd name="connsiteY57" fmla="*/ 2762250 h 5955103"/>
              <a:gd name="connsiteX58" fmla="*/ 1419225 w 2838918"/>
              <a:gd name="connsiteY58" fmla="*/ 2695575 h 5955103"/>
              <a:gd name="connsiteX59" fmla="*/ 1428750 w 2838918"/>
              <a:gd name="connsiteY59" fmla="*/ 2276475 h 5955103"/>
              <a:gd name="connsiteX60" fmla="*/ 1447800 w 2838918"/>
              <a:gd name="connsiteY60" fmla="*/ 2219325 h 5955103"/>
              <a:gd name="connsiteX61" fmla="*/ 1476375 w 2838918"/>
              <a:gd name="connsiteY61" fmla="*/ 2124075 h 5955103"/>
              <a:gd name="connsiteX62" fmla="*/ 1504950 w 2838918"/>
              <a:gd name="connsiteY62" fmla="*/ 2057400 h 5955103"/>
              <a:gd name="connsiteX63" fmla="*/ 1524000 w 2838918"/>
              <a:gd name="connsiteY63" fmla="*/ 1943100 h 5955103"/>
              <a:gd name="connsiteX64" fmla="*/ 1533525 w 2838918"/>
              <a:gd name="connsiteY64" fmla="*/ 1914525 h 5955103"/>
              <a:gd name="connsiteX65" fmla="*/ 1552575 w 2838918"/>
              <a:gd name="connsiteY65" fmla="*/ 1885950 h 5955103"/>
              <a:gd name="connsiteX66" fmla="*/ 1562100 w 2838918"/>
              <a:gd name="connsiteY66" fmla="*/ 1857375 h 5955103"/>
              <a:gd name="connsiteX67" fmla="*/ 1571625 w 2838918"/>
              <a:gd name="connsiteY67" fmla="*/ 1819275 h 5955103"/>
              <a:gd name="connsiteX68" fmla="*/ 1600200 w 2838918"/>
              <a:gd name="connsiteY68" fmla="*/ 1790700 h 5955103"/>
              <a:gd name="connsiteX69" fmla="*/ 1647825 w 2838918"/>
              <a:gd name="connsiteY69" fmla="*/ 1676400 h 5955103"/>
              <a:gd name="connsiteX70" fmla="*/ 1666875 w 2838918"/>
              <a:gd name="connsiteY70" fmla="*/ 1647825 h 5955103"/>
              <a:gd name="connsiteX71" fmla="*/ 1676400 w 2838918"/>
              <a:gd name="connsiteY71" fmla="*/ 1619250 h 5955103"/>
              <a:gd name="connsiteX72" fmla="*/ 1714500 w 2838918"/>
              <a:gd name="connsiteY72" fmla="*/ 1562100 h 5955103"/>
              <a:gd name="connsiteX73" fmla="*/ 1724025 w 2838918"/>
              <a:gd name="connsiteY73" fmla="*/ 1524000 h 5955103"/>
              <a:gd name="connsiteX74" fmla="*/ 1771650 w 2838918"/>
              <a:gd name="connsiteY74" fmla="*/ 1466850 h 5955103"/>
              <a:gd name="connsiteX75" fmla="*/ 1781175 w 2838918"/>
              <a:gd name="connsiteY75" fmla="*/ 1428750 h 5955103"/>
              <a:gd name="connsiteX76" fmla="*/ 1800225 w 2838918"/>
              <a:gd name="connsiteY76" fmla="*/ 1400175 h 5955103"/>
              <a:gd name="connsiteX77" fmla="*/ 1866900 w 2838918"/>
              <a:gd name="connsiteY77" fmla="*/ 1343025 h 5955103"/>
              <a:gd name="connsiteX78" fmla="*/ 1895475 w 2838918"/>
              <a:gd name="connsiteY78" fmla="*/ 1323975 h 5955103"/>
              <a:gd name="connsiteX79" fmla="*/ 1952625 w 2838918"/>
              <a:gd name="connsiteY79" fmla="*/ 1285875 h 5955103"/>
              <a:gd name="connsiteX80" fmla="*/ 2009775 w 2838918"/>
              <a:gd name="connsiteY80" fmla="*/ 1247775 h 5955103"/>
              <a:gd name="connsiteX81" fmla="*/ 2038350 w 2838918"/>
              <a:gd name="connsiteY81" fmla="*/ 1219200 h 5955103"/>
              <a:gd name="connsiteX82" fmla="*/ 2066925 w 2838918"/>
              <a:gd name="connsiteY82" fmla="*/ 1200150 h 5955103"/>
              <a:gd name="connsiteX83" fmla="*/ 2133600 w 2838918"/>
              <a:gd name="connsiteY83" fmla="*/ 1209675 h 5955103"/>
              <a:gd name="connsiteX84" fmla="*/ 2209800 w 2838918"/>
              <a:gd name="connsiteY84" fmla="*/ 1200150 h 5955103"/>
              <a:gd name="connsiteX85" fmla="*/ 2305050 w 2838918"/>
              <a:gd name="connsiteY85" fmla="*/ 1181100 h 5955103"/>
              <a:gd name="connsiteX86" fmla="*/ 2333625 w 2838918"/>
              <a:gd name="connsiteY86" fmla="*/ 1171575 h 5955103"/>
              <a:gd name="connsiteX87" fmla="*/ 2371725 w 2838918"/>
              <a:gd name="connsiteY87" fmla="*/ 1162050 h 5955103"/>
              <a:gd name="connsiteX88" fmla="*/ 2400300 w 2838918"/>
              <a:gd name="connsiteY88" fmla="*/ 1143000 h 5955103"/>
              <a:gd name="connsiteX89" fmla="*/ 2466975 w 2838918"/>
              <a:gd name="connsiteY89" fmla="*/ 1095375 h 5955103"/>
              <a:gd name="connsiteX90" fmla="*/ 2514600 w 2838918"/>
              <a:gd name="connsiteY90" fmla="*/ 1047750 h 5955103"/>
              <a:gd name="connsiteX91" fmla="*/ 2571750 w 2838918"/>
              <a:gd name="connsiteY91" fmla="*/ 990600 h 5955103"/>
              <a:gd name="connsiteX92" fmla="*/ 2600325 w 2838918"/>
              <a:gd name="connsiteY92" fmla="*/ 962025 h 5955103"/>
              <a:gd name="connsiteX93" fmla="*/ 2609850 w 2838918"/>
              <a:gd name="connsiteY93" fmla="*/ 933450 h 5955103"/>
              <a:gd name="connsiteX94" fmla="*/ 2657475 w 2838918"/>
              <a:gd name="connsiteY94" fmla="*/ 866775 h 5955103"/>
              <a:gd name="connsiteX95" fmla="*/ 2676525 w 2838918"/>
              <a:gd name="connsiteY95" fmla="*/ 800100 h 5955103"/>
              <a:gd name="connsiteX96" fmla="*/ 2695575 w 2838918"/>
              <a:gd name="connsiteY96" fmla="*/ 762000 h 5955103"/>
              <a:gd name="connsiteX97" fmla="*/ 2724150 w 2838918"/>
              <a:gd name="connsiteY97" fmla="*/ 666750 h 5955103"/>
              <a:gd name="connsiteX98" fmla="*/ 2752725 w 2838918"/>
              <a:gd name="connsiteY98" fmla="*/ 571500 h 5955103"/>
              <a:gd name="connsiteX99" fmla="*/ 2771775 w 2838918"/>
              <a:gd name="connsiteY99" fmla="*/ 533400 h 5955103"/>
              <a:gd name="connsiteX100" fmla="*/ 2790825 w 2838918"/>
              <a:gd name="connsiteY100" fmla="*/ 457200 h 5955103"/>
              <a:gd name="connsiteX101" fmla="*/ 2809875 w 2838918"/>
              <a:gd name="connsiteY101" fmla="*/ 409575 h 5955103"/>
              <a:gd name="connsiteX102" fmla="*/ 2819400 w 2838918"/>
              <a:gd name="connsiteY102" fmla="*/ 352425 h 5955103"/>
              <a:gd name="connsiteX103" fmla="*/ 2838450 w 2838918"/>
              <a:gd name="connsiteY103" fmla="*/ 285750 h 5955103"/>
              <a:gd name="connsiteX104" fmla="*/ 2828925 w 2838918"/>
              <a:gd name="connsiteY104" fmla="*/ 123825 h 5955103"/>
              <a:gd name="connsiteX105" fmla="*/ 2733675 w 2838918"/>
              <a:gd name="connsiteY105" fmla="*/ 66675 h 5955103"/>
              <a:gd name="connsiteX106" fmla="*/ 2705100 w 2838918"/>
              <a:gd name="connsiteY106" fmla="*/ 38100 h 5955103"/>
              <a:gd name="connsiteX107" fmla="*/ 2647950 w 2838918"/>
              <a:gd name="connsiteY107" fmla="*/ 19050 h 5955103"/>
              <a:gd name="connsiteX108" fmla="*/ 2619375 w 2838918"/>
              <a:gd name="connsiteY108" fmla="*/ 9525 h 5955103"/>
              <a:gd name="connsiteX109" fmla="*/ 2590800 w 2838918"/>
              <a:gd name="connsiteY109" fmla="*/ 0 h 5955103"/>
              <a:gd name="connsiteX110" fmla="*/ 2257425 w 2838918"/>
              <a:gd name="connsiteY110" fmla="*/ 9525 h 5955103"/>
              <a:gd name="connsiteX111" fmla="*/ 2209800 w 2838918"/>
              <a:gd name="connsiteY111" fmla="*/ 28575 h 5955103"/>
              <a:gd name="connsiteX112" fmla="*/ 2152650 w 2838918"/>
              <a:gd name="connsiteY112" fmla="*/ 47625 h 5955103"/>
              <a:gd name="connsiteX113" fmla="*/ 2124075 w 2838918"/>
              <a:gd name="connsiteY113" fmla="*/ 57150 h 5955103"/>
              <a:gd name="connsiteX114" fmla="*/ 2105025 w 2838918"/>
              <a:gd name="connsiteY114" fmla="*/ 114300 h 5955103"/>
              <a:gd name="connsiteX115" fmla="*/ 2047875 w 2838918"/>
              <a:gd name="connsiteY115" fmla="*/ 219075 h 5955103"/>
              <a:gd name="connsiteX116" fmla="*/ 2009775 w 2838918"/>
              <a:gd name="connsiteY116" fmla="*/ 304800 h 5955103"/>
              <a:gd name="connsiteX117" fmla="*/ 1990725 w 2838918"/>
              <a:gd name="connsiteY117" fmla="*/ 371475 h 5955103"/>
              <a:gd name="connsiteX118" fmla="*/ 1971675 w 2838918"/>
              <a:gd name="connsiteY118" fmla="*/ 409575 h 5955103"/>
              <a:gd name="connsiteX119" fmla="*/ 1952625 w 2838918"/>
              <a:gd name="connsiteY119" fmla="*/ 533400 h 5955103"/>
              <a:gd name="connsiteX120" fmla="*/ 1933575 w 2838918"/>
              <a:gd name="connsiteY120" fmla="*/ 752475 h 5955103"/>
              <a:gd name="connsiteX121" fmla="*/ 1924050 w 2838918"/>
              <a:gd name="connsiteY121" fmla="*/ 809625 h 5955103"/>
              <a:gd name="connsiteX122" fmla="*/ 1895475 w 2838918"/>
              <a:gd name="connsiteY122" fmla="*/ 847725 h 5955103"/>
              <a:gd name="connsiteX123" fmla="*/ 1838325 w 2838918"/>
              <a:gd name="connsiteY123" fmla="*/ 942975 h 5955103"/>
              <a:gd name="connsiteX124" fmla="*/ 1752600 w 2838918"/>
              <a:gd name="connsiteY124" fmla="*/ 1000125 h 5955103"/>
              <a:gd name="connsiteX125" fmla="*/ 1724025 w 2838918"/>
              <a:gd name="connsiteY125" fmla="*/ 1019175 h 5955103"/>
              <a:gd name="connsiteX126" fmla="*/ 1657350 w 2838918"/>
              <a:gd name="connsiteY126" fmla="*/ 1057275 h 5955103"/>
              <a:gd name="connsiteX127" fmla="*/ 1638300 w 2838918"/>
              <a:gd name="connsiteY127" fmla="*/ 1123950 h 5955103"/>
              <a:gd name="connsiteX128" fmla="*/ 1628775 w 2838918"/>
              <a:gd name="connsiteY128" fmla="*/ 1152525 h 5955103"/>
              <a:gd name="connsiteX129" fmla="*/ 1609725 w 2838918"/>
              <a:gd name="connsiteY129" fmla="*/ 1228725 h 5955103"/>
              <a:gd name="connsiteX130" fmla="*/ 1562100 w 2838918"/>
              <a:gd name="connsiteY130" fmla="*/ 1314450 h 5955103"/>
              <a:gd name="connsiteX131" fmla="*/ 1552575 w 2838918"/>
              <a:gd name="connsiteY131" fmla="*/ 1352550 h 5955103"/>
              <a:gd name="connsiteX132" fmla="*/ 1533525 w 2838918"/>
              <a:gd name="connsiteY132" fmla="*/ 1381125 h 5955103"/>
              <a:gd name="connsiteX133" fmla="*/ 1466850 w 2838918"/>
              <a:gd name="connsiteY133" fmla="*/ 1438275 h 5955103"/>
              <a:gd name="connsiteX134" fmla="*/ 1409700 w 2838918"/>
              <a:gd name="connsiteY134" fmla="*/ 1476375 h 5955103"/>
              <a:gd name="connsiteX135" fmla="*/ 1381125 w 2838918"/>
              <a:gd name="connsiteY135" fmla="*/ 1504950 h 5955103"/>
              <a:gd name="connsiteX136" fmla="*/ 1295400 w 2838918"/>
              <a:gd name="connsiteY136" fmla="*/ 1581150 h 5955103"/>
              <a:gd name="connsiteX137" fmla="*/ 1238250 w 2838918"/>
              <a:gd name="connsiteY137" fmla="*/ 1695450 h 5955103"/>
              <a:gd name="connsiteX138" fmla="*/ 1200150 w 2838918"/>
              <a:gd name="connsiteY138" fmla="*/ 1771650 h 5955103"/>
              <a:gd name="connsiteX139" fmla="*/ 1181100 w 2838918"/>
              <a:gd name="connsiteY139" fmla="*/ 1905000 h 5955103"/>
              <a:gd name="connsiteX140" fmla="*/ 1162050 w 2838918"/>
              <a:gd name="connsiteY140" fmla="*/ 1943100 h 5955103"/>
              <a:gd name="connsiteX141" fmla="*/ 1152525 w 2838918"/>
              <a:gd name="connsiteY141" fmla="*/ 1990725 h 5955103"/>
              <a:gd name="connsiteX142" fmla="*/ 1133475 w 2838918"/>
              <a:gd name="connsiteY142" fmla="*/ 2047875 h 5955103"/>
              <a:gd name="connsiteX143" fmla="*/ 1123950 w 2838918"/>
              <a:gd name="connsiteY143" fmla="*/ 2095500 h 5955103"/>
              <a:gd name="connsiteX144" fmla="*/ 1095375 w 2838918"/>
              <a:gd name="connsiteY144" fmla="*/ 2143125 h 5955103"/>
              <a:gd name="connsiteX145" fmla="*/ 1057275 w 2838918"/>
              <a:gd name="connsiteY145" fmla="*/ 2238375 h 5955103"/>
              <a:gd name="connsiteX146" fmla="*/ 1038225 w 2838918"/>
              <a:gd name="connsiteY146" fmla="*/ 2286000 h 5955103"/>
              <a:gd name="connsiteX147" fmla="*/ 1019175 w 2838918"/>
              <a:gd name="connsiteY147" fmla="*/ 2314575 h 5955103"/>
              <a:gd name="connsiteX148" fmla="*/ 1000125 w 2838918"/>
              <a:gd name="connsiteY148" fmla="*/ 2371725 h 5955103"/>
              <a:gd name="connsiteX149" fmla="*/ 962025 w 2838918"/>
              <a:gd name="connsiteY149" fmla="*/ 2428875 h 5955103"/>
              <a:gd name="connsiteX150" fmla="*/ 952500 w 2838918"/>
              <a:gd name="connsiteY150" fmla="*/ 2486025 h 5955103"/>
              <a:gd name="connsiteX151" fmla="*/ 942975 w 2838918"/>
              <a:gd name="connsiteY151" fmla="*/ 2514600 h 5955103"/>
              <a:gd name="connsiteX152" fmla="*/ 962025 w 2838918"/>
              <a:gd name="connsiteY152" fmla="*/ 2781300 h 5955103"/>
              <a:gd name="connsiteX153" fmla="*/ 971550 w 2838918"/>
              <a:gd name="connsiteY153" fmla="*/ 2847975 h 5955103"/>
              <a:gd name="connsiteX154" fmla="*/ 981075 w 2838918"/>
              <a:gd name="connsiteY154" fmla="*/ 2924175 h 5955103"/>
              <a:gd name="connsiteX155" fmla="*/ 1000125 w 2838918"/>
              <a:gd name="connsiteY155" fmla="*/ 2981325 h 5955103"/>
              <a:gd name="connsiteX156" fmla="*/ 1009650 w 2838918"/>
              <a:gd name="connsiteY156" fmla="*/ 3048000 h 5955103"/>
              <a:gd name="connsiteX157" fmla="*/ 1019175 w 2838918"/>
              <a:gd name="connsiteY157" fmla="*/ 3076575 h 5955103"/>
              <a:gd name="connsiteX158" fmla="*/ 1028700 w 2838918"/>
              <a:gd name="connsiteY158" fmla="*/ 3162300 h 5955103"/>
              <a:gd name="connsiteX159" fmla="*/ 1038225 w 2838918"/>
              <a:gd name="connsiteY159" fmla="*/ 3190875 h 5955103"/>
              <a:gd name="connsiteX160" fmla="*/ 1066800 w 2838918"/>
              <a:gd name="connsiteY160" fmla="*/ 3219450 h 5955103"/>
              <a:gd name="connsiteX161" fmla="*/ 1085850 w 2838918"/>
              <a:gd name="connsiteY161" fmla="*/ 3276600 h 5955103"/>
              <a:gd name="connsiteX162" fmla="*/ 1104900 w 2838918"/>
              <a:gd name="connsiteY162" fmla="*/ 3305175 h 5955103"/>
              <a:gd name="connsiteX163" fmla="*/ 1133475 w 2838918"/>
              <a:gd name="connsiteY163" fmla="*/ 3390900 h 5955103"/>
              <a:gd name="connsiteX164" fmla="*/ 1143000 w 2838918"/>
              <a:gd name="connsiteY164" fmla="*/ 3419475 h 5955103"/>
              <a:gd name="connsiteX165" fmla="*/ 1171575 w 2838918"/>
              <a:gd name="connsiteY165" fmla="*/ 3486150 h 5955103"/>
              <a:gd name="connsiteX166" fmla="*/ 1209675 w 2838918"/>
              <a:gd name="connsiteY166" fmla="*/ 3581400 h 5955103"/>
              <a:gd name="connsiteX167" fmla="*/ 1228725 w 2838918"/>
              <a:gd name="connsiteY167" fmla="*/ 3667125 h 5955103"/>
              <a:gd name="connsiteX168" fmla="*/ 1238250 w 2838918"/>
              <a:gd name="connsiteY168" fmla="*/ 4114800 h 5955103"/>
              <a:gd name="connsiteX169" fmla="*/ 1266825 w 2838918"/>
              <a:gd name="connsiteY169" fmla="*/ 4171950 h 5955103"/>
              <a:gd name="connsiteX170" fmla="*/ 1285875 w 2838918"/>
              <a:gd name="connsiteY170" fmla="*/ 4210050 h 5955103"/>
              <a:gd name="connsiteX171" fmla="*/ 1314450 w 2838918"/>
              <a:gd name="connsiteY171" fmla="*/ 4267200 h 5955103"/>
              <a:gd name="connsiteX172" fmla="*/ 1285875 w 2838918"/>
              <a:gd name="connsiteY172" fmla="*/ 4476750 h 5955103"/>
              <a:gd name="connsiteX173" fmla="*/ 1266825 w 2838918"/>
              <a:gd name="connsiteY173" fmla="*/ 4533900 h 5955103"/>
              <a:gd name="connsiteX174" fmla="*/ 1247775 w 2838918"/>
              <a:gd name="connsiteY174" fmla="*/ 4562475 h 5955103"/>
              <a:gd name="connsiteX175" fmla="*/ 1228725 w 2838918"/>
              <a:gd name="connsiteY175" fmla="*/ 4657725 h 5955103"/>
              <a:gd name="connsiteX176" fmla="*/ 1190625 w 2838918"/>
              <a:gd name="connsiteY176" fmla="*/ 4724400 h 5955103"/>
              <a:gd name="connsiteX177" fmla="*/ 1181100 w 2838918"/>
              <a:gd name="connsiteY177" fmla="*/ 4791075 h 5955103"/>
              <a:gd name="connsiteX178" fmla="*/ 1114425 w 2838918"/>
              <a:gd name="connsiteY178" fmla="*/ 4867275 h 5955103"/>
              <a:gd name="connsiteX179" fmla="*/ 1019175 w 2838918"/>
              <a:gd name="connsiteY179" fmla="*/ 4972050 h 5955103"/>
              <a:gd name="connsiteX180" fmla="*/ 962025 w 2838918"/>
              <a:gd name="connsiteY180" fmla="*/ 5029200 h 5955103"/>
              <a:gd name="connsiteX181" fmla="*/ 933450 w 2838918"/>
              <a:gd name="connsiteY181" fmla="*/ 5057775 h 5955103"/>
              <a:gd name="connsiteX182" fmla="*/ 923925 w 2838918"/>
              <a:gd name="connsiteY182" fmla="*/ 5086350 h 5955103"/>
              <a:gd name="connsiteX183" fmla="*/ 885825 w 2838918"/>
              <a:gd name="connsiteY183" fmla="*/ 5143500 h 5955103"/>
              <a:gd name="connsiteX184" fmla="*/ 866775 w 2838918"/>
              <a:gd name="connsiteY184" fmla="*/ 5200650 h 5955103"/>
              <a:gd name="connsiteX185" fmla="*/ 828675 w 2838918"/>
              <a:gd name="connsiteY185" fmla="*/ 5267325 h 5955103"/>
              <a:gd name="connsiteX186" fmla="*/ 809625 w 2838918"/>
              <a:gd name="connsiteY186" fmla="*/ 5295900 h 5955103"/>
              <a:gd name="connsiteX187" fmla="*/ 771525 w 2838918"/>
              <a:gd name="connsiteY187" fmla="*/ 5391150 h 5955103"/>
              <a:gd name="connsiteX188" fmla="*/ 742950 w 2838918"/>
              <a:gd name="connsiteY188" fmla="*/ 5419725 h 5955103"/>
              <a:gd name="connsiteX189" fmla="*/ 695325 w 2838918"/>
              <a:gd name="connsiteY189" fmla="*/ 5486400 h 5955103"/>
              <a:gd name="connsiteX190" fmla="*/ 666750 w 2838918"/>
              <a:gd name="connsiteY190" fmla="*/ 5505450 h 5955103"/>
              <a:gd name="connsiteX191" fmla="*/ 638175 w 2838918"/>
              <a:gd name="connsiteY191" fmla="*/ 5534025 h 5955103"/>
              <a:gd name="connsiteX192" fmla="*/ 571500 w 2838918"/>
              <a:gd name="connsiteY192" fmla="*/ 5553075 h 5955103"/>
              <a:gd name="connsiteX193" fmla="*/ 533400 w 2838918"/>
              <a:gd name="connsiteY193" fmla="*/ 5581650 h 5955103"/>
              <a:gd name="connsiteX194" fmla="*/ 476250 w 2838918"/>
              <a:gd name="connsiteY194" fmla="*/ 5600700 h 5955103"/>
              <a:gd name="connsiteX195" fmla="*/ 419100 w 2838918"/>
              <a:gd name="connsiteY195" fmla="*/ 5638800 h 5955103"/>
              <a:gd name="connsiteX196" fmla="*/ 390525 w 2838918"/>
              <a:gd name="connsiteY196" fmla="*/ 5657850 h 5955103"/>
              <a:gd name="connsiteX197" fmla="*/ 333375 w 2838918"/>
              <a:gd name="connsiteY197" fmla="*/ 5715000 h 5955103"/>
              <a:gd name="connsiteX198" fmla="*/ 304800 w 2838918"/>
              <a:gd name="connsiteY198" fmla="*/ 5743575 h 5955103"/>
              <a:gd name="connsiteX199" fmla="*/ 257175 w 2838918"/>
              <a:gd name="connsiteY199" fmla="*/ 5791200 h 5955103"/>
              <a:gd name="connsiteX200" fmla="*/ 228600 w 2838918"/>
              <a:gd name="connsiteY200" fmla="*/ 5800725 h 5955103"/>
              <a:gd name="connsiteX201" fmla="*/ 133350 w 2838918"/>
              <a:gd name="connsiteY201" fmla="*/ 5838825 h 5955103"/>
              <a:gd name="connsiteX202" fmla="*/ 76200 w 2838918"/>
              <a:gd name="connsiteY202" fmla="*/ 5857875 h 5955103"/>
              <a:gd name="connsiteX203" fmla="*/ 47625 w 2838918"/>
              <a:gd name="connsiteY203" fmla="*/ 5886450 h 5955103"/>
              <a:gd name="connsiteX204" fmla="*/ 19050 w 2838918"/>
              <a:gd name="connsiteY204" fmla="*/ 5905500 h 5955103"/>
              <a:gd name="connsiteX205" fmla="*/ 0 w 2838918"/>
              <a:gd name="connsiteY205" fmla="*/ 5934075 h 5955103"/>
              <a:gd name="connsiteX206" fmla="*/ 28575 w 2838918"/>
              <a:gd name="connsiteY206" fmla="*/ 5943600 h 5955103"/>
              <a:gd name="connsiteX207" fmla="*/ 390525 w 2838918"/>
              <a:gd name="connsiteY207" fmla="*/ 5924550 h 5955103"/>
              <a:gd name="connsiteX208" fmla="*/ 438150 w 2838918"/>
              <a:gd name="connsiteY208" fmla="*/ 5934075 h 5955103"/>
              <a:gd name="connsiteX209" fmla="*/ 485775 w 2838918"/>
              <a:gd name="connsiteY209" fmla="*/ 5953125 h 5955103"/>
              <a:gd name="connsiteX210" fmla="*/ 600075 w 2838918"/>
              <a:gd name="connsiteY210" fmla="*/ 5953125 h 5955103"/>
              <a:gd name="connsiteX211" fmla="*/ 542925 w 2838918"/>
              <a:gd name="connsiteY211" fmla="*/ 5934075 h 595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2838918" h="5955103">
                <a:moveTo>
                  <a:pt x="542925" y="5934075"/>
                </a:moveTo>
                <a:lnTo>
                  <a:pt x="542925" y="5934075"/>
                </a:lnTo>
                <a:cubicBezTo>
                  <a:pt x="568325" y="5924550"/>
                  <a:pt x="594862" y="5917632"/>
                  <a:pt x="619125" y="5905500"/>
                </a:cubicBezTo>
                <a:cubicBezTo>
                  <a:pt x="639603" y="5895261"/>
                  <a:pt x="654555" y="5874640"/>
                  <a:pt x="676275" y="5867400"/>
                </a:cubicBezTo>
                <a:cubicBezTo>
                  <a:pt x="685800" y="5864225"/>
                  <a:pt x="695622" y="5861830"/>
                  <a:pt x="704850" y="5857875"/>
                </a:cubicBezTo>
                <a:cubicBezTo>
                  <a:pt x="717901" y="5852282"/>
                  <a:pt x="729115" y="5842018"/>
                  <a:pt x="742950" y="5838825"/>
                </a:cubicBezTo>
                <a:cubicBezTo>
                  <a:pt x="770965" y="5832360"/>
                  <a:pt x="800100" y="5832475"/>
                  <a:pt x="828675" y="5829300"/>
                </a:cubicBezTo>
                <a:cubicBezTo>
                  <a:pt x="841375" y="5822950"/>
                  <a:pt x="853724" y="5815843"/>
                  <a:pt x="866775" y="5810250"/>
                </a:cubicBezTo>
                <a:cubicBezTo>
                  <a:pt x="876003" y="5806295"/>
                  <a:pt x="886996" y="5806294"/>
                  <a:pt x="895350" y="5800725"/>
                </a:cubicBezTo>
                <a:cubicBezTo>
                  <a:pt x="906558" y="5793253"/>
                  <a:pt x="912964" y="5779980"/>
                  <a:pt x="923925" y="5772150"/>
                </a:cubicBezTo>
                <a:cubicBezTo>
                  <a:pt x="1011684" y="5709465"/>
                  <a:pt x="916304" y="5798821"/>
                  <a:pt x="990600" y="5724525"/>
                </a:cubicBezTo>
                <a:cubicBezTo>
                  <a:pt x="993775" y="5711825"/>
                  <a:pt x="993768" y="5697868"/>
                  <a:pt x="1000125" y="5686425"/>
                </a:cubicBezTo>
                <a:cubicBezTo>
                  <a:pt x="1025609" y="5640555"/>
                  <a:pt x="1037785" y="5645043"/>
                  <a:pt x="1066800" y="5610225"/>
                </a:cubicBezTo>
                <a:cubicBezTo>
                  <a:pt x="1074129" y="5601431"/>
                  <a:pt x="1079500" y="5591175"/>
                  <a:pt x="1085850" y="5581650"/>
                </a:cubicBezTo>
                <a:cubicBezTo>
                  <a:pt x="1089025" y="5568950"/>
                  <a:pt x="1089521" y="5555259"/>
                  <a:pt x="1095375" y="5543550"/>
                </a:cubicBezTo>
                <a:cubicBezTo>
                  <a:pt x="1140100" y="5454100"/>
                  <a:pt x="1124012" y="5519583"/>
                  <a:pt x="1152525" y="5448300"/>
                </a:cubicBezTo>
                <a:cubicBezTo>
                  <a:pt x="1159983" y="5429656"/>
                  <a:pt x="1171575" y="5391150"/>
                  <a:pt x="1171575" y="5391150"/>
                </a:cubicBezTo>
                <a:cubicBezTo>
                  <a:pt x="1178156" y="5299021"/>
                  <a:pt x="1175646" y="5275544"/>
                  <a:pt x="1190625" y="5200650"/>
                </a:cubicBezTo>
                <a:cubicBezTo>
                  <a:pt x="1192660" y="5190477"/>
                  <a:pt x="1203623" y="5146079"/>
                  <a:pt x="1209675" y="5133975"/>
                </a:cubicBezTo>
                <a:cubicBezTo>
                  <a:pt x="1214795" y="5123736"/>
                  <a:pt x="1223605" y="5115639"/>
                  <a:pt x="1228725" y="5105400"/>
                </a:cubicBezTo>
                <a:cubicBezTo>
                  <a:pt x="1240110" y="5082630"/>
                  <a:pt x="1237480" y="5058545"/>
                  <a:pt x="1257300" y="5038725"/>
                </a:cubicBezTo>
                <a:cubicBezTo>
                  <a:pt x="1264400" y="5031625"/>
                  <a:pt x="1276350" y="5032375"/>
                  <a:pt x="1285875" y="5029200"/>
                </a:cubicBezTo>
                <a:cubicBezTo>
                  <a:pt x="1295421" y="5000561"/>
                  <a:pt x="1293934" y="4996669"/>
                  <a:pt x="1314450" y="4972050"/>
                </a:cubicBezTo>
                <a:cubicBezTo>
                  <a:pt x="1323074" y="4961702"/>
                  <a:pt x="1334401" y="4953823"/>
                  <a:pt x="1343025" y="4943475"/>
                </a:cubicBezTo>
                <a:cubicBezTo>
                  <a:pt x="1350354" y="4934681"/>
                  <a:pt x="1353980" y="4922995"/>
                  <a:pt x="1362075" y="4914900"/>
                </a:cubicBezTo>
                <a:cubicBezTo>
                  <a:pt x="1373300" y="4903675"/>
                  <a:pt x="1389628" y="4898190"/>
                  <a:pt x="1400175" y="4886325"/>
                </a:cubicBezTo>
                <a:cubicBezTo>
                  <a:pt x="1443384" y="4837714"/>
                  <a:pt x="1429752" y="4837030"/>
                  <a:pt x="1457325" y="4791075"/>
                </a:cubicBezTo>
                <a:cubicBezTo>
                  <a:pt x="1469105" y="4771442"/>
                  <a:pt x="1482725" y="4752975"/>
                  <a:pt x="1495425" y="4733925"/>
                </a:cubicBezTo>
                <a:lnTo>
                  <a:pt x="1514475" y="4705350"/>
                </a:lnTo>
                <a:cubicBezTo>
                  <a:pt x="1520825" y="4695825"/>
                  <a:pt x="1525430" y="4684870"/>
                  <a:pt x="1533525" y="4676775"/>
                </a:cubicBezTo>
                <a:cubicBezTo>
                  <a:pt x="1543050" y="4667250"/>
                  <a:pt x="1554270" y="4659161"/>
                  <a:pt x="1562100" y="4648200"/>
                </a:cubicBezTo>
                <a:cubicBezTo>
                  <a:pt x="1570353" y="4636646"/>
                  <a:pt x="1572897" y="4621654"/>
                  <a:pt x="1581150" y="4610100"/>
                </a:cubicBezTo>
                <a:cubicBezTo>
                  <a:pt x="1588980" y="4599139"/>
                  <a:pt x="1601455" y="4592158"/>
                  <a:pt x="1609725" y="4581525"/>
                </a:cubicBezTo>
                <a:cubicBezTo>
                  <a:pt x="1623781" y="4563453"/>
                  <a:pt x="1635125" y="4543425"/>
                  <a:pt x="1647825" y="4524375"/>
                </a:cubicBezTo>
                <a:cubicBezTo>
                  <a:pt x="1678014" y="4479092"/>
                  <a:pt x="1663255" y="4506660"/>
                  <a:pt x="1685925" y="4438650"/>
                </a:cubicBezTo>
                <a:lnTo>
                  <a:pt x="1724025" y="4324350"/>
                </a:lnTo>
                <a:lnTo>
                  <a:pt x="1752600" y="4238625"/>
                </a:lnTo>
                <a:lnTo>
                  <a:pt x="1762125" y="4210050"/>
                </a:lnTo>
                <a:cubicBezTo>
                  <a:pt x="1755775" y="4171950"/>
                  <a:pt x="1746283" y="4134242"/>
                  <a:pt x="1743075" y="4095750"/>
                </a:cubicBezTo>
                <a:cubicBezTo>
                  <a:pt x="1733568" y="3981669"/>
                  <a:pt x="1732805" y="3866989"/>
                  <a:pt x="1724025" y="3752850"/>
                </a:cubicBezTo>
                <a:cubicBezTo>
                  <a:pt x="1723255" y="3742839"/>
                  <a:pt x="1717142" y="3733961"/>
                  <a:pt x="1714500" y="3724275"/>
                </a:cubicBezTo>
                <a:cubicBezTo>
                  <a:pt x="1707611" y="3699016"/>
                  <a:pt x="1707159" y="3671493"/>
                  <a:pt x="1695450" y="3648075"/>
                </a:cubicBezTo>
                <a:lnTo>
                  <a:pt x="1676400" y="3609975"/>
                </a:lnTo>
                <a:cubicBezTo>
                  <a:pt x="1673225" y="3594100"/>
                  <a:pt x="1670802" y="3578056"/>
                  <a:pt x="1666875" y="3562350"/>
                </a:cubicBezTo>
                <a:cubicBezTo>
                  <a:pt x="1664440" y="3552610"/>
                  <a:pt x="1659785" y="3543515"/>
                  <a:pt x="1657350" y="3533775"/>
                </a:cubicBezTo>
                <a:cubicBezTo>
                  <a:pt x="1653423" y="3518069"/>
                  <a:pt x="1651337" y="3501954"/>
                  <a:pt x="1647825" y="3486150"/>
                </a:cubicBezTo>
                <a:cubicBezTo>
                  <a:pt x="1644985" y="3473371"/>
                  <a:pt x="1640867" y="3460887"/>
                  <a:pt x="1638300" y="3448050"/>
                </a:cubicBezTo>
                <a:cubicBezTo>
                  <a:pt x="1635345" y="3433277"/>
                  <a:pt x="1627547" y="3372159"/>
                  <a:pt x="1619250" y="3352800"/>
                </a:cubicBezTo>
                <a:cubicBezTo>
                  <a:pt x="1614741" y="3342278"/>
                  <a:pt x="1604849" y="3334686"/>
                  <a:pt x="1600200" y="3324225"/>
                </a:cubicBezTo>
                <a:cubicBezTo>
                  <a:pt x="1592045" y="3305875"/>
                  <a:pt x="1587500" y="3286125"/>
                  <a:pt x="1581150" y="3267075"/>
                </a:cubicBezTo>
                <a:lnTo>
                  <a:pt x="1562100" y="3209925"/>
                </a:lnTo>
                <a:lnTo>
                  <a:pt x="1533525" y="3124200"/>
                </a:lnTo>
                <a:cubicBezTo>
                  <a:pt x="1530350" y="3114675"/>
                  <a:pt x="1528490" y="3104605"/>
                  <a:pt x="1524000" y="3095625"/>
                </a:cubicBezTo>
                <a:cubicBezTo>
                  <a:pt x="1517650" y="3082925"/>
                  <a:pt x="1510543" y="3070576"/>
                  <a:pt x="1504950" y="3057525"/>
                </a:cubicBezTo>
                <a:cubicBezTo>
                  <a:pt x="1481289" y="3002316"/>
                  <a:pt x="1512984" y="3055289"/>
                  <a:pt x="1476375" y="3000375"/>
                </a:cubicBezTo>
                <a:cubicBezTo>
                  <a:pt x="1467623" y="2965368"/>
                  <a:pt x="1453664" y="2914665"/>
                  <a:pt x="1447800" y="2876550"/>
                </a:cubicBezTo>
                <a:cubicBezTo>
                  <a:pt x="1443908" y="2851250"/>
                  <a:pt x="1442483" y="2825599"/>
                  <a:pt x="1438275" y="2800350"/>
                </a:cubicBezTo>
                <a:cubicBezTo>
                  <a:pt x="1436123" y="2787437"/>
                  <a:pt x="1431092" y="2775130"/>
                  <a:pt x="1428750" y="2762250"/>
                </a:cubicBezTo>
                <a:cubicBezTo>
                  <a:pt x="1424734" y="2740161"/>
                  <a:pt x="1422400" y="2717800"/>
                  <a:pt x="1419225" y="2695575"/>
                </a:cubicBezTo>
                <a:cubicBezTo>
                  <a:pt x="1422400" y="2555875"/>
                  <a:pt x="1420381" y="2415960"/>
                  <a:pt x="1428750" y="2276475"/>
                </a:cubicBezTo>
                <a:cubicBezTo>
                  <a:pt x="1429953" y="2256431"/>
                  <a:pt x="1442030" y="2238559"/>
                  <a:pt x="1447800" y="2219325"/>
                </a:cubicBezTo>
                <a:cubicBezTo>
                  <a:pt x="1458054" y="2185143"/>
                  <a:pt x="1459537" y="2157751"/>
                  <a:pt x="1476375" y="2124075"/>
                </a:cubicBezTo>
                <a:cubicBezTo>
                  <a:pt x="1486702" y="2103422"/>
                  <a:pt x="1500278" y="2080759"/>
                  <a:pt x="1504950" y="2057400"/>
                </a:cubicBezTo>
                <a:cubicBezTo>
                  <a:pt x="1512525" y="2019525"/>
                  <a:pt x="1511786" y="1979743"/>
                  <a:pt x="1524000" y="1943100"/>
                </a:cubicBezTo>
                <a:cubicBezTo>
                  <a:pt x="1527175" y="1933575"/>
                  <a:pt x="1529035" y="1923505"/>
                  <a:pt x="1533525" y="1914525"/>
                </a:cubicBezTo>
                <a:cubicBezTo>
                  <a:pt x="1538645" y="1904286"/>
                  <a:pt x="1547455" y="1896189"/>
                  <a:pt x="1552575" y="1885950"/>
                </a:cubicBezTo>
                <a:cubicBezTo>
                  <a:pt x="1557065" y="1876970"/>
                  <a:pt x="1559342" y="1867029"/>
                  <a:pt x="1562100" y="1857375"/>
                </a:cubicBezTo>
                <a:cubicBezTo>
                  <a:pt x="1565696" y="1844788"/>
                  <a:pt x="1565130" y="1830641"/>
                  <a:pt x="1571625" y="1819275"/>
                </a:cubicBezTo>
                <a:cubicBezTo>
                  <a:pt x="1578308" y="1807579"/>
                  <a:pt x="1592968" y="1802064"/>
                  <a:pt x="1600200" y="1790700"/>
                </a:cubicBezTo>
                <a:cubicBezTo>
                  <a:pt x="1697313" y="1638093"/>
                  <a:pt x="1606907" y="1771874"/>
                  <a:pt x="1647825" y="1676400"/>
                </a:cubicBezTo>
                <a:cubicBezTo>
                  <a:pt x="1652334" y="1665878"/>
                  <a:pt x="1661755" y="1658064"/>
                  <a:pt x="1666875" y="1647825"/>
                </a:cubicBezTo>
                <a:cubicBezTo>
                  <a:pt x="1671365" y="1638845"/>
                  <a:pt x="1671524" y="1628027"/>
                  <a:pt x="1676400" y="1619250"/>
                </a:cubicBezTo>
                <a:cubicBezTo>
                  <a:pt x="1687519" y="1599236"/>
                  <a:pt x="1714500" y="1562100"/>
                  <a:pt x="1714500" y="1562100"/>
                </a:cubicBezTo>
                <a:cubicBezTo>
                  <a:pt x="1717675" y="1549400"/>
                  <a:pt x="1718868" y="1536032"/>
                  <a:pt x="1724025" y="1524000"/>
                </a:cubicBezTo>
                <a:cubicBezTo>
                  <a:pt x="1733971" y="1500793"/>
                  <a:pt x="1754486" y="1484014"/>
                  <a:pt x="1771650" y="1466850"/>
                </a:cubicBezTo>
                <a:cubicBezTo>
                  <a:pt x="1774825" y="1454150"/>
                  <a:pt x="1776018" y="1440782"/>
                  <a:pt x="1781175" y="1428750"/>
                </a:cubicBezTo>
                <a:cubicBezTo>
                  <a:pt x="1785684" y="1418228"/>
                  <a:pt x="1792896" y="1408969"/>
                  <a:pt x="1800225" y="1400175"/>
                </a:cubicBezTo>
                <a:cubicBezTo>
                  <a:pt x="1820587" y="1375740"/>
                  <a:pt x="1840931" y="1361574"/>
                  <a:pt x="1866900" y="1343025"/>
                </a:cubicBezTo>
                <a:cubicBezTo>
                  <a:pt x="1876215" y="1336371"/>
                  <a:pt x="1886681" y="1331304"/>
                  <a:pt x="1895475" y="1323975"/>
                </a:cubicBezTo>
                <a:cubicBezTo>
                  <a:pt x="1943041" y="1284337"/>
                  <a:pt x="1902407" y="1302614"/>
                  <a:pt x="1952625" y="1285875"/>
                </a:cubicBezTo>
                <a:cubicBezTo>
                  <a:pt x="2043782" y="1194718"/>
                  <a:pt x="1927067" y="1302914"/>
                  <a:pt x="2009775" y="1247775"/>
                </a:cubicBezTo>
                <a:cubicBezTo>
                  <a:pt x="2020983" y="1240303"/>
                  <a:pt x="2028002" y="1227824"/>
                  <a:pt x="2038350" y="1219200"/>
                </a:cubicBezTo>
                <a:cubicBezTo>
                  <a:pt x="2047144" y="1211871"/>
                  <a:pt x="2057400" y="1206500"/>
                  <a:pt x="2066925" y="1200150"/>
                </a:cubicBezTo>
                <a:cubicBezTo>
                  <a:pt x="2089150" y="1203325"/>
                  <a:pt x="2111149" y="1209675"/>
                  <a:pt x="2133600" y="1209675"/>
                </a:cubicBezTo>
                <a:cubicBezTo>
                  <a:pt x="2159198" y="1209675"/>
                  <a:pt x="2184551" y="1204358"/>
                  <a:pt x="2209800" y="1200150"/>
                </a:cubicBezTo>
                <a:cubicBezTo>
                  <a:pt x="2241738" y="1194827"/>
                  <a:pt x="2273500" y="1188381"/>
                  <a:pt x="2305050" y="1181100"/>
                </a:cubicBezTo>
                <a:cubicBezTo>
                  <a:pt x="2314833" y="1178842"/>
                  <a:pt x="2323971" y="1174333"/>
                  <a:pt x="2333625" y="1171575"/>
                </a:cubicBezTo>
                <a:cubicBezTo>
                  <a:pt x="2346212" y="1167979"/>
                  <a:pt x="2359025" y="1165225"/>
                  <a:pt x="2371725" y="1162050"/>
                </a:cubicBezTo>
                <a:cubicBezTo>
                  <a:pt x="2381250" y="1155700"/>
                  <a:pt x="2390985" y="1149654"/>
                  <a:pt x="2400300" y="1143000"/>
                </a:cubicBezTo>
                <a:cubicBezTo>
                  <a:pt x="2483002" y="1083927"/>
                  <a:pt x="2399632" y="1140270"/>
                  <a:pt x="2466975" y="1095375"/>
                </a:cubicBezTo>
                <a:cubicBezTo>
                  <a:pt x="2506230" y="1036493"/>
                  <a:pt x="2462645" y="1093932"/>
                  <a:pt x="2514600" y="1047750"/>
                </a:cubicBezTo>
                <a:cubicBezTo>
                  <a:pt x="2534736" y="1029852"/>
                  <a:pt x="2552700" y="1009650"/>
                  <a:pt x="2571750" y="990600"/>
                </a:cubicBezTo>
                <a:lnTo>
                  <a:pt x="2600325" y="962025"/>
                </a:lnTo>
                <a:cubicBezTo>
                  <a:pt x="2603500" y="952500"/>
                  <a:pt x="2604869" y="942167"/>
                  <a:pt x="2609850" y="933450"/>
                </a:cubicBezTo>
                <a:cubicBezTo>
                  <a:pt x="2627108" y="903249"/>
                  <a:pt x="2642733" y="896259"/>
                  <a:pt x="2657475" y="866775"/>
                </a:cubicBezTo>
                <a:cubicBezTo>
                  <a:pt x="2668989" y="843748"/>
                  <a:pt x="2667370" y="824515"/>
                  <a:pt x="2676525" y="800100"/>
                </a:cubicBezTo>
                <a:cubicBezTo>
                  <a:pt x="2681511" y="786805"/>
                  <a:pt x="2689225" y="774700"/>
                  <a:pt x="2695575" y="762000"/>
                </a:cubicBezTo>
                <a:cubicBezTo>
                  <a:pt x="2714386" y="667946"/>
                  <a:pt x="2692822" y="760735"/>
                  <a:pt x="2724150" y="666750"/>
                </a:cubicBezTo>
                <a:cubicBezTo>
                  <a:pt x="2737823" y="625732"/>
                  <a:pt x="2730644" y="615663"/>
                  <a:pt x="2752725" y="571500"/>
                </a:cubicBezTo>
                <a:cubicBezTo>
                  <a:pt x="2759075" y="558800"/>
                  <a:pt x="2767285" y="546870"/>
                  <a:pt x="2771775" y="533400"/>
                </a:cubicBezTo>
                <a:cubicBezTo>
                  <a:pt x="2780054" y="508562"/>
                  <a:pt x="2783125" y="482224"/>
                  <a:pt x="2790825" y="457200"/>
                </a:cubicBezTo>
                <a:cubicBezTo>
                  <a:pt x="2795853" y="440858"/>
                  <a:pt x="2803525" y="425450"/>
                  <a:pt x="2809875" y="409575"/>
                </a:cubicBezTo>
                <a:cubicBezTo>
                  <a:pt x="2813050" y="390525"/>
                  <a:pt x="2815612" y="371363"/>
                  <a:pt x="2819400" y="352425"/>
                </a:cubicBezTo>
                <a:cubicBezTo>
                  <a:pt x="2825380" y="322525"/>
                  <a:pt x="2829372" y="312985"/>
                  <a:pt x="2838450" y="285750"/>
                </a:cubicBezTo>
                <a:cubicBezTo>
                  <a:pt x="2835275" y="231775"/>
                  <a:pt x="2846023" y="175119"/>
                  <a:pt x="2828925" y="123825"/>
                </a:cubicBezTo>
                <a:cubicBezTo>
                  <a:pt x="2821507" y="101570"/>
                  <a:pt x="2754084" y="81253"/>
                  <a:pt x="2733675" y="66675"/>
                </a:cubicBezTo>
                <a:cubicBezTo>
                  <a:pt x="2722714" y="58845"/>
                  <a:pt x="2716875" y="44642"/>
                  <a:pt x="2705100" y="38100"/>
                </a:cubicBezTo>
                <a:cubicBezTo>
                  <a:pt x="2687547" y="28348"/>
                  <a:pt x="2667000" y="25400"/>
                  <a:pt x="2647950" y="19050"/>
                </a:cubicBezTo>
                <a:lnTo>
                  <a:pt x="2619375" y="9525"/>
                </a:lnTo>
                <a:lnTo>
                  <a:pt x="2590800" y="0"/>
                </a:lnTo>
                <a:cubicBezTo>
                  <a:pt x="2479675" y="3175"/>
                  <a:pt x="2368284" y="1211"/>
                  <a:pt x="2257425" y="9525"/>
                </a:cubicBezTo>
                <a:cubicBezTo>
                  <a:pt x="2240375" y="10804"/>
                  <a:pt x="2225868" y="22732"/>
                  <a:pt x="2209800" y="28575"/>
                </a:cubicBezTo>
                <a:cubicBezTo>
                  <a:pt x="2190929" y="35437"/>
                  <a:pt x="2171700" y="41275"/>
                  <a:pt x="2152650" y="47625"/>
                </a:cubicBezTo>
                <a:lnTo>
                  <a:pt x="2124075" y="57150"/>
                </a:lnTo>
                <a:cubicBezTo>
                  <a:pt x="2117725" y="76200"/>
                  <a:pt x="2116164" y="97592"/>
                  <a:pt x="2105025" y="114300"/>
                </a:cubicBezTo>
                <a:cubicBezTo>
                  <a:pt x="2081837" y="149081"/>
                  <a:pt x="2062282" y="175855"/>
                  <a:pt x="2047875" y="219075"/>
                </a:cubicBezTo>
                <a:cubicBezTo>
                  <a:pt x="2025205" y="287085"/>
                  <a:pt x="2039964" y="259517"/>
                  <a:pt x="2009775" y="304800"/>
                </a:cubicBezTo>
                <a:cubicBezTo>
                  <a:pt x="2004942" y="324134"/>
                  <a:pt x="1998924" y="352344"/>
                  <a:pt x="1990725" y="371475"/>
                </a:cubicBezTo>
                <a:cubicBezTo>
                  <a:pt x="1985132" y="384526"/>
                  <a:pt x="1978025" y="396875"/>
                  <a:pt x="1971675" y="409575"/>
                </a:cubicBezTo>
                <a:cubicBezTo>
                  <a:pt x="1965325" y="450850"/>
                  <a:pt x="1957237" y="491895"/>
                  <a:pt x="1952625" y="533400"/>
                </a:cubicBezTo>
                <a:cubicBezTo>
                  <a:pt x="1944530" y="606252"/>
                  <a:pt x="1941118" y="679564"/>
                  <a:pt x="1933575" y="752475"/>
                </a:cubicBezTo>
                <a:cubicBezTo>
                  <a:pt x="1931588" y="771685"/>
                  <a:pt x="1931223" y="791694"/>
                  <a:pt x="1924050" y="809625"/>
                </a:cubicBezTo>
                <a:cubicBezTo>
                  <a:pt x="1918154" y="824365"/>
                  <a:pt x="1903889" y="834263"/>
                  <a:pt x="1895475" y="847725"/>
                </a:cubicBezTo>
                <a:cubicBezTo>
                  <a:pt x="1879092" y="873938"/>
                  <a:pt x="1863491" y="926197"/>
                  <a:pt x="1838325" y="942975"/>
                </a:cubicBezTo>
                <a:lnTo>
                  <a:pt x="1752600" y="1000125"/>
                </a:lnTo>
                <a:cubicBezTo>
                  <a:pt x="1743075" y="1006475"/>
                  <a:pt x="1734264" y="1014055"/>
                  <a:pt x="1724025" y="1019175"/>
                </a:cubicBezTo>
                <a:cubicBezTo>
                  <a:pt x="1675686" y="1043345"/>
                  <a:pt x="1697739" y="1030349"/>
                  <a:pt x="1657350" y="1057275"/>
                </a:cubicBezTo>
                <a:cubicBezTo>
                  <a:pt x="1634512" y="1125788"/>
                  <a:pt x="1662220" y="1040229"/>
                  <a:pt x="1638300" y="1123950"/>
                </a:cubicBezTo>
                <a:cubicBezTo>
                  <a:pt x="1635542" y="1133604"/>
                  <a:pt x="1631210" y="1142785"/>
                  <a:pt x="1628775" y="1152525"/>
                </a:cubicBezTo>
                <a:cubicBezTo>
                  <a:pt x="1619830" y="1188305"/>
                  <a:pt x="1622789" y="1198243"/>
                  <a:pt x="1609725" y="1228725"/>
                </a:cubicBezTo>
                <a:cubicBezTo>
                  <a:pt x="1596060" y="1260609"/>
                  <a:pt x="1580164" y="1284344"/>
                  <a:pt x="1562100" y="1314450"/>
                </a:cubicBezTo>
                <a:cubicBezTo>
                  <a:pt x="1558925" y="1327150"/>
                  <a:pt x="1557732" y="1340518"/>
                  <a:pt x="1552575" y="1352550"/>
                </a:cubicBezTo>
                <a:cubicBezTo>
                  <a:pt x="1548066" y="1363072"/>
                  <a:pt x="1540854" y="1372331"/>
                  <a:pt x="1533525" y="1381125"/>
                </a:cubicBezTo>
                <a:cubicBezTo>
                  <a:pt x="1513792" y="1404804"/>
                  <a:pt x="1492077" y="1420616"/>
                  <a:pt x="1466850" y="1438275"/>
                </a:cubicBezTo>
                <a:cubicBezTo>
                  <a:pt x="1448093" y="1451405"/>
                  <a:pt x="1425889" y="1460186"/>
                  <a:pt x="1409700" y="1476375"/>
                </a:cubicBezTo>
                <a:cubicBezTo>
                  <a:pt x="1400175" y="1485900"/>
                  <a:pt x="1391473" y="1496326"/>
                  <a:pt x="1381125" y="1504950"/>
                </a:cubicBezTo>
                <a:cubicBezTo>
                  <a:pt x="1338179" y="1540738"/>
                  <a:pt x="1341712" y="1511682"/>
                  <a:pt x="1295400" y="1581150"/>
                </a:cubicBezTo>
                <a:cubicBezTo>
                  <a:pt x="1186211" y="1744934"/>
                  <a:pt x="1317120" y="1537709"/>
                  <a:pt x="1238250" y="1695450"/>
                </a:cubicBezTo>
                <a:lnTo>
                  <a:pt x="1200150" y="1771650"/>
                </a:lnTo>
                <a:cubicBezTo>
                  <a:pt x="1195255" y="1825497"/>
                  <a:pt x="1200129" y="1860599"/>
                  <a:pt x="1181100" y="1905000"/>
                </a:cubicBezTo>
                <a:cubicBezTo>
                  <a:pt x="1175507" y="1918051"/>
                  <a:pt x="1168400" y="1930400"/>
                  <a:pt x="1162050" y="1943100"/>
                </a:cubicBezTo>
                <a:cubicBezTo>
                  <a:pt x="1158875" y="1958975"/>
                  <a:pt x="1156785" y="1975106"/>
                  <a:pt x="1152525" y="1990725"/>
                </a:cubicBezTo>
                <a:cubicBezTo>
                  <a:pt x="1147241" y="2010098"/>
                  <a:pt x="1137413" y="2028184"/>
                  <a:pt x="1133475" y="2047875"/>
                </a:cubicBezTo>
                <a:cubicBezTo>
                  <a:pt x="1130300" y="2063750"/>
                  <a:pt x="1129963" y="2080469"/>
                  <a:pt x="1123950" y="2095500"/>
                </a:cubicBezTo>
                <a:cubicBezTo>
                  <a:pt x="1117074" y="2112689"/>
                  <a:pt x="1103204" y="2126349"/>
                  <a:pt x="1095375" y="2143125"/>
                </a:cubicBezTo>
                <a:cubicBezTo>
                  <a:pt x="1080914" y="2174113"/>
                  <a:pt x="1069975" y="2206625"/>
                  <a:pt x="1057275" y="2238375"/>
                </a:cubicBezTo>
                <a:cubicBezTo>
                  <a:pt x="1050925" y="2254250"/>
                  <a:pt x="1047709" y="2271774"/>
                  <a:pt x="1038225" y="2286000"/>
                </a:cubicBezTo>
                <a:cubicBezTo>
                  <a:pt x="1031875" y="2295525"/>
                  <a:pt x="1023824" y="2304114"/>
                  <a:pt x="1019175" y="2314575"/>
                </a:cubicBezTo>
                <a:cubicBezTo>
                  <a:pt x="1011020" y="2332925"/>
                  <a:pt x="1011264" y="2355017"/>
                  <a:pt x="1000125" y="2371725"/>
                </a:cubicBezTo>
                <a:lnTo>
                  <a:pt x="962025" y="2428875"/>
                </a:lnTo>
                <a:cubicBezTo>
                  <a:pt x="958850" y="2447925"/>
                  <a:pt x="956690" y="2467172"/>
                  <a:pt x="952500" y="2486025"/>
                </a:cubicBezTo>
                <a:cubicBezTo>
                  <a:pt x="950322" y="2495826"/>
                  <a:pt x="942651" y="2504565"/>
                  <a:pt x="942975" y="2514600"/>
                </a:cubicBezTo>
                <a:cubicBezTo>
                  <a:pt x="945849" y="2603680"/>
                  <a:pt x="954413" y="2692499"/>
                  <a:pt x="962025" y="2781300"/>
                </a:cubicBezTo>
                <a:cubicBezTo>
                  <a:pt x="963942" y="2803669"/>
                  <a:pt x="968583" y="2825721"/>
                  <a:pt x="971550" y="2847975"/>
                </a:cubicBezTo>
                <a:cubicBezTo>
                  <a:pt x="974933" y="2873348"/>
                  <a:pt x="975712" y="2899146"/>
                  <a:pt x="981075" y="2924175"/>
                </a:cubicBezTo>
                <a:cubicBezTo>
                  <a:pt x="985282" y="2943810"/>
                  <a:pt x="1000125" y="2981325"/>
                  <a:pt x="1000125" y="2981325"/>
                </a:cubicBezTo>
                <a:cubicBezTo>
                  <a:pt x="1003300" y="3003550"/>
                  <a:pt x="1005247" y="3025985"/>
                  <a:pt x="1009650" y="3048000"/>
                </a:cubicBezTo>
                <a:cubicBezTo>
                  <a:pt x="1011619" y="3057845"/>
                  <a:pt x="1017524" y="3066671"/>
                  <a:pt x="1019175" y="3076575"/>
                </a:cubicBezTo>
                <a:cubicBezTo>
                  <a:pt x="1023902" y="3104935"/>
                  <a:pt x="1023973" y="3133940"/>
                  <a:pt x="1028700" y="3162300"/>
                </a:cubicBezTo>
                <a:cubicBezTo>
                  <a:pt x="1030351" y="3172204"/>
                  <a:pt x="1032656" y="3182521"/>
                  <a:pt x="1038225" y="3190875"/>
                </a:cubicBezTo>
                <a:cubicBezTo>
                  <a:pt x="1045697" y="3202083"/>
                  <a:pt x="1057275" y="3209925"/>
                  <a:pt x="1066800" y="3219450"/>
                </a:cubicBezTo>
                <a:cubicBezTo>
                  <a:pt x="1073150" y="3238500"/>
                  <a:pt x="1074711" y="3259892"/>
                  <a:pt x="1085850" y="3276600"/>
                </a:cubicBezTo>
                <a:cubicBezTo>
                  <a:pt x="1092200" y="3286125"/>
                  <a:pt x="1100251" y="3294714"/>
                  <a:pt x="1104900" y="3305175"/>
                </a:cubicBezTo>
                <a:lnTo>
                  <a:pt x="1133475" y="3390900"/>
                </a:lnTo>
                <a:cubicBezTo>
                  <a:pt x="1136650" y="3400425"/>
                  <a:pt x="1138510" y="3410495"/>
                  <a:pt x="1143000" y="3419475"/>
                </a:cubicBezTo>
                <a:cubicBezTo>
                  <a:pt x="1206181" y="3545837"/>
                  <a:pt x="1129530" y="3388044"/>
                  <a:pt x="1171575" y="3486150"/>
                </a:cubicBezTo>
                <a:cubicBezTo>
                  <a:pt x="1195224" y="3541331"/>
                  <a:pt x="1192331" y="3512023"/>
                  <a:pt x="1209675" y="3581400"/>
                </a:cubicBezTo>
                <a:cubicBezTo>
                  <a:pt x="1223127" y="3635206"/>
                  <a:pt x="1216633" y="3606663"/>
                  <a:pt x="1228725" y="3667125"/>
                </a:cubicBezTo>
                <a:cubicBezTo>
                  <a:pt x="1231900" y="3816350"/>
                  <a:pt x="1232284" y="3965660"/>
                  <a:pt x="1238250" y="4114800"/>
                </a:cubicBezTo>
                <a:cubicBezTo>
                  <a:pt x="1239189" y="4138273"/>
                  <a:pt x="1256123" y="4153221"/>
                  <a:pt x="1266825" y="4171950"/>
                </a:cubicBezTo>
                <a:cubicBezTo>
                  <a:pt x="1273870" y="4184278"/>
                  <a:pt x="1278830" y="4197722"/>
                  <a:pt x="1285875" y="4210050"/>
                </a:cubicBezTo>
                <a:cubicBezTo>
                  <a:pt x="1315418" y="4261751"/>
                  <a:pt x="1296986" y="4214809"/>
                  <a:pt x="1314450" y="4267200"/>
                </a:cubicBezTo>
                <a:cubicBezTo>
                  <a:pt x="1307680" y="4361984"/>
                  <a:pt x="1313019" y="4395319"/>
                  <a:pt x="1285875" y="4476750"/>
                </a:cubicBezTo>
                <a:cubicBezTo>
                  <a:pt x="1279525" y="4495800"/>
                  <a:pt x="1277964" y="4517192"/>
                  <a:pt x="1266825" y="4533900"/>
                </a:cubicBezTo>
                <a:lnTo>
                  <a:pt x="1247775" y="4562475"/>
                </a:lnTo>
                <a:cubicBezTo>
                  <a:pt x="1244483" y="4582228"/>
                  <a:pt x="1237250" y="4634991"/>
                  <a:pt x="1228725" y="4657725"/>
                </a:cubicBezTo>
                <a:cubicBezTo>
                  <a:pt x="1218367" y="4685347"/>
                  <a:pt x="1206416" y="4700713"/>
                  <a:pt x="1190625" y="4724400"/>
                </a:cubicBezTo>
                <a:cubicBezTo>
                  <a:pt x="1187450" y="4746625"/>
                  <a:pt x="1189159" y="4770121"/>
                  <a:pt x="1181100" y="4791075"/>
                </a:cubicBezTo>
                <a:cubicBezTo>
                  <a:pt x="1152338" y="4865856"/>
                  <a:pt x="1154206" y="4831472"/>
                  <a:pt x="1114425" y="4867275"/>
                </a:cubicBezTo>
                <a:cubicBezTo>
                  <a:pt x="974568" y="4993146"/>
                  <a:pt x="1097901" y="4884576"/>
                  <a:pt x="1019175" y="4972050"/>
                </a:cubicBezTo>
                <a:cubicBezTo>
                  <a:pt x="1001153" y="4992075"/>
                  <a:pt x="981075" y="5010150"/>
                  <a:pt x="962025" y="5029200"/>
                </a:cubicBezTo>
                <a:lnTo>
                  <a:pt x="933450" y="5057775"/>
                </a:lnTo>
                <a:cubicBezTo>
                  <a:pt x="930275" y="5067300"/>
                  <a:pt x="928801" y="5077573"/>
                  <a:pt x="923925" y="5086350"/>
                </a:cubicBezTo>
                <a:cubicBezTo>
                  <a:pt x="912806" y="5106364"/>
                  <a:pt x="893065" y="5121780"/>
                  <a:pt x="885825" y="5143500"/>
                </a:cubicBezTo>
                <a:cubicBezTo>
                  <a:pt x="879475" y="5162550"/>
                  <a:pt x="877914" y="5183942"/>
                  <a:pt x="866775" y="5200650"/>
                </a:cubicBezTo>
                <a:cubicBezTo>
                  <a:pt x="820363" y="5270268"/>
                  <a:pt x="877014" y="5182732"/>
                  <a:pt x="828675" y="5267325"/>
                </a:cubicBezTo>
                <a:cubicBezTo>
                  <a:pt x="822995" y="5277264"/>
                  <a:pt x="814274" y="5285439"/>
                  <a:pt x="809625" y="5295900"/>
                </a:cubicBezTo>
                <a:cubicBezTo>
                  <a:pt x="793296" y="5332640"/>
                  <a:pt x="794456" y="5359046"/>
                  <a:pt x="771525" y="5391150"/>
                </a:cubicBezTo>
                <a:cubicBezTo>
                  <a:pt x="763695" y="5402111"/>
                  <a:pt x="751574" y="5409377"/>
                  <a:pt x="742950" y="5419725"/>
                </a:cubicBezTo>
                <a:cubicBezTo>
                  <a:pt x="715908" y="5452175"/>
                  <a:pt x="729640" y="5452085"/>
                  <a:pt x="695325" y="5486400"/>
                </a:cubicBezTo>
                <a:cubicBezTo>
                  <a:pt x="687230" y="5494495"/>
                  <a:pt x="675544" y="5498121"/>
                  <a:pt x="666750" y="5505450"/>
                </a:cubicBezTo>
                <a:cubicBezTo>
                  <a:pt x="656402" y="5514074"/>
                  <a:pt x="649383" y="5526553"/>
                  <a:pt x="638175" y="5534025"/>
                </a:cubicBezTo>
                <a:cubicBezTo>
                  <a:pt x="629976" y="5539491"/>
                  <a:pt x="576581" y="5551805"/>
                  <a:pt x="571500" y="5553075"/>
                </a:cubicBezTo>
                <a:cubicBezTo>
                  <a:pt x="558800" y="5562600"/>
                  <a:pt x="547599" y="5574550"/>
                  <a:pt x="533400" y="5581650"/>
                </a:cubicBezTo>
                <a:cubicBezTo>
                  <a:pt x="515439" y="5590630"/>
                  <a:pt x="492958" y="5589561"/>
                  <a:pt x="476250" y="5600700"/>
                </a:cubicBezTo>
                <a:lnTo>
                  <a:pt x="419100" y="5638800"/>
                </a:lnTo>
                <a:cubicBezTo>
                  <a:pt x="409575" y="5645150"/>
                  <a:pt x="398620" y="5649755"/>
                  <a:pt x="390525" y="5657850"/>
                </a:cubicBezTo>
                <a:lnTo>
                  <a:pt x="333375" y="5715000"/>
                </a:lnTo>
                <a:cubicBezTo>
                  <a:pt x="323850" y="5724525"/>
                  <a:pt x="312272" y="5732367"/>
                  <a:pt x="304800" y="5743575"/>
                </a:cubicBezTo>
                <a:cubicBezTo>
                  <a:pt x="285750" y="5772150"/>
                  <a:pt x="288925" y="5775325"/>
                  <a:pt x="257175" y="5791200"/>
                </a:cubicBezTo>
                <a:cubicBezTo>
                  <a:pt x="248195" y="5795690"/>
                  <a:pt x="237971" y="5797121"/>
                  <a:pt x="228600" y="5800725"/>
                </a:cubicBezTo>
                <a:cubicBezTo>
                  <a:pt x="196684" y="5813001"/>
                  <a:pt x="165791" y="5828011"/>
                  <a:pt x="133350" y="5838825"/>
                </a:cubicBezTo>
                <a:lnTo>
                  <a:pt x="76200" y="5857875"/>
                </a:lnTo>
                <a:cubicBezTo>
                  <a:pt x="66675" y="5867400"/>
                  <a:pt x="57973" y="5877826"/>
                  <a:pt x="47625" y="5886450"/>
                </a:cubicBezTo>
                <a:cubicBezTo>
                  <a:pt x="38831" y="5893779"/>
                  <a:pt x="27145" y="5897405"/>
                  <a:pt x="19050" y="5905500"/>
                </a:cubicBezTo>
                <a:cubicBezTo>
                  <a:pt x="10955" y="5913595"/>
                  <a:pt x="6350" y="5924550"/>
                  <a:pt x="0" y="5934075"/>
                </a:cubicBezTo>
                <a:cubicBezTo>
                  <a:pt x="9525" y="5937250"/>
                  <a:pt x="18535" y="5943600"/>
                  <a:pt x="28575" y="5943600"/>
                </a:cubicBezTo>
                <a:cubicBezTo>
                  <a:pt x="342551" y="5943600"/>
                  <a:pt x="259143" y="5968344"/>
                  <a:pt x="390525" y="5924550"/>
                </a:cubicBezTo>
                <a:cubicBezTo>
                  <a:pt x="406400" y="5927725"/>
                  <a:pt x="422643" y="5929423"/>
                  <a:pt x="438150" y="5934075"/>
                </a:cubicBezTo>
                <a:cubicBezTo>
                  <a:pt x="454527" y="5938988"/>
                  <a:pt x="468794" y="5951127"/>
                  <a:pt x="485775" y="5953125"/>
                </a:cubicBezTo>
                <a:cubicBezTo>
                  <a:pt x="523614" y="5957577"/>
                  <a:pt x="561975" y="5953125"/>
                  <a:pt x="600075" y="5953125"/>
                </a:cubicBezTo>
                <a:lnTo>
                  <a:pt x="542925" y="5934075"/>
                </a:lnTo>
                <a:close/>
              </a:path>
            </a:pathLst>
          </a:cu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4348432" y="2135980"/>
            <a:ext cx="3244987" cy="789362"/>
            <a:chOff x="3824888" y="1222560"/>
            <a:chExt cx="2433740" cy="789362"/>
          </a:xfrm>
        </p:grpSpPr>
        <p:sp>
          <p:nvSpPr>
            <p:cNvPr id="4" name="Равнобедренный треугольник 3"/>
            <p:cNvSpPr/>
            <p:nvPr/>
          </p:nvSpPr>
          <p:spPr>
            <a:xfrm>
              <a:off x="4912309" y="1795898"/>
              <a:ext cx="216024" cy="216024"/>
            </a:xfrm>
            <a:prstGeom prst="triangl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ая выноска 11"/>
            <p:cNvSpPr/>
            <p:nvPr/>
          </p:nvSpPr>
          <p:spPr>
            <a:xfrm>
              <a:off x="5292080" y="1222560"/>
              <a:ext cx="966548" cy="455470"/>
            </a:xfrm>
            <a:prstGeom prst="wedgeRectCallout">
              <a:avLst>
                <a:gd name="adj1" fmla="val -65559"/>
                <a:gd name="adj2" fmla="val 9347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АГК № 52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НЯ – 550.58 БСВ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ОЯ </a:t>
              </a:r>
              <a:r>
                <a:rPr lang="ru-RU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551.08 БСВ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Прямоугольная выноска 82"/>
            <p:cNvSpPr/>
            <p:nvPr/>
          </p:nvSpPr>
          <p:spPr>
            <a:xfrm>
              <a:off x="3824888" y="1222560"/>
              <a:ext cx="886767" cy="458481"/>
            </a:xfrm>
            <a:prstGeom prst="wedgeRectCallout">
              <a:avLst>
                <a:gd name="adj1" fmla="val 69461"/>
                <a:gd name="adj2" fmla="val 9527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Координаты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44,17168</a:t>
              </a:r>
              <a:endParaRPr lang="ru-RU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40,60833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9" name="AutoShape 54"/>
          <p:cNvSpPr>
            <a:spLocks noChangeArrowheads="1"/>
          </p:cNvSpPr>
          <p:nvPr/>
        </p:nvSpPr>
        <p:spPr bwMode="auto">
          <a:xfrm>
            <a:off x="2547254" y="3613529"/>
            <a:ext cx="1941291" cy="594945"/>
          </a:xfrm>
          <a:prstGeom prst="wedgeRectCallout">
            <a:avLst>
              <a:gd name="adj1" fmla="val 74825"/>
              <a:gd name="adj2" fmla="val 96499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Ходзь </a:t>
            </a:r>
          </a:p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ведется визуально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482586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192000" cy="98072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/>
          <a:p>
            <a:pPr algn="ctr"/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РАЗВИТИЯ ОБСТАНОВКИ</a:t>
            </a:r>
          </a:p>
          <a:p>
            <a:pPr algn="ctr"/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подтопления в ст. </a:t>
            </a:r>
            <a:r>
              <a:rPr lang="ru-RU" altLang="ru-RU" sz="1867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Баговская</a:t>
            </a:r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 Мостовского район</a:t>
            </a:r>
            <a:b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Краснодарского края</a:t>
            </a:r>
          </a:p>
        </p:txBody>
      </p:sp>
      <p:pic>
        <p:nvPicPr>
          <p:cNvPr id="44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143" y="3263256"/>
            <a:ext cx="3467024" cy="149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943" y="4803168"/>
            <a:ext cx="3360373" cy="194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276" y="5095130"/>
            <a:ext cx="3360373" cy="170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386" y="2990850"/>
            <a:ext cx="349461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609" y="4787846"/>
            <a:ext cx="3417040" cy="33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5095129"/>
            <a:ext cx="3936437" cy="170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86" y="4787846"/>
            <a:ext cx="3946591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52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676"/>
            <a:ext cx="12192000" cy="588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192000" cy="98072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/>
          <a:p>
            <a:pPr algn="ctr"/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РАЗВИТИЯ ОБСТАНОВКИ</a:t>
            </a:r>
          </a:p>
          <a:p>
            <a:pPr algn="ctr"/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подтопления в ст. </a:t>
            </a:r>
            <a:r>
              <a:rPr lang="ru-RU" altLang="ru-RU" sz="1867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Бесленеевская</a:t>
            </a:r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 Мостовского район</a:t>
            </a:r>
            <a:b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Краснодарского края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6512407" y="4281647"/>
            <a:ext cx="1671999" cy="215755"/>
            <a:chOff x="4884305" y="4281646"/>
            <a:chExt cx="1253999" cy="215755"/>
          </a:xfrm>
        </p:grpSpPr>
        <p:sp>
          <p:nvSpPr>
            <p:cNvPr id="183" name="Text Box 22"/>
            <p:cNvSpPr txBox="1">
              <a:spLocks noChangeArrowheads="1"/>
            </p:cNvSpPr>
            <p:nvPr/>
          </p:nvSpPr>
          <p:spPr bwMode="auto">
            <a:xfrm>
              <a:off x="5274377" y="4281646"/>
              <a:ext cx="863927" cy="21575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650" tIns="26824" rIns="53650" bIns="26824">
              <a:spAutoFit/>
            </a:bodyPr>
            <a:lstStyle>
              <a:lvl1pPr defTabSz="623888" eaLnBrk="0" hangingPunct="0">
                <a:defRPr sz="21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23888" eaLnBrk="0" hangingPunct="0">
                <a:defRPr sz="21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23888" eaLnBrk="0" hangingPunct="0">
                <a:defRPr sz="21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23888" eaLnBrk="0" hangingPunct="0">
                <a:defRPr sz="21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23888" eaLnBrk="0" hangingPunct="0">
                <a:defRPr sz="21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238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238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238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238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altLang="ru-RU" sz="105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ст. </a:t>
              </a:r>
              <a:r>
                <a:rPr lang="ru-RU" altLang="ru-RU" sz="105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Бесленеевская</a:t>
              </a:r>
              <a:r>
                <a:rPr lang="ru-RU" altLang="ru-RU" sz="105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altLang="ru-RU" sz="105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6" name="Freeform 52"/>
            <p:cNvSpPr>
              <a:spLocks/>
            </p:cNvSpPr>
            <p:nvPr/>
          </p:nvSpPr>
          <p:spPr bwMode="auto">
            <a:xfrm>
              <a:off x="4884305" y="4281646"/>
              <a:ext cx="246084" cy="167559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8650410" y="4933606"/>
            <a:ext cx="3432757" cy="1939796"/>
            <a:chOff x="6487806" y="4797152"/>
            <a:chExt cx="2608287" cy="2069607"/>
          </a:xfrm>
        </p:grpSpPr>
        <p:sp>
          <p:nvSpPr>
            <p:cNvPr id="34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82473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5" name="Равнобедренный треугольник 74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Равнобедренный треугольник 75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6398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96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97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109" name="AutoShape 54"/>
          <p:cNvSpPr>
            <a:spLocks noChangeArrowheads="1"/>
          </p:cNvSpPr>
          <p:nvPr/>
        </p:nvSpPr>
        <p:spPr bwMode="auto">
          <a:xfrm>
            <a:off x="431371" y="2709452"/>
            <a:ext cx="1941291" cy="594945"/>
          </a:xfrm>
          <a:prstGeom prst="wedgeRectCallout">
            <a:avLst>
              <a:gd name="adj1" fmla="val -3396"/>
              <a:gd name="adj2" fmla="val 119124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Ходзь </a:t>
            </a:r>
          </a:p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ведется визуально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482586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3667309" y="3838386"/>
            <a:ext cx="3244987" cy="789362"/>
            <a:chOff x="3824888" y="1222560"/>
            <a:chExt cx="2433740" cy="789362"/>
          </a:xfrm>
        </p:grpSpPr>
        <p:sp>
          <p:nvSpPr>
            <p:cNvPr id="4" name="Равнобедренный треугольник 3"/>
            <p:cNvSpPr/>
            <p:nvPr/>
          </p:nvSpPr>
          <p:spPr>
            <a:xfrm>
              <a:off x="4912309" y="1795898"/>
              <a:ext cx="216024" cy="216024"/>
            </a:xfrm>
            <a:prstGeom prst="triangl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ая выноска 11"/>
            <p:cNvSpPr/>
            <p:nvPr/>
          </p:nvSpPr>
          <p:spPr>
            <a:xfrm>
              <a:off x="5292080" y="1222560"/>
              <a:ext cx="966548" cy="455470"/>
            </a:xfrm>
            <a:prstGeom prst="wedgeRectCallout">
              <a:avLst>
                <a:gd name="adj1" fmla="val -65559"/>
                <a:gd name="adj2" fmla="val 9347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АГК № 139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НЯ – 525.56 БСВ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ОЯ </a:t>
              </a:r>
              <a:r>
                <a:rPr lang="ru-RU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526.06 БСВ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Прямоугольная выноска 82"/>
            <p:cNvSpPr/>
            <p:nvPr/>
          </p:nvSpPr>
          <p:spPr>
            <a:xfrm>
              <a:off x="3824888" y="1222560"/>
              <a:ext cx="886767" cy="458481"/>
            </a:xfrm>
            <a:prstGeom prst="wedgeRectCallout">
              <a:avLst>
                <a:gd name="adj1" fmla="val 69461"/>
                <a:gd name="adj2" fmla="val 9527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Координаты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44,05234</a:t>
              </a:r>
              <a:endParaRPr lang="ru-RU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40,74578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8648768" y="1052736"/>
            <a:ext cx="3477717" cy="1149321"/>
            <a:chOff x="6428209" y="4986230"/>
            <a:chExt cx="2608288" cy="1143594"/>
          </a:xfrm>
        </p:grpSpPr>
        <p:sp>
          <p:nvSpPr>
            <p:cNvPr id="36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8948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10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421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829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1,6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км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 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автомобильный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мост;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железнодорожный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мост.</a:t>
              </a:r>
            </a:p>
          </p:txBody>
        </p:sp>
        <p:sp>
          <p:nvSpPr>
            <p:cNvPr id="37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"/>
          <p:cNvGrpSpPr>
            <a:grpSpLocks/>
          </p:cNvGrpSpPr>
          <p:nvPr/>
        </p:nvGrpSpPr>
        <p:grpSpPr bwMode="auto">
          <a:xfrm>
            <a:off x="5355865" y="3472844"/>
            <a:ext cx="399161" cy="190824"/>
            <a:chOff x="0" y="2252"/>
            <a:chExt cx="20000" cy="15534"/>
          </a:xfrm>
        </p:grpSpPr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" name="Полилиния 1"/>
          <p:cNvSpPr/>
          <p:nvPr/>
        </p:nvSpPr>
        <p:spPr>
          <a:xfrm>
            <a:off x="-38117" y="2333625"/>
            <a:ext cx="9108983" cy="3009525"/>
          </a:xfrm>
          <a:custGeom>
            <a:avLst/>
            <a:gdLst>
              <a:gd name="connsiteX0" fmla="*/ 28588 w 6831737"/>
              <a:gd name="connsiteY0" fmla="*/ 2066925 h 2084414"/>
              <a:gd name="connsiteX1" fmla="*/ 28588 w 6831737"/>
              <a:gd name="connsiteY1" fmla="*/ 2066925 h 2084414"/>
              <a:gd name="connsiteX2" fmla="*/ 85738 w 6831737"/>
              <a:gd name="connsiteY2" fmla="*/ 2000250 h 2084414"/>
              <a:gd name="connsiteX3" fmla="*/ 219088 w 6831737"/>
              <a:gd name="connsiteY3" fmla="*/ 2009775 h 2084414"/>
              <a:gd name="connsiteX4" fmla="*/ 285763 w 6831737"/>
              <a:gd name="connsiteY4" fmla="*/ 2028825 h 2084414"/>
              <a:gd name="connsiteX5" fmla="*/ 381013 w 6831737"/>
              <a:gd name="connsiteY5" fmla="*/ 2047875 h 2084414"/>
              <a:gd name="connsiteX6" fmla="*/ 409588 w 6831737"/>
              <a:gd name="connsiteY6" fmla="*/ 2057400 h 2084414"/>
              <a:gd name="connsiteX7" fmla="*/ 876313 w 6831737"/>
              <a:gd name="connsiteY7" fmla="*/ 2047875 h 2084414"/>
              <a:gd name="connsiteX8" fmla="*/ 914413 w 6831737"/>
              <a:gd name="connsiteY8" fmla="*/ 2038350 h 2084414"/>
              <a:gd name="connsiteX9" fmla="*/ 942988 w 6831737"/>
              <a:gd name="connsiteY9" fmla="*/ 2009775 h 2084414"/>
              <a:gd name="connsiteX10" fmla="*/ 971563 w 6831737"/>
              <a:gd name="connsiteY10" fmla="*/ 1990725 h 2084414"/>
              <a:gd name="connsiteX11" fmla="*/ 990613 w 6831737"/>
              <a:gd name="connsiteY11" fmla="*/ 1962150 h 2084414"/>
              <a:gd name="connsiteX12" fmla="*/ 1047763 w 6831737"/>
              <a:gd name="connsiteY12" fmla="*/ 1914525 h 2084414"/>
              <a:gd name="connsiteX13" fmla="*/ 1085863 w 6831737"/>
              <a:gd name="connsiteY13" fmla="*/ 1857375 h 2084414"/>
              <a:gd name="connsiteX14" fmla="*/ 1123963 w 6831737"/>
              <a:gd name="connsiteY14" fmla="*/ 1800225 h 2084414"/>
              <a:gd name="connsiteX15" fmla="*/ 1143013 w 6831737"/>
              <a:gd name="connsiteY15" fmla="*/ 1771650 h 2084414"/>
              <a:gd name="connsiteX16" fmla="*/ 1162063 w 6831737"/>
              <a:gd name="connsiteY16" fmla="*/ 1743075 h 2084414"/>
              <a:gd name="connsiteX17" fmla="*/ 1200163 w 6831737"/>
              <a:gd name="connsiteY17" fmla="*/ 1724025 h 2084414"/>
              <a:gd name="connsiteX18" fmla="*/ 1257313 w 6831737"/>
              <a:gd name="connsiteY18" fmla="*/ 1733550 h 2084414"/>
              <a:gd name="connsiteX19" fmla="*/ 1390663 w 6831737"/>
              <a:gd name="connsiteY19" fmla="*/ 1752600 h 2084414"/>
              <a:gd name="connsiteX20" fmla="*/ 1419238 w 6831737"/>
              <a:gd name="connsiteY20" fmla="*/ 1762125 h 2084414"/>
              <a:gd name="connsiteX21" fmla="*/ 1457338 w 6831737"/>
              <a:gd name="connsiteY21" fmla="*/ 1771650 h 2084414"/>
              <a:gd name="connsiteX22" fmla="*/ 1543063 w 6831737"/>
              <a:gd name="connsiteY22" fmla="*/ 1819275 h 2084414"/>
              <a:gd name="connsiteX23" fmla="*/ 1657363 w 6831737"/>
              <a:gd name="connsiteY23" fmla="*/ 1809750 h 2084414"/>
              <a:gd name="connsiteX24" fmla="*/ 1695463 w 6831737"/>
              <a:gd name="connsiteY24" fmla="*/ 1790700 h 2084414"/>
              <a:gd name="connsiteX25" fmla="*/ 1733563 w 6831737"/>
              <a:gd name="connsiteY25" fmla="*/ 1781175 h 2084414"/>
              <a:gd name="connsiteX26" fmla="*/ 1762138 w 6831737"/>
              <a:gd name="connsiteY26" fmla="*/ 1762125 h 2084414"/>
              <a:gd name="connsiteX27" fmla="*/ 1828813 w 6831737"/>
              <a:gd name="connsiteY27" fmla="*/ 1743075 h 2084414"/>
              <a:gd name="connsiteX28" fmla="*/ 1857388 w 6831737"/>
              <a:gd name="connsiteY28" fmla="*/ 1724025 h 2084414"/>
              <a:gd name="connsiteX29" fmla="*/ 1962163 w 6831737"/>
              <a:gd name="connsiteY29" fmla="*/ 1695450 h 2084414"/>
              <a:gd name="connsiteX30" fmla="*/ 2019313 w 6831737"/>
              <a:gd name="connsiteY30" fmla="*/ 1647825 h 2084414"/>
              <a:gd name="connsiteX31" fmla="*/ 2076463 w 6831737"/>
              <a:gd name="connsiteY31" fmla="*/ 1619250 h 2084414"/>
              <a:gd name="connsiteX32" fmla="*/ 2105038 w 6831737"/>
              <a:gd name="connsiteY32" fmla="*/ 1590675 h 2084414"/>
              <a:gd name="connsiteX33" fmla="*/ 2181238 w 6831737"/>
              <a:gd name="connsiteY33" fmla="*/ 1543050 h 2084414"/>
              <a:gd name="connsiteX34" fmla="*/ 2209813 w 6831737"/>
              <a:gd name="connsiteY34" fmla="*/ 1533525 h 2084414"/>
              <a:gd name="connsiteX35" fmla="*/ 2228863 w 6831737"/>
              <a:gd name="connsiteY35" fmla="*/ 1504950 h 2084414"/>
              <a:gd name="connsiteX36" fmla="*/ 2286013 w 6831737"/>
              <a:gd name="connsiteY36" fmla="*/ 1485900 h 2084414"/>
              <a:gd name="connsiteX37" fmla="*/ 2324113 w 6831737"/>
              <a:gd name="connsiteY37" fmla="*/ 1457325 h 2084414"/>
              <a:gd name="connsiteX38" fmla="*/ 2352688 w 6831737"/>
              <a:gd name="connsiteY38" fmla="*/ 1428750 h 2084414"/>
              <a:gd name="connsiteX39" fmla="*/ 2381263 w 6831737"/>
              <a:gd name="connsiteY39" fmla="*/ 1419225 h 2084414"/>
              <a:gd name="connsiteX40" fmla="*/ 2400313 w 6831737"/>
              <a:gd name="connsiteY40" fmla="*/ 1390650 h 2084414"/>
              <a:gd name="connsiteX41" fmla="*/ 2457463 w 6831737"/>
              <a:gd name="connsiteY41" fmla="*/ 1362075 h 2084414"/>
              <a:gd name="connsiteX42" fmla="*/ 2486038 w 6831737"/>
              <a:gd name="connsiteY42" fmla="*/ 1323975 h 2084414"/>
              <a:gd name="connsiteX43" fmla="*/ 2524138 w 6831737"/>
              <a:gd name="connsiteY43" fmla="*/ 1304925 h 2084414"/>
              <a:gd name="connsiteX44" fmla="*/ 2743213 w 6831737"/>
              <a:gd name="connsiteY44" fmla="*/ 1295400 h 2084414"/>
              <a:gd name="connsiteX45" fmla="*/ 2781313 w 6831737"/>
              <a:gd name="connsiteY45" fmla="*/ 1285875 h 2084414"/>
              <a:gd name="connsiteX46" fmla="*/ 2857513 w 6831737"/>
              <a:gd name="connsiteY46" fmla="*/ 1276350 h 2084414"/>
              <a:gd name="connsiteX47" fmla="*/ 2914663 w 6831737"/>
              <a:gd name="connsiteY47" fmla="*/ 1257300 h 2084414"/>
              <a:gd name="connsiteX48" fmla="*/ 2943238 w 6831737"/>
              <a:gd name="connsiteY48" fmla="*/ 1247775 h 2084414"/>
              <a:gd name="connsiteX49" fmla="*/ 2971813 w 6831737"/>
              <a:gd name="connsiteY49" fmla="*/ 1238250 h 2084414"/>
              <a:gd name="connsiteX50" fmla="*/ 3000388 w 6831737"/>
              <a:gd name="connsiteY50" fmla="*/ 1228725 h 2084414"/>
              <a:gd name="connsiteX51" fmla="*/ 3057538 w 6831737"/>
              <a:gd name="connsiteY51" fmla="*/ 1190625 h 2084414"/>
              <a:gd name="connsiteX52" fmla="*/ 3086113 w 6831737"/>
              <a:gd name="connsiteY52" fmla="*/ 1171575 h 2084414"/>
              <a:gd name="connsiteX53" fmla="*/ 3190888 w 6831737"/>
              <a:gd name="connsiteY53" fmla="*/ 1152525 h 2084414"/>
              <a:gd name="connsiteX54" fmla="*/ 3257563 w 6831737"/>
              <a:gd name="connsiteY54" fmla="*/ 1162050 h 2084414"/>
              <a:gd name="connsiteX55" fmla="*/ 3286138 w 6831737"/>
              <a:gd name="connsiteY55" fmla="*/ 1190625 h 2084414"/>
              <a:gd name="connsiteX56" fmla="*/ 3352813 w 6831737"/>
              <a:gd name="connsiteY56" fmla="*/ 1228725 h 2084414"/>
              <a:gd name="connsiteX57" fmla="*/ 3409963 w 6831737"/>
              <a:gd name="connsiteY57" fmla="*/ 1266825 h 2084414"/>
              <a:gd name="connsiteX58" fmla="*/ 3429013 w 6831737"/>
              <a:gd name="connsiteY58" fmla="*/ 1295400 h 2084414"/>
              <a:gd name="connsiteX59" fmla="*/ 3495688 w 6831737"/>
              <a:gd name="connsiteY59" fmla="*/ 1323975 h 2084414"/>
              <a:gd name="connsiteX60" fmla="*/ 3667138 w 6831737"/>
              <a:gd name="connsiteY60" fmla="*/ 1371600 h 2084414"/>
              <a:gd name="connsiteX61" fmla="*/ 3876688 w 6831737"/>
              <a:gd name="connsiteY61" fmla="*/ 1362075 h 2084414"/>
              <a:gd name="connsiteX62" fmla="*/ 3905263 w 6831737"/>
              <a:gd name="connsiteY62" fmla="*/ 1352550 h 2084414"/>
              <a:gd name="connsiteX63" fmla="*/ 3981463 w 6831737"/>
              <a:gd name="connsiteY63" fmla="*/ 1333500 h 2084414"/>
              <a:gd name="connsiteX64" fmla="*/ 4248163 w 6831737"/>
              <a:gd name="connsiteY64" fmla="*/ 1343025 h 2084414"/>
              <a:gd name="connsiteX65" fmla="*/ 4276738 w 6831737"/>
              <a:gd name="connsiteY65" fmla="*/ 1352550 h 2084414"/>
              <a:gd name="connsiteX66" fmla="*/ 4362463 w 6831737"/>
              <a:gd name="connsiteY66" fmla="*/ 1343025 h 2084414"/>
              <a:gd name="connsiteX67" fmla="*/ 4429138 w 6831737"/>
              <a:gd name="connsiteY67" fmla="*/ 1314450 h 2084414"/>
              <a:gd name="connsiteX68" fmla="*/ 4457713 w 6831737"/>
              <a:gd name="connsiteY68" fmla="*/ 1304925 h 2084414"/>
              <a:gd name="connsiteX69" fmla="*/ 4552963 w 6831737"/>
              <a:gd name="connsiteY69" fmla="*/ 1247775 h 2084414"/>
              <a:gd name="connsiteX70" fmla="*/ 4657738 w 6831737"/>
              <a:gd name="connsiteY70" fmla="*/ 1238250 h 2084414"/>
              <a:gd name="connsiteX71" fmla="*/ 4800613 w 6831737"/>
              <a:gd name="connsiteY71" fmla="*/ 1209675 h 2084414"/>
              <a:gd name="connsiteX72" fmla="*/ 4838713 w 6831737"/>
              <a:gd name="connsiteY72" fmla="*/ 1200150 h 2084414"/>
              <a:gd name="connsiteX73" fmla="*/ 4895863 w 6831737"/>
              <a:gd name="connsiteY73" fmla="*/ 1190625 h 2084414"/>
              <a:gd name="connsiteX74" fmla="*/ 4924438 w 6831737"/>
              <a:gd name="connsiteY74" fmla="*/ 1181100 h 2084414"/>
              <a:gd name="connsiteX75" fmla="*/ 4981588 w 6831737"/>
              <a:gd name="connsiteY75" fmla="*/ 1171575 h 2084414"/>
              <a:gd name="connsiteX76" fmla="*/ 5105413 w 6831737"/>
              <a:gd name="connsiteY76" fmla="*/ 1143000 h 2084414"/>
              <a:gd name="connsiteX77" fmla="*/ 5133988 w 6831737"/>
              <a:gd name="connsiteY77" fmla="*/ 1133475 h 2084414"/>
              <a:gd name="connsiteX78" fmla="*/ 5210188 w 6831737"/>
              <a:gd name="connsiteY78" fmla="*/ 1114425 h 2084414"/>
              <a:gd name="connsiteX79" fmla="*/ 5238763 w 6831737"/>
              <a:gd name="connsiteY79" fmla="*/ 1095375 h 2084414"/>
              <a:gd name="connsiteX80" fmla="*/ 5295913 w 6831737"/>
              <a:gd name="connsiteY80" fmla="*/ 1085850 h 2084414"/>
              <a:gd name="connsiteX81" fmla="*/ 5324488 w 6831737"/>
              <a:gd name="connsiteY81" fmla="*/ 1076325 h 2084414"/>
              <a:gd name="connsiteX82" fmla="*/ 5343538 w 6831737"/>
              <a:gd name="connsiteY82" fmla="*/ 1047750 h 2084414"/>
              <a:gd name="connsiteX83" fmla="*/ 5372113 w 6831737"/>
              <a:gd name="connsiteY83" fmla="*/ 1038225 h 2084414"/>
              <a:gd name="connsiteX84" fmla="*/ 5410213 w 6831737"/>
              <a:gd name="connsiteY84" fmla="*/ 1019175 h 2084414"/>
              <a:gd name="connsiteX85" fmla="*/ 5438788 w 6831737"/>
              <a:gd name="connsiteY85" fmla="*/ 990600 h 2084414"/>
              <a:gd name="connsiteX86" fmla="*/ 5495938 w 6831737"/>
              <a:gd name="connsiteY86" fmla="*/ 952500 h 2084414"/>
              <a:gd name="connsiteX87" fmla="*/ 5562613 w 6831737"/>
              <a:gd name="connsiteY87" fmla="*/ 904875 h 2084414"/>
              <a:gd name="connsiteX88" fmla="*/ 5572138 w 6831737"/>
              <a:gd name="connsiteY88" fmla="*/ 876300 h 2084414"/>
              <a:gd name="connsiteX89" fmla="*/ 5638813 w 6831737"/>
              <a:gd name="connsiteY89" fmla="*/ 819150 h 2084414"/>
              <a:gd name="connsiteX90" fmla="*/ 5667388 w 6831737"/>
              <a:gd name="connsiteY90" fmla="*/ 800100 h 2084414"/>
              <a:gd name="connsiteX91" fmla="*/ 5695963 w 6831737"/>
              <a:gd name="connsiteY91" fmla="*/ 771525 h 2084414"/>
              <a:gd name="connsiteX92" fmla="*/ 5762638 w 6831737"/>
              <a:gd name="connsiteY92" fmla="*/ 723900 h 2084414"/>
              <a:gd name="connsiteX93" fmla="*/ 5791213 w 6831737"/>
              <a:gd name="connsiteY93" fmla="*/ 714375 h 2084414"/>
              <a:gd name="connsiteX94" fmla="*/ 5876938 w 6831737"/>
              <a:gd name="connsiteY94" fmla="*/ 647700 h 2084414"/>
              <a:gd name="connsiteX95" fmla="*/ 5972188 w 6831737"/>
              <a:gd name="connsiteY95" fmla="*/ 657225 h 2084414"/>
              <a:gd name="connsiteX96" fmla="*/ 6010288 w 6831737"/>
              <a:gd name="connsiteY96" fmla="*/ 676275 h 2084414"/>
              <a:gd name="connsiteX97" fmla="*/ 6305563 w 6831737"/>
              <a:gd name="connsiteY97" fmla="*/ 666750 h 2084414"/>
              <a:gd name="connsiteX98" fmla="*/ 6410338 w 6831737"/>
              <a:gd name="connsiteY98" fmla="*/ 638175 h 2084414"/>
              <a:gd name="connsiteX99" fmla="*/ 6438913 w 6831737"/>
              <a:gd name="connsiteY99" fmla="*/ 628650 h 2084414"/>
              <a:gd name="connsiteX100" fmla="*/ 6553213 w 6831737"/>
              <a:gd name="connsiteY100" fmla="*/ 619125 h 2084414"/>
              <a:gd name="connsiteX101" fmla="*/ 6610363 w 6831737"/>
              <a:gd name="connsiteY101" fmla="*/ 561975 h 2084414"/>
              <a:gd name="connsiteX102" fmla="*/ 6648463 w 6831737"/>
              <a:gd name="connsiteY102" fmla="*/ 504825 h 2084414"/>
              <a:gd name="connsiteX103" fmla="*/ 6657988 w 6831737"/>
              <a:gd name="connsiteY103" fmla="*/ 476250 h 2084414"/>
              <a:gd name="connsiteX104" fmla="*/ 6686563 w 6831737"/>
              <a:gd name="connsiteY104" fmla="*/ 447675 h 2084414"/>
              <a:gd name="connsiteX105" fmla="*/ 6696088 w 6831737"/>
              <a:gd name="connsiteY105" fmla="*/ 419100 h 2084414"/>
              <a:gd name="connsiteX106" fmla="*/ 6734188 w 6831737"/>
              <a:gd name="connsiteY106" fmla="*/ 361950 h 2084414"/>
              <a:gd name="connsiteX107" fmla="*/ 6743713 w 6831737"/>
              <a:gd name="connsiteY107" fmla="*/ 323850 h 2084414"/>
              <a:gd name="connsiteX108" fmla="*/ 6753238 w 6831737"/>
              <a:gd name="connsiteY108" fmla="*/ 295275 h 2084414"/>
              <a:gd name="connsiteX109" fmla="*/ 6810388 w 6831737"/>
              <a:gd name="connsiteY109" fmla="*/ 161925 h 2084414"/>
              <a:gd name="connsiteX110" fmla="*/ 6819913 w 6831737"/>
              <a:gd name="connsiteY110" fmla="*/ 66675 h 2084414"/>
              <a:gd name="connsiteX111" fmla="*/ 6829438 w 6831737"/>
              <a:gd name="connsiteY111" fmla="*/ 19050 h 2084414"/>
              <a:gd name="connsiteX112" fmla="*/ 6781813 w 6831737"/>
              <a:gd name="connsiteY112" fmla="*/ 0 h 2084414"/>
              <a:gd name="connsiteX113" fmla="*/ 6629413 w 6831737"/>
              <a:gd name="connsiteY113" fmla="*/ 9525 h 2084414"/>
              <a:gd name="connsiteX114" fmla="*/ 6572263 w 6831737"/>
              <a:gd name="connsiteY114" fmla="*/ 28575 h 2084414"/>
              <a:gd name="connsiteX115" fmla="*/ 6543688 w 6831737"/>
              <a:gd name="connsiteY115" fmla="*/ 38100 h 2084414"/>
              <a:gd name="connsiteX116" fmla="*/ 6524638 w 6831737"/>
              <a:gd name="connsiteY116" fmla="*/ 66675 h 2084414"/>
              <a:gd name="connsiteX117" fmla="*/ 6429388 w 6831737"/>
              <a:gd name="connsiteY117" fmla="*/ 123825 h 2084414"/>
              <a:gd name="connsiteX118" fmla="*/ 6410338 w 6831737"/>
              <a:gd name="connsiteY118" fmla="*/ 152400 h 2084414"/>
              <a:gd name="connsiteX119" fmla="*/ 6362713 w 6831737"/>
              <a:gd name="connsiteY119" fmla="*/ 228600 h 2084414"/>
              <a:gd name="connsiteX120" fmla="*/ 6267463 w 6831737"/>
              <a:gd name="connsiteY120" fmla="*/ 276225 h 2084414"/>
              <a:gd name="connsiteX121" fmla="*/ 6229363 w 6831737"/>
              <a:gd name="connsiteY121" fmla="*/ 295275 h 2084414"/>
              <a:gd name="connsiteX122" fmla="*/ 6096013 w 6831737"/>
              <a:gd name="connsiteY122" fmla="*/ 285750 h 2084414"/>
              <a:gd name="connsiteX123" fmla="*/ 6057913 w 6831737"/>
              <a:gd name="connsiteY123" fmla="*/ 266700 h 2084414"/>
              <a:gd name="connsiteX124" fmla="*/ 6000763 w 6831737"/>
              <a:gd name="connsiteY124" fmla="*/ 247650 h 2084414"/>
              <a:gd name="connsiteX125" fmla="*/ 5972188 w 6831737"/>
              <a:gd name="connsiteY125" fmla="*/ 228600 h 2084414"/>
              <a:gd name="connsiteX126" fmla="*/ 5886463 w 6831737"/>
              <a:gd name="connsiteY126" fmla="*/ 200025 h 2084414"/>
              <a:gd name="connsiteX127" fmla="*/ 5753113 w 6831737"/>
              <a:gd name="connsiteY127" fmla="*/ 209550 h 2084414"/>
              <a:gd name="connsiteX128" fmla="*/ 5724538 w 6831737"/>
              <a:gd name="connsiteY128" fmla="*/ 238125 h 2084414"/>
              <a:gd name="connsiteX129" fmla="*/ 5695963 w 6831737"/>
              <a:gd name="connsiteY129" fmla="*/ 257175 h 2084414"/>
              <a:gd name="connsiteX130" fmla="*/ 5638813 w 6831737"/>
              <a:gd name="connsiteY130" fmla="*/ 304800 h 2084414"/>
              <a:gd name="connsiteX131" fmla="*/ 5629288 w 6831737"/>
              <a:gd name="connsiteY131" fmla="*/ 333375 h 2084414"/>
              <a:gd name="connsiteX132" fmla="*/ 5562613 w 6831737"/>
              <a:gd name="connsiteY132" fmla="*/ 428625 h 2084414"/>
              <a:gd name="connsiteX133" fmla="*/ 5514988 w 6831737"/>
              <a:gd name="connsiteY133" fmla="*/ 485775 h 2084414"/>
              <a:gd name="connsiteX134" fmla="*/ 5476888 w 6831737"/>
              <a:gd name="connsiteY134" fmla="*/ 542925 h 2084414"/>
              <a:gd name="connsiteX135" fmla="*/ 5457838 w 6831737"/>
              <a:gd name="connsiteY135" fmla="*/ 581025 h 2084414"/>
              <a:gd name="connsiteX136" fmla="*/ 5448313 w 6831737"/>
              <a:gd name="connsiteY136" fmla="*/ 609600 h 2084414"/>
              <a:gd name="connsiteX137" fmla="*/ 5419738 w 6831737"/>
              <a:gd name="connsiteY137" fmla="*/ 638175 h 2084414"/>
              <a:gd name="connsiteX138" fmla="*/ 5381638 w 6831737"/>
              <a:gd name="connsiteY138" fmla="*/ 704850 h 2084414"/>
              <a:gd name="connsiteX139" fmla="*/ 5362588 w 6831737"/>
              <a:gd name="connsiteY139" fmla="*/ 733425 h 2084414"/>
              <a:gd name="connsiteX140" fmla="*/ 5276863 w 6831737"/>
              <a:gd name="connsiteY140" fmla="*/ 828675 h 2084414"/>
              <a:gd name="connsiteX141" fmla="*/ 5210188 w 6831737"/>
              <a:gd name="connsiteY141" fmla="*/ 885825 h 2084414"/>
              <a:gd name="connsiteX142" fmla="*/ 5153038 w 6831737"/>
              <a:gd name="connsiteY142" fmla="*/ 904875 h 2084414"/>
              <a:gd name="connsiteX143" fmla="*/ 5105413 w 6831737"/>
              <a:gd name="connsiteY143" fmla="*/ 895350 h 2084414"/>
              <a:gd name="connsiteX144" fmla="*/ 5086363 w 6831737"/>
              <a:gd name="connsiteY144" fmla="*/ 866775 h 2084414"/>
              <a:gd name="connsiteX145" fmla="*/ 5067313 w 6831737"/>
              <a:gd name="connsiteY145" fmla="*/ 809625 h 2084414"/>
              <a:gd name="connsiteX146" fmla="*/ 5038738 w 6831737"/>
              <a:gd name="connsiteY146" fmla="*/ 752475 h 2084414"/>
              <a:gd name="connsiteX147" fmla="*/ 5019688 w 6831737"/>
              <a:gd name="connsiteY147" fmla="*/ 723900 h 2084414"/>
              <a:gd name="connsiteX148" fmla="*/ 4962538 w 6831737"/>
              <a:gd name="connsiteY148" fmla="*/ 685800 h 2084414"/>
              <a:gd name="connsiteX149" fmla="*/ 4781563 w 6831737"/>
              <a:gd name="connsiteY149" fmla="*/ 695325 h 2084414"/>
              <a:gd name="connsiteX150" fmla="*/ 4733938 w 6831737"/>
              <a:gd name="connsiteY150" fmla="*/ 704850 h 2084414"/>
              <a:gd name="connsiteX151" fmla="*/ 4705363 w 6831737"/>
              <a:gd name="connsiteY151" fmla="*/ 723900 h 2084414"/>
              <a:gd name="connsiteX152" fmla="*/ 4648213 w 6831737"/>
              <a:gd name="connsiteY152" fmla="*/ 790575 h 2084414"/>
              <a:gd name="connsiteX153" fmla="*/ 4600588 w 6831737"/>
              <a:gd name="connsiteY153" fmla="*/ 838200 h 2084414"/>
              <a:gd name="connsiteX154" fmla="*/ 4391038 w 6831737"/>
              <a:gd name="connsiteY154" fmla="*/ 828675 h 2084414"/>
              <a:gd name="connsiteX155" fmla="*/ 4314838 w 6831737"/>
              <a:gd name="connsiteY155" fmla="*/ 819150 h 2084414"/>
              <a:gd name="connsiteX156" fmla="*/ 4048138 w 6831737"/>
              <a:gd name="connsiteY156" fmla="*/ 828675 h 2084414"/>
              <a:gd name="connsiteX157" fmla="*/ 3971938 w 6831737"/>
              <a:gd name="connsiteY157" fmla="*/ 847725 h 2084414"/>
              <a:gd name="connsiteX158" fmla="*/ 3895738 w 6831737"/>
              <a:gd name="connsiteY158" fmla="*/ 885825 h 2084414"/>
              <a:gd name="connsiteX159" fmla="*/ 3810013 w 6831737"/>
              <a:gd name="connsiteY159" fmla="*/ 914400 h 2084414"/>
              <a:gd name="connsiteX160" fmla="*/ 3724288 w 6831737"/>
              <a:gd name="connsiteY160" fmla="*/ 942975 h 2084414"/>
              <a:gd name="connsiteX161" fmla="*/ 3695713 w 6831737"/>
              <a:gd name="connsiteY161" fmla="*/ 952500 h 2084414"/>
              <a:gd name="connsiteX162" fmla="*/ 3505213 w 6831737"/>
              <a:gd name="connsiteY162" fmla="*/ 942975 h 2084414"/>
              <a:gd name="connsiteX163" fmla="*/ 3438538 w 6831737"/>
              <a:gd name="connsiteY163" fmla="*/ 923925 h 2084414"/>
              <a:gd name="connsiteX164" fmla="*/ 3228988 w 6831737"/>
              <a:gd name="connsiteY164" fmla="*/ 895350 h 2084414"/>
              <a:gd name="connsiteX165" fmla="*/ 2514613 w 6831737"/>
              <a:gd name="connsiteY165" fmla="*/ 904875 h 2084414"/>
              <a:gd name="connsiteX166" fmla="*/ 2333638 w 6831737"/>
              <a:gd name="connsiteY166" fmla="*/ 923925 h 2084414"/>
              <a:gd name="connsiteX167" fmla="*/ 2286013 w 6831737"/>
              <a:gd name="connsiteY167" fmla="*/ 942975 h 2084414"/>
              <a:gd name="connsiteX168" fmla="*/ 2190763 w 6831737"/>
              <a:gd name="connsiteY168" fmla="*/ 962025 h 2084414"/>
              <a:gd name="connsiteX169" fmla="*/ 2162188 w 6831737"/>
              <a:gd name="connsiteY169" fmla="*/ 981075 h 2084414"/>
              <a:gd name="connsiteX170" fmla="*/ 2124088 w 6831737"/>
              <a:gd name="connsiteY170" fmla="*/ 1000125 h 2084414"/>
              <a:gd name="connsiteX171" fmla="*/ 2095513 w 6831737"/>
              <a:gd name="connsiteY171" fmla="*/ 1019175 h 2084414"/>
              <a:gd name="connsiteX172" fmla="*/ 2028838 w 6831737"/>
              <a:gd name="connsiteY172" fmla="*/ 1057275 h 2084414"/>
              <a:gd name="connsiteX173" fmla="*/ 2000263 w 6831737"/>
              <a:gd name="connsiteY173" fmla="*/ 1085850 h 2084414"/>
              <a:gd name="connsiteX174" fmla="*/ 1905013 w 6831737"/>
              <a:gd name="connsiteY174" fmla="*/ 1152525 h 2084414"/>
              <a:gd name="connsiteX175" fmla="*/ 1866913 w 6831737"/>
              <a:gd name="connsiteY175" fmla="*/ 1219200 h 2084414"/>
              <a:gd name="connsiteX176" fmla="*/ 1857388 w 6831737"/>
              <a:gd name="connsiteY176" fmla="*/ 1247775 h 2084414"/>
              <a:gd name="connsiteX177" fmla="*/ 1838338 w 6831737"/>
              <a:gd name="connsiteY177" fmla="*/ 1285875 h 2084414"/>
              <a:gd name="connsiteX178" fmla="*/ 1819288 w 6831737"/>
              <a:gd name="connsiteY178" fmla="*/ 1343025 h 2084414"/>
              <a:gd name="connsiteX179" fmla="*/ 1800238 w 6831737"/>
              <a:gd name="connsiteY179" fmla="*/ 1371600 h 2084414"/>
              <a:gd name="connsiteX180" fmla="*/ 1771663 w 6831737"/>
              <a:gd name="connsiteY180" fmla="*/ 1428750 h 2084414"/>
              <a:gd name="connsiteX181" fmla="*/ 1714513 w 6831737"/>
              <a:gd name="connsiteY181" fmla="*/ 1476375 h 2084414"/>
              <a:gd name="connsiteX182" fmla="*/ 1676413 w 6831737"/>
              <a:gd name="connsiteY182" fmla="*/ 1504950 h 2084414"/>
              <a:gd name="connsiteX183" fmla="*/ 1647838 w 6831737"/>
              <a:gd name="connsiteY183" fmla="*/ 1514475 h 2084414"/>
              <a:gd name="connsiteX184" fmla="*/ 1590688 w 6831737"/>
              <a:gd name="connsiteY184" fmla="*/ 1543050 h 2084414"/>
              <a:gd name="connsiteX185" fmla="*/ 1447813 w 6831737"/>
              <a:gd name="connsiteY185" fmla="*/ 1533525 h 2084414"/>
              <a:gd name="connsiteX186" fmla="*/ 1438288 w 6831737"/>
              <a:gd name="connsiteY186" fmla="*/ 1504950 h 2084414"/>
              <a:gd name="connsiteX187" fmla="*/ 1400188 w 6831737"/>
              <a:gd name="connsiteY187" fmla="*/ 1447800 h 2084414"/>
              <a:gd name="connsiteX188" fmla="*/ 1371613 w 6831737"/>
              <a:gd name="connsiteY188" fmla="*/ 1409700 h 2084414"/>
              <a:gd name="connsiteX189" fmla="*/ 1295413 w 6831737"/>
              <a:gd name="connsiteY189" fmla="*/ 1390650 h 2084414"/>
              <a:gd name="connsiteX190" fmla="*/ 1190638 w 6831737"/>
              <a:gd name="connsiteY190" fmla="*/ 1371600 h 2084414"/>
              <a:gd name="connsiteX191" fmla="*/ 1133488 w 6831737"/>
              <a:gd name="connsiteY191" fmla="*/ 1362075 h 2084414"/>
              <a:gd name="connsiteX192" fmla="*/ 1066813 w 6831737"/>
              <a:gd name="connsiteY192" fmla="*/ 1352550 h 2084414"/>
              <a:gd name="connsiteX193" fmla="*/ 847738 w 6831737"/>
              <a:gd name="connsiteY193" fmla="*/ 1362075 h 2084414"/>
              <a:gd name="connsiteX194" fmla="*/ 819163 w 6831737"/>
              <a:gd name="connsiteY194" fmla="*/ 1390650 h 2084414"/>
              <a:gd name="connsiteX195" fmla="*/ 762013 w 6831737"/>
              <a:gd name="connsiteY195" fmla="*/ 1428750 h 2084414"/>
              <a:gd name="connsiteX196" fmla="*/ 733438 w 6831737"/>
              <a:gd name="connsiteY196" fmla="*/ 1457325 h 2084414"/>
              <a:gd name="connsiteX197" fmla="*/ 714388 w 6831737"/>
              <a:gd name="connsiteY197" fmla="*/ 1485900 h 2084414"/>
              <a:gd name="connsiteX198" fmla="*/ 685813 w 6831737"/>
              <a:gd name="connsiteY198" fmla="*/ 1504950 h 2084414"/>
              <a:gd name="connsiteX199" fmla="*/ 676288 w 6831737"/>
              <a:gd name="connsiteY199" fmla="*/ 1533525 h 2084414"/>
              <a:gd name="connsiteX200" fmla="*/ 628663 w 6831737"/>
              <a:gd name="connsiteY200" fmla="*/ 1628775 h 2084414"/>
              <a:gd name="connsiteX201" fmla="*/ 533413 w 6831737"/>
              <a:gd name="connsiteY201" fmla="*/ 1657350 h 2084414"/>
              <a:gd name="connsiteX202" fmla="*/ 457213 w 6831737"/>
              <a:gd name="connsiteY202" fmla="*/ 1647825 h 2084414"/>
              <a:gd name="connsiteX203" fmla="*/ 371488 w 6831737"/>
              <a:gd name="connsiteY203" fmla="*/ 1609725 h 2084414"/>
              <a:gd name="connsiteX204" fmla="*/ 333388 w 6831737"/>
              <a:gd name="connsiteY204" fmla="*/ 1600200 h 2084414"/>
              <a:gd name="connsiteX205" fmla="*/ 19063 w 6831737"/>
              <a:gd name="connsiteY205" fmla="*/ 1638300 h 2084414"/>
              <a:gd name="connsiteX206" fmla="*/ 9538 w 6831737"/>
              <a:gd name="connsiteY206" fmla="*/ 1666875 h 2084414"/>
              <a:gd name="connsiteX207" fmla="*/ 13 w 6831737"/>
              <a:gd name="connsiteY207" fmla="*/ 1924050 h 2084414"/>
              <a:gd name="connsiteX208" fmla="*/ 9538 w 6831737"/>
              <a:gd name="connsiteY208" fmla="*/ 2028825 h 2084414"/>
              <a:gd name="connsiteX209" fmla="*/ 28588 w 6831737"/>
              <a:gd name="connsiteY209" fmla="*/ 2066925 h 208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</a:cxnLst>
            <a:rect l="l" t="t" r="r" b="b"/>
            <a:pathLst>
              <a:path w="6831737" h="2084414">
                <a:moveTo>
                  <a:pt x="28588" y="2066925"/>
                </a:moveTo>
                <a:lnTo>
                  <a:pt x="28588" y="2066925"/>
                </a:lnTo>
                <a:cubicBezTo>
                  <a:pt x="47638" y="2044700"/>
                  <a:pt x="57700" y="2008661"/>
                  <a:pt x="85738" y="2000250"/>
                </a:cubicBezTo>
                <a:cubicBezTo>
                  <a:pt x="128422" y="1987445"/>
                  <a:pt x="174797" y="2004854"/>
                  <a:pt x="219088" y="2009775"/>
                </a:cubicBezTo>
                <a:cubicBezTo>
                  <a:pt x="243451" y="2012482"/>
                  <a:pt x="262775" y="2022257"/>
                  <a:pt x="285763" y="2028825"/>
                </a:cubicBezTo>
                <a:cubicBezTo>
                  <a:pt x="352183" y="2047802"/>
                  <a:pt x="296811" y="2029163"/>
                  <a:pt x="381013" y="2047875"/>
                </a:cubicBezTo>
                <a:cubicBezTo>
                  <a:pt x="390814" y="2050053"/>
                  <a:pt x="400063" y="2054225"/>
                  <a:pt x="409588" y="2057400"/>
                </a:cubicBezTo>
                <a:lnTo>
                  <a:pt x="876313" y="2047875"/>
                </a:lnTo>
                <a:cubicBezTo>
                  <a:pt x="889395" y="2047381"/>
                  <a:pt x="903047" y="2044845"/>
                  <a:pt x="914413" y="2038350"/>
                </a:cubicBezTo>
                <a:cubicBezTo>
                  <a:pt x="926109" y="2031667"/>
                  <a:pt x="932640" y="2018399"/>
                  <a:pt x="942988" y="2009775"/>
                </a:cubicBezTo>
                <a:cubicBezTo>
                  <a:pt x="951782" y="2002446"/>
                  <a:pt x="962038" y="1997075"/>
                  <a:pt x="971563" y="1990725"/>
                </a:cubicBezTo>
                <a:cubicBezTo>
                  <a:pt x="977913" y="1981200"/>
                  <a:pt x="982518" y="1970245"/>
                  <a:pt x="990613" y="1962150"/>
                </a:cubicBezTo>
                <a:cubicBezTo>
                  <a:pt x="1045646" y="1907117"/>
                  <a:pt x="993148" y="1984744"/>
                  <a:pt x="1047763" y="1914525"/>
                </a:cubicBezTo>
                <a:cubicBezTo>
                  <a:pt x="1061819" y="1896453"/>
                  <a:pt x="1073163" y="1876425"/>
                  <a:pt x="1085863" y="1857375"/>
                </a:cubicBezTo>
                <a:lnTo>
                  <a:pt x="1123963" y="1800225"/>
                </a:lnTo>
                <a:lnTo>
                  <a:pt x="1143013" y="1771650"/>
                </a:lnTo>
                <a:cubicBezTo>
                  <a:pt x="1149363" y="1762125"/>
                  <a:pt x="1151824" y="1748195"/>
                  <a:pt x="1162063" y="1743075"/>
                </a:cubicBezTo>
                <a:lnTo>
                  <a:pt x="1200163" y="1724025"/>
                </a:lnTo>
                <a:lnTo>
                  <a:pt x="1257313" y="1733550"/>
                </a:lnTo>
                <a:lnTo>
                  <a:pt x="1390663" y="1752600"/>
                </a:lnTo>
                <a:cubicBezTo>
                  <a:pt x="1400188" y="1755775"/>
                  <a:pt x="1409584" y="1759367"/>
                  <a:pt x="1419238" y="1762125"/>
                </a:cubicBezTo>
                <a:cubicBezTo>
                  <a:pt x="1431825" y="1765721"/>
                  <a:pt x="1445629" y="1765796"/>
                  <a:pt x="1457338" y="1771650"/>
                </a:cubicBezTo>
                <a:cubicBezTo>
                  <a:pt x="1588346" y="1837154"/>
                  <a:pt x="1464042" y="1792935"/>
                  <a:pt x="1543063" y="1819275"/>
                </a:cubicBezTo>
                <a:cubicBezTo>
                  <a:pt x="1581163" y="1816100"/>
                  <a:pt x="1619786" y="1816796"/>
                  <a:pt x="1657363" y="1809750"/>
                </a:cubicBezTo>
                <a:cubicBezTo>
                  <a:pt x="1671319" y="1807133"/>
                  <a:pt x="1682168" y="1795686"/>
                  <a:pt x="1695463" y="1790700"/>
                </a:cubicBezTo>
                <a:cubicBezTo>
                  <a:pt x="1707720" y="1786103"/>
                  <a:pt x="1720863" y="1784350"/>
                  <a:pt x="1733563" y="1781175"/>
                </a:cubicBezTo>
                <a:cubicBezTo>
                  <a:pt x="1743088" y="1774825"/>
                  <a:pt x="1751616" y="1766634"/>
                  <a:pt x="1762138" y="1762125"/>
                </a:cubicBezTo>
                <a:cubicBezTo>
                  <a:pt x="1804864" y="1743814"/>
                  <a:pt x="1791742" y="1761611"/>
                  <a:pt x="1828813" y="1743075"/>
                </a:cubicBezTo>
                <a:cubicBezTo>
                  <a:pt x="1839052" y="1737955"/>
                  <a:pt x="1846927" y="1728674"/>
                  <a:pt x="1857388" y="1724025"/>
                </a:cubicBezTo>
                <a:cubicBezTo>
                  <a:pt x="1896938" y="1706447"/>
                  <a:pt x="1921419" y="1703599"/>
                  <a:pt x="1962163" y="1695450"/>
                </a:cubicBezTo>
                <a:cubicBezTo>
                  <a:pt x="1983229" y="1674384"/>
                  <a:pt x="1992791" y="1661086"/>
                  <a:pt x="2019313" y="1647825"/>
                </a:cubicBezTo>
                <a:cubicBezTo>
                  <a:pt x="2062271" y="1626346"/>
                  <a:pt x="2035517" y="1653372"/>
                  <a:pt x="2076463" y="1619250"/>
                </a:cubicBezTo>
                <a:cubicBezTo>
                  <a:pt x="2086811" y="1610626"/>
                  <a:pt x="2094811" y="1599441"/>
                  <a:pt x="2105038" y="1590675"/>
                </a:cubicBezTo>
                <a:cubicBezTo>
                  <a:pt x="2132387" y="1567233"/>
                  <a:pt x="2148715" y="1556988"/>
                  <a:pt x="2181238" y="1543050"/>
                </a:cubicBezTo>
                <a:cubicBezTo>
                  <a:pt x="2190466" y="1539095"/>
                  <a:pt x="2200288" y="1536700"/>
                  <a:pt x="2209813" y="1533525"/>
                </a:cubicBezTo>
                <a:cubicBezTo>
                  <a:pt x="2216163" y="1524000"/>
                  <a:pt x="2219155" y="1511017"/>
                  <a:pt x="2228863" y="1504950"/>
                </a:cubicBezTo>
                <a:cubicBezTo>
                  <a:pt x="2245891" y="1494307"/>
                  <a:pt x="2286013" y="1485900"/>
                  <a:pt x="2286013" y="1485900"/>
                </a:cubicBezTo>
                <a:cubicBezTo>
                  <a:pt x="2298713" y="1476375"/>
                  <a:pt x="2312060" y="1467656"/>
                  <a:pt x="2324113" y="1457325"/>
                </a:cubicBezTo>
                <a:cubicBezTo>
                  <a:pt x="2334340" y="1448559"/>
                  <a:pt x="2341480" y="1436222"/>
                  <a:pt x="2352688" y="1428750"/>
                </a:cubicBezTo>
                <a:cubicBezTo>
                  <a:pt x="2361042" y="1423181"/>
                  <a:pt x="2371738" y="1422400"/>
                  <a:pt x="2381263" y="1419225"/>
                </a:cubicBezTo>
                <a:cubicBezTo>
                  <a:pt x="2387613" y="1409700"/>
                  <a:pt x="2392218" y="1398745"/>
                  <a:pt x="2400313" y="1390650"/>
                </a:cubicBezTo>
                <a:cubicBezTo>
                  <a:pt x="2418777" y="1372186"/>
                  <a:pt x="2434222" y="1369822"/>
                  <a:pt x="2457463" y="1362075"/>
                </a:cubicBezTo>
                <a:cubicBezTo>
                  <a:pt x="2466988" y="1349375"/>
                  <a:pt x="2473985" y="1334306"/>
                  <a:pt x="2486038" y="1323975"/>
                </a:cubicBezTo>
                <a:cubicBezTo>
                  <a:pt x="2496819" y="1314734"/>
                  <a:pt x="2510026" y="1306493"/>
                  <a:pt x="2524138" y="1304925"/>
                </a:cubicBezTo>
                <a:cubicBezTo>
                  <a:pt x="2596785" y="1296853"/>
                  <a:pt x="2670188" y="1298575"/>
                  <a:pt x="2743213" y="1295400"/>
                </a:cubicBezTo>
                <a:cubicBezTo>
                  <a:pt x="2755913" y="1292225"/>
                  <a:pt x="2768400" y="1288027"/>
                  <a:pt x="2781313" y="1285875"/>
                </a:cubicBezTo>
                <a:cubicBezTo>
                  <a:pt x="2806562" y="1281667"/>
                  <a:pt x="2832484" y="1281713"/>
                  <a:pt x="2857513" y="1276350"/>
                </a:cubicBezTo>
                <a:cubicBezTo>
                  <a:pt x="2877148" y="1272143"/>
                  <a:pt x="2895613" y="1263650"/>
                  <a:pt x="2914663" y="1257300"/>
                </a:cubicBezTo>
                <a:lnTo>
                  <a:pt x="2943238" y="1247775"/>
                </a:lnTo>
                <a:lnTo>
                  <a:pt x="2971813" y="1238250"/>
                </a:lnTo>
                <a:cubicBezTo>
                  <a:pt x="2981338" y="1235075"/>
                  <a:pt x="2992034" y="1234294"/>
                  <a:pt x="3000388" y="1228725"/>
                </a:cubicBezTo>
                <a:lnTo>
                  <a:pt x="3057538" y="1190625"/>
                </a:lnTo>
                <a:cubicBezTo>
                  <a:pt x="3067063" y="1184275"/>
                  <a:pt x="3074780" y="1173194"/>
                  <a:pt x="3086113" y="1171575"/>
                </a:cubicBezTo>
                <a:cubicBezTo>
                  <a:pt x="3165747" y="1160199"/>
                  <a:pt x="3131008" y="1167495"/>
                  <a:pt x="3190888" y="1152525"/>
                </a:cubicBezTo>
                <a:cubicBezTo>
                  <a:pt x="3213113" y="1155700"/>
                  <a:pt x="3236718" y="1153712"/>
                  <a:pt x="3257563" y="1162050"/>
                </a:cubicBezTo>
                <a:cubicBezTo>
                  <a:pt x="3270070" y="1167053"/>
                  <a:pt x="3275790" y="1182001"/>
                  <a:pt x="3286138" y="1190625"/>
                </a:cubicBezTo>
                <a:cubicBezTo>
                  <a:pt x="3314380" y="1214160"/>
                  <a:pt x="3319541" y="1208762"/>
                  <a:pt x="3352813" y="1228725"/>
                </a:cubicBezTo>
                <a:cubicBezTo>
                  <a:pt x="3372446" y="1240505"/>
                  <a:pt x="3409963" y="1266825"/>
                  <a:pt x="3409963" y="1266825"/>
                </a:cubicBezTo>
                <a:cubicBezTo>
                  <a:pt x="3416313" y="1276350"/>
                  <a:pt x="3420219" y="1288071"/>
                  <a:pt x="3429013" y="1295400"/>
                </a:cubicBezTo>
                <a:cubicBezTo>
                  <a:pt x="3467166" y="1327194"/>
                  <a:pt x="3459955" y="1304123"/>
                  <a:pt x="3495688" y="1323975"/>
                </a:cubicBezTo>
                <a:cubicBezTo>
                  <a:pt x="3605581" y="1385027"/>
                  <a:pt x="3495068" y="1357261"/>
                  <a:pt x="3667138" y="1371600"/>
                </a:cubicBezTo>
                <a:cubicBezTo>
                  <a:pt x="3736988" y="1368425"/>
                  <a:pt x="3806989" y="1367651"/>
                  <a:pt x="3876688" y="1362075"/>
                </a:cubicBezTo>
                <a:cubicBezTo>
                  <a:pt x="3886696" y="1361274"/>
                  <a:pt x="3895523" y="1354985"/>
                  <a:pt x="3905263" y="1352550"/>
                </a:cubicBezTo>
                <a:lnTo>
                  <a:pt x="3981463" y="1333500"/>
                </a:lnTo>
                <a:cubicBezTo>
                  <a:pt x="4070363" y="1336675"/>
                  <a:pt x="4159391" y="1337298"/>
                  <a:pt x="4248163" y="1343025"/>
                </a:cubicBezTo>
                <a:cubicBezTo>
                  <a:pt x="4258182" y="1343671"/>
                  <a:pt x="4266698" y="1352550"/>
                  <a:pt x="4276738" y="1352550"/>
                </a:cubicBezTo>
                <a:cubicBezTo>
                  <a:pt x="4305489" y="1352550"/>
                  <a:pt x="4333888" y="1346200"/>
                  <a:pt x="4362463" y="1343025"/>
                </a:cubicBezTo>
                <a:cubicBezTo>
                  <a:pt x="4441757" y="1323201"/>
                  <a:pt x="4363359" y="1347339"/>
                  <a:pt x="4429138" y="1314450"/>
                </a:cubicBezTo>
                <a:cubicBezTo>
                  <a:pt x="4438118" y="1309960"/>
                  <a:pt x="4448936" y="1309801"/>
                  <a:pt x="4457713" y="1304925"/>
                </a:cubicBezTo>
                <a:cubicBezTo>
                  <a:pt x="4468533" y="1298914"/>
                  <a:pt x="4530445" y="1252279"/>
                  <a:pt x="4552963" y="1247775"/>
                </a:cubicBezTo>
                <a:cubicBezTo>
                  <a:pt x="4587351" y="1240897"/>
                  <a:pt x="4622813" y="1241425"/>
                  <a:pt x="4657738" y="1238250"/>
                </a:cubicBezTo>
                <a:cubicBezTo>
                  <a:pt x="4742163" y="1210108"/>
                  <a:pt x="4694930" y="1221418"/>
                  <a:pt x="4800613" y="1209675"/>
                </a:cubicBezTo>
                <a:cubicBezTo>
                  <a:pt x="4813313" y="1206500"/>
                  <a:pt x="4825876" y="1202717"/>
                  <a:pt x="4838713" y="1200150"/>
                </a:cubicBezTo>
                <a:cubicBezTo>
                  <a:pt x="4857651" y="1196362"/>
                  <a:pt x="4877010" y="1194815"/>
                  <a:pt x="4895863" y="1190625"/>
                </a:cubicBezTo>
                <a:cubicBezTo>
                  <a:pt x="4905664" y="1188447"/>
                  <a:pt x="4914637" y="1183278"/>
                  <a:pt x="4924438" y="1181100"/>
                </a:cubicBezTo>
                <a:cubicBezTo>
                  <a:pt x="4943291" y="1176910"/>
                  <a:pt x="4962852" y="1176259"/>
                  <a:pt x="4981588" y="1171575"/>
                </a:cubicBezTo>
                <a:cubicBezTo>
                  <a:pt x="5121052" y="1136709"/>
                  <a:pt x="4950642" y="1165110"/>
                  <a:pt x="5105413" y="1143000"/>
                </a:cubicBezTo>
                <a:cubicBezTo>
                  <a:pt x="5114938" y="1139825"/>
                  <a:pt x="5124302" y="1136117"/>
                  <a:pt x="5133988" y="1133475"/>
                </a:cubicBezTo>
                <a:cubicBezTo>
                  <a:pt x="5159247" y="1126586"/>
                  <a:pt x="5210188" y="1114425"/>
                  <a:pt x="5210188" y="1114425"/>
                </a:cubicBezTo>
                <a:cubicBezTo>
                  <a:pt x="5219713" y="1108075"/>
                  <a:pt x="5227903" y="1098995"/>
                  <a:pt x="5238763" y="1095375"/>
                </a:cubicBezTo>
                <a:cubicBezTo>
                  <a:pt x="5257085" y="1089268"/>
                  <a:pt x="5277060" y="1090040"/>
                  <a:pt x="5295913" y="1085850"/>
                </a:cubicBezTo>
                <a:cubicBezTo>
                  <a:pt x="5305714" y="1083672"/>
                  <a:pt x="5314963" y="1079500"/>
                  <a:pt x="5324488" y="1076325"/>
                </a:cubicBezTo>
                <a:cubicBezTo>
                  <a:pt x="5330838" y="1066800"/>
                  <a:pt x="5334599" y="1054901"/>
                  <a:pt x="5343538" y="1047750"/>
                </a:cubicBezTo>
                <a:cubicBezTo>
                  <a:pt x="5351378" y="1041478"/>
                  <a:pt x="5362885" y="1042180"/>
                  <a:pt x="5372113" y="1038225"/>
                </a:cubicBezTo>
                <a:cubicBezTo>
                  <a:pt x="5385164" y="1032632"/>
                  <a:pt x="5398659" y="1027428"/>
                  <a:pt x="5410213" y="1019175"/>
                </a:cubicBezTo>
                <a:cubicBezTo>
                  <a:pt x="5421174" y="1011345"/>
                  <a:pt x="5428155" y="998870"/>
                  <a:pt x="5438788" y="990600"/>
                </a:cubicBezTo>
                <a:cubicBezTo>
                  <a:pt x="5456860" y="976544"/>
                  <a:pt x="5477622" y="966237"/>
                  <a:pt x="5495938" y="952500"/>
                </a:cubicBezTo>
                <a:cubicBezTo>
                  <a:pt x="5543196" y="917056"/>
                  <a:pt x="5520829" y="932731"/>
                  <a:pt x="5562613" y="904875"/>
                </a:cubicBezTo>
                <a:cubicBezTo>
                  <a:pt x="5565788" y="895350"/>
                  <a:pt x="5566569" y="884654"/>
                  <a:pt x="5572138" y="876300"/>
                </a:cubicBezTo>
                <a:cubicBezTo>
                  <a:pt x="5584726" y="857418"/>
                  <a:pt x="5622007" y="831154"/>
                  <a:pt x="5638813" y="819150"/>
                </a:cubicBezTo>
                <a:cubicBezTo>
                  <a:pt x="5648128" y="812496"/>
                  <a:pt x="5658594" y="807429"/>
                  <a:pt x="5667388" y="800100"/>
                </a:cubicBezTo>
                <a:cubicBezTo>
                  <a:pt x="5677736" y="791476"/>
                  <a:pt x="5685736" y="780291"/>
                  <a:pt x="5695963" y="771525"/>
                </a:cubicBezTo>
                <a:cubicBezTo>
                  <a:pt x="5702003" y="766348"/>
                  <a:pt x="5750577" y="729931"/>
                  <a:pt x="5762638" y="723900"/>
                </a:cubicBezTo>
                <a:cubicBezTo>
                  <a:pt x="5771618" y="719410"/>
                  <a:pt x="5781688" y="717550"/>
                  <a:pt x="5791213" y="714375"/>
                </a:cubicBezTo>
                <a:cubicBezTo>
                  <a:pt x="5855463" y="650125"/>
                  <a:pt x="5822805" y="665744"/>
                  <a:pt x="5876938" y="647700"/>
                </a:cubicBezTo>
                <a:cubicBezTo>
                  <a:pt x="5908688" y="650875"/>
                  <a:pt x="5940988" y="650539"/>
                  <a:pt x="5972188" y="657225"/>
                </a:cubicBezTo>
                <a:cubicBezTo>
                  <a:pt x="5986072" y="660200"/>
                  <a:pt x="5996095" y="675869"/>
                  <a:pt x="6010288" y="676275"/>
                </a:cubicBezTo>
                <a:lnTo>
                  <a:pt x="6305563" y="666750"/>
                </a:lnTo>
                <a:cubicBezTo>
                  <a:pt x="6428168" y="625882"/>
                  <a:pt x="6302633" y="665101"/>
                  <a:pt x="6410338" y="638175"/>
                </a:cubicBezTo>
                <a:cubicBezTo>
                  <a:pt x="6420078" y="635740"/>
                  <a:pt x="6428961" y="629977"/>
                  <a:pt x="6438913" y="628650"/>
                </a:cubicBezTo>
                <a:cubicBezTo>
                  <a:pt x="6476810" y="623597"/>
                  <a:pt x="6515113" y="622300"/>
                  <a:pt x="6553213" y="619125"/>
                </a:cubicBezTo>
                <a:cubicBezTo>
                  <a:pt x="6572263" y="600075"/>
                  <a:pt x="6595419" y="584391"/>
                  <a:pt x="6610363" y="561975"/>
                </a:cubicBezTo>
                <a:cubicBezTo>
                  <a:pt x="6623063" y="542925"/>
                  <a:pt x="6641223" y="526545"/>
                  <a:pt x="6648463" y="504825"/>
                </a:cubicBezTo>
                <a:cubicBezTo>
                  <a:pt x="6651638" y="495300"/>
                  <a:pt x="6652419" y="484604"/>
                  <a:pt x="6657988" y="476250"/>
                </a:cubicBezTo>
                <a:cubicBezTo>
                  <a:pt x="6665460" y="465042"/>
                  <a:pt x="6677038" y="457200"/>
                  <a:pt x="6686563" y="447675"/>
                </a:cubicBezTo>
                <a:cubicBezTo>
                  <a:pt x="6689738" y="438150"/>
                  <a:pt x="6691212" y="427877"/>
                  <a:pt x="6696088" y="419100"/>
                </a:cubicBezTo>
                <a:cubicBezTo>
                  <a:pt x="6707207" y="399086"/>
                  <a:pt x="6734188" y="361950"/>
                  <a:pt x="6734188" y="361950"/>
                </a:cubicBezTo>
                <a:cubicBezTo>
                  <a:pt x="6737363" y="349250"/>
                  <a:pt x="6740117" y="336437"/>
                  <a:pt x="6743713" y="323850"/>
                </a:cubicBezTo>
                <a:cubicBezTo>
                  <a:pt x="6746471" y="314196"/>
                  <a:pt x="6749634" y="304646"/>
                  <a:pt x="6753238" y="295275"/>
                </a:cubicBezTo>
                <a:cubicBezTo>
                  <a:pt x="6789382" y="201299"/>
                  <a:pt x="6779047" y="224607"/>
                  <a:pt x="6810388" y="161925"/>
                </a:cubicBezTo>
                <a:cubicBezTo>
                  <a:pt x="6813563" y="130175"/>
                  <a:pt x="6815696" y="98303"/>
                  <a:pt x="6819913" y="66675"/>
                </a:cubicBezTo>
                <a:cubicBezTo>
                  <a:pt x="6822053" y="50628"/>
                  <a:pt x="6837470" y="33106"/>
                  <a:pt x="6829438" y="19050"/>
                </a:cubicBezTo>
                <a:cubicBezTo>
                  <a:pt x="6820955" y="4205"/>
                  <a:pt x="6797688" y="6350"/>
                  <a:pt x="6781813" y="0"/>
                </a:cubicBezTo>
                <a:cubicBezTo>
                  <a:pt x="6731013" y="3175"/>
                  <a:pt x="6679845" y="2648"/>
                  <a:pt x="6629413" y="9525"/>
                </a:cubicBezTo>
                <a:cubicBezTo>
                  <a:pt x="6609517" y="12238"/>
                  <a:pt x="6591313" y="22225"/>
                  <a:pt x="6572263" y="28575"/>
                </a:cubicBezTo>
                <a:lnTo>
                  <a:pt x="6543688" y="38100"/>
                </a:lnTo>
                <a:cubicBezTo>
                  <a:pt x="6537338" y="47625"/>
                  <a:pt x="6533253" y="59137"/>
                  <a:pt x="6524638" y="66675"/>
                </a:cubicBezTo>
                <a:cubicBezTo>
                  <a:pt x="6493987" y="93494"/>
                  <a:pt x="6464205" y="106416"/>
                  <a:pt x="6429388" y="123825"/>
                </a:cubicBezTo>
                <a:cubicBezTo>
                  <a:pt x="6423038" y="133350"/>
                  <a:pt x="6416018" y="142461"/>
                  <a:pt x="6410338" y="152400"/>
                </a:cubicBezTo>
                <a:cubicBezTo>
                  <a:pt x="6393721" y="181480"/>
                  <a:pt x="6389150" y="205101"/>
                  <a:pt x="6362713" y="228600"/>
                </a:cubicBezTo>
                <a:cubicBezTo>
                  <a:pt x="6298437" y="285735"/>
                  <a:pt x="6325621" y="254416"/>
                  <a:pt x="6267463" y="276225"/>
                </a:cubicBezTo>
                <a:cubicBezTo>
                  <a:pt x="6254168" y="281211"/>
                  <a:pt x="6242063" y="288925"/>
                  <a:pt x="6229363" y="295275"/>
                </a:cubicBezTo>
                <a:cubicBezTo>
                  <a:pt x="6184913" y="292100"/>
                  <a:pt x="6139970" y="293076"/>
                  <a:pt x="6096013" y="285750"/>
                </a:cubicBezTo>
                <a:cubicBezTo>
                  <a:pt x="6082007" y="283416"/>
                  <a:pt x="6071096" y="271973"/>
                  <a:pt x="6057913" y="266700"/>
                </a:cubicBezTo>
                <a:cubicBezTo>
                  <a:pt x="6039269" y="259242"/>
                  <a:pt x="6017471" y="258789"/>
                  <a:pt x="6000763" y="247650"/>
                </a:cubicBezTo>
                <a:cubicBezTo>
                  <a:pt x="5991238" y="241300"/>
                  <a:pt x="5982427" y="233720"/>
                  <a:pt x="5972188" y="228600"/>
                </a:cubicBezTo>
                <a:cubicBezTo>
                  <a:pt x="5936320" y="210666"/>
                  <a:pt x="5922843" y="209120"/>
                  <a:pt x="5886463" y="200025"/>
                </a:cubicBezTo>
                <a:cubicBezTo>
                  <a:pt x="5842013" y="203200"/>
                  <a:pt x="5796492" y="199343"/>
                  <a:pt x="5753113" y="209550"/>
                </a:cubicBezTo>
                <a:cubicBezTo>
                  <a:pt x="5740001" y="212635"/>
                  <a:pt x="5734886" y="229501"/>
                  <a:pt x="5724538" y="238125"/>
                </a:cubicBezTo>
                <a:cubicBezTo>
                  <a:pt x="5715744" y="245454"/>
                  <a:pt x="5704757" y="249846"/>
                  <a:pt x="5695963" y="257175"/>
                </a:cubicBezTo>
                <a:cubicBezTo>
                  <a:pt x="5622624" y="318291"/>
                  <a:pt x="5709759" y="257502"/>
                  <a:pt x="5638813" y="304800"/>
                </a:cubicBezTo>
                <a:cubicBezTo>
                  <a:pt x="5635638" y="314325"/>
                  <a:pt x="5634164" y="324598"/>
                  <a:pt x="5629288" y="333375"/>
                </a:cubicBezTo>
                <a:cubicBezTo>
                  <a:pt x="5607391" y="372790"/>
                  <a:pt x="5587585" y="393665"/>
                  <a:pt x="5562613" y="428625"/>
                </a:cubicBezTo>
                <a:cubicBezTo>
                  <a:pt x="5529460" y="475039"/>
                  <a:pt x="5559460" y="441303"/>
                  <a:pt x="5514988" y="485775"/>
                </a:cubicBezTo>
                <a:cubicBezTo>
                  <a:pt x="5494556" y="547072"/>
                  <a:pt x="5521481" y="480495"/>
                  <a:pt x="5476888" y="542925"/>
                </a:cubicBezTo>
                <a:cubicBezTo>
                  <a:pt x="5468635" y="554479"/>
                  <a:pt x="5463431" y="567974"/>
                  <a:pt x="5457838" y="581025"/>
                </a:cubicBezTo>
                <a:cubicBezTo>
                  <a:pt x="5453883" y="590253"/>
                  <a:pt x="5453882" y="601246"/>
                  <a:pt x="5448313" y="609600"/>
                </a:cubicBezTo>
                <a:cubicBezTo>
                  <a:pt x="5440841" y="620808"/>
                  <a:pt x="5428362" y="627827"/>
                  <a:pt x="5419738" y="638175"/>
                </a:cubicBezTo>
                <a:cubicBezTo>
                  <a:pt x="5398641" y="663491"/>
                  <a:pt x="5398577" y="675207"/>
                  <a:pt x="5381638" y="704850"/>
                </a:cubicBezTo>
                <a:cubicBezTo>
                  <a:pt x="5375958" y="714789"/>
                  <a:pt x="5369242" y="724110"/>
                  <a:pt x="5362588" y="733425"/>
                </a:cubicBezTo>
                <a:cubicBezTo>
                  <a:pt x="5325305" y="785621"/>
                  <a:pt x="5332584" y="772954"/>
                  <a:pt x="5276863" y="828675"/>
                </a:cubicBezTo>
                <a:cubicBezTo>
                  <a:pt x="5257799" y="847739"/>
                  <a:pt x="5234626" y="873606"/>
                  <a:pt x="5210188" y="885825"/>
                </a:cubicBezTo>
                <a:cubicBezTo>
                  <a:pt x="5192227" y="894805"/>
                  <a:pt x="5153038" y="904875"/>
                  <a:pt x="5153038" y="904875"/>
                </a:cubicBezTo>
                <a:cubicBezTo>
                  <a:pt x="5137163" y="901700"/>
                  <a:pt x="5119469" y="903382"/>
                  <a:pt x="5105413" y="895350"/>
                </a:cubicBezTo>
                <a:cubicBezTo>
                  <a:pt x="5095474" y="889670"/>
                  <a:pt x="5091012" y="877236"/>
                  <a:pt x="5086363" y="866775"/>
                </a:cubicBezTo>
                <a:cubicBezTo>
                  <a:pt x="5078208" y="848425"/>
                  <a:pt x="5078452" y="826333"/>
                  <a:pt x="5067313" y="809625"/>
                </a:cubicBezTo>
                <a:cubicBezTo>
                  <a:pt x="5012718" y="727733"/>
                  <a:pt x="5078173" y="831345"/>
                  <a:pt x="5038738" y="752475"/>
                </a:cubicBezTo>
                <a:cubicBezTo>
                  <a:pt x="5033618" y="742236"/>
                  <a:pt x="5028303" y="731438"/>
                  <a:pt x="5019688" y="723900"/>
                </a:cubicBezTo>
                <a:cubicBezTo>
                  <a:pt x="5002458" y="708823"/>
                  <a:pt x="4962538" y="685800"/>
                  <a:pt x="4962538" y="685800"/>
                </a:cubicBezTo>
                <a:cubicBezTo>
                  <a:pt x="4902213" y="688975"/>
                  <a:pt x="4841763" y="690308"/>
                  <a:pt x="4781563" y="695325"/>
                </a:cubicBezTo>
                <a:cubicBezTo>
                  <a:pt x="4765430" y="696669"/>
                  <a:pt x="4749097" y="699166"/>
                  <a:pt x="4733938" y="704850"/>
                </a:cubicBezTo>
                <a:cubicBezTo>
                  <a:pt x="4723219" y="708870"/>
                  <a:pt x="4714888" y="717550"/>
                  <a:pt x="4705363" y="723900"/>
                </a:cubicBezTo>
                <a:cubicBezTo>
                  <a:pt x="4657095" y="820437"/>
                  <a:pt x="4722402" y="704021"/>
                  <a:pt x="4648213" y="790575"/>
                </a:cubicBezTo>
                <a:cubicBezTo>
                  <a:pt x="4601133" y="845502"/>
                  <a:pt x="4659279" y="818636"/>
                  <a:pt x="4600588" y="838200"/>
                </a:cubicBezTo>
                <a:cubicBezTo>
                  <a:pt x="4530738" y="835025"/>
                  <a:pt x="4460805" y="833326"/>
                  <a:pt x="4391038" y="828675"/>
                </a:cubicBezTo>
                <a:cubicBezTo>
                  <a:pt x="4365497" y="826972"/>
                  <a:pt x="4340436" y="819150"/>
                  <a:pt x="4314838" y="819150"/>
                </a:cubicBezTo>
                <a:cubicBezTo>
                  <a:pt x="4225881" y="819150"/>
                  <a:pt x="4137038" y="825500"/>
                  <a:pt x="4048138" y="828675"/>
                </a:cubicBezTo>
                <a:cubicBezTo>
                  <a:pt x="4022738" y="835025"/>
                  <a:pt x="3995356" y="836016"/>
                  <a:pt x="3971938" y="847725"/>
                </a:cubicBezTo>
                <a:cubicBezTo>
                  <a:pt x="3946538" y="860425"/>
                  <a:pt x="3922679" y="876845"/>
                  <a:pt x="3895738" y="885825"/>
                </a:cubicBezTo>
                <a:lnTo>
                  <a:pt x="3810013" y="914400"/>
                </a:lnTo>
                <a:lnTo>
                  <a:pt x="3724288" y="942975"/>
                </a:lnTo>
                <a:lnTo>
                  <a:pt x="3695713" y="952500"/>
                </a:lnTo>
                <a:cubicBezTo>
                  <a:pt x="3632213" y="949325"/>
                  <a:pt x="3568403" y="949996"/>
                  <a:pt x="3505213" y="942975"/>
                </a:cubicBezTo>
                <a:cubicBezTo>
                  <a:pt x="3482240" y="940422"/>
                  <a:pt x="3461316" y="927852"/>
                  <a:pt x="3438538" y="923925"/>
                </a:cubicBezTo>
                <a:cubicBezTo>
                  <a:pt x="3369067" y="911947"/>
                  <a:pt x="3228988" y="895350"/>
                  <a:pt x="3228988" y="895350"/>
                </a:cubicBezTo>
                <a:lnTo>
                  <a:pt x="2514613" y="904875"/>
                </a:lnTo>
                <a:cubicBezTo>
                  <a:pt x="2470965" y="905890"/>
                  <a:pt x="2381411" y="917953"/>
                  <a:pt x="2333638" y="923925"/>
                </a:cubicBezTo>
                <a:cubicBezTo>
                  <a:pt x="2317763" y="930275"/>
                  <a:pt x="2302600" y="938828"/>
                  <a:pt x="2286013" y="942975"/>
                </a:cubicBezTo>
                <a:cubicBezTo>
                  <a:pt x="2250911" y="951750"/>
                  <a:pt x="2222072" y="946371"/>
                  <a:pt x="2190763" y="962025"/>
                </a:cubicBezTo>
                <a:cubicBezTo>
                  <a:pt x="2180524" y="967145"/>
                  <a:pt x="2172127" y="975395"/>
                  <a:pt x="2162188" y="981075"/>
                </a:cubicBezTo>
                <a:cubicBezTo>
                  <a:pt x="2149860" y="988120"/>
                  <a:pt x="2136416" y="993080"/>
                  <a:pt x="2124088" y="1000125"/>
                </a:cubicBezTo>
                <a:cubicBezTo>
                  <a:pt x="2114149" y="1005805"/>
                  <a:pt x="2105452" y="1013495"/>
                  <a:pt x="2095513" y="1019175"/>
                </a:cubicBezTo>
                <a:cubicBezTo>
                  <a:pt x="2065870" y="1036114"/>
                  <a:pt x="2054154" y="1036178"/>
                  <a:pt x="2028838" y="1057275"/>
                </a:cubicBezTo>
                <a:cubicBezTo>
                  <a:pt x="2018490" y="1065899"/>
                  <a:pt x="2010896" y="1077580"/>
                  <a:pt x="2000263" y="1085850"/>
                </a:cubicBezTo>
                <a:cubicBezTo>
                  <a:pt x="1986260" y="1096741"/>
                  <a:pt x="1922353" y="1135185"/>
                  <a:pt x="1905013" y="1152525"/>
                </a:cubicBezTo>
                <a:cubicBezTo>
                  <a:pt x="1893056" y="1164482"/>
                  <a:pt x="1872516" y="1206126"/>
                  <a:pt x="1866913" y="1219200"/>
                </a:cubicBezTo>
                <a:cubicBezTo>
                  <a:pt x="1862958" y="1228428"/>
                  <a:pt x="1861343" y="1238547"/>
                  <a:pt x="1857388" y="1247775"/>
                </a:cubicBezTo>
                <a:cubicBezTo>
                  <a:pt x="1851795" y="1260826"/>
                  <a:pt x="1843611" y="1272692"/>
                  <a:pt x="1838338" y="1285875"/>
                </a:cubicBezTo>
                <a:cubicBezTo>
                  <a:pt x="1830880" y="1304519"/>
                  <a:pt x="1830427" y="1326317"/>
                  <a:pt x="1819288" y="1343025"/>
                </a:cubicBezTo>
                <a:cubicBezTo>
                  <a:pt x="1812938" y="1352550"/>
                  <a:pt x="1805358" y="1361361"/>
                  <a:pt x="1800238" y="1371600"/>
                </a:cubicBezTo>
                <a:cubicBezTo>
                  <a:pt x="1778759" y="1414558"/>
                  <a:pt x="1805785" y="1387804"/>
                  <a:pt x="1771663" y="1428750"/>
                </a:cubicBezTo>
                <a:cubicBezTo>
                  <a:pt x="1745503" y="1460142"/>
                  <a:pt x="1745364" y="1454338"/>
                  <a:pt x="1714513" y="1476375"/>
                </a:cubicBezTo>
                <a:cubicBezTo>
                  <a:pt x="1701595" y="1485602"/>
                  <a:pt x="1690196" y="1497074"/>
                  <a:pt x="1676413" y="1504950"/>
                </a:cubicBezTo>
                <a:cubicBezTo>
                  <a:pt x="1667696" y="1509931"/>
                  <a:pt x="1657013" y="1510397"/>
                  <a:pt x="1647838" y="1514475"/>
                </a:cubicBezTo>
                <a:cubicBezTo>
                  <a:pt x="1628375" y="1523125"/>
                  <a:pt x="1609738" y="1533525"/>
                  <a:pt x="1590688" y="1543050"/>
                </a:cubicBezTo>
                <a:cubicBezTo>
                  <a:pt x="1543063" y="1539875"/>
                  <a:pt x="1494119" y="1545101"/>
                  <a:pt x="1447813" y="1533525"/>
                </a:cubicBezTo>
                <a:cubicBezTo>
                  <a:pt x="1438073" y="1531090"/>
                  <a:pt x="1443164" y="1513727"/>
                  <a:pt x="1438288" y="1504950"/>
                </a:cubicBezTo>
                <a:cubicBezTo>
                  <a:pt x="1427169" y="1484936"/>
                  <a:pt x="1413925" y="1466116"/>
                  <a:pt x="1400188" y="1447800"/>
                </a:cubicBezTo>
                <a:cubicBezTo>
                  <a:pt x="1390663" y="1435100"/>
                  <a:pt x="1385550" y="1417302"/>
                  <a:pt x="1371613" y="1409700"/>
                </a:cubicBezTo>
                <a:cubicBezTo>
                  <a:pt x="1348628" y="1397163"/>
                  <a:pt x="1320251" y="1398929"/>
                  <a:pt x="1295413" y="1390650"/>
                </a:cubicBezTo>
                <a:cubicBezTo>
                  <a:pt x="1239386" y="1371974"/>
                  <a:pt x="1284878" y="1385063"/>
                  <a:pt x="1190638" y="1371600"/>
                </a:cubicBezTo>
                <a:cubicBezTo>
                  <a:pt x="1171519" y="1368869"/>
                  <a:pt x="1152576" y="1365012"/>
                  <a:pt x="1133488" y="1362075"/>
                </a:cubicBezTo>
                <a:cubicBezTo>
                  <a:pt x="1111298" y="1358661"/>
                  <a:pt x="1089038" y="1355725"/>
                  <a:pt x="1066813" y="1352550"/>
                </a:cubicBezTo>
                <a:cubicBezTo>
                  <a:pt x="993788" y="1355725"/>
                  <a:pt x="919982" y="1350961"/>
                  <a:pt x="847738" y="1362075"/>
                </a:cubicBezTo>
                <a:cubicBezTo>
                  <a:pt x="834424" y="1364123"/>
                  <a:pt x="829796" y="1382380"/>
                  <a:pt x="819163" y="1390650"/>
                </a:cubicBezTo>
                <a:cubicBezTo>
                  <a:pt x="801091" y="1404706"/>
                  <a:pt x="778202" y="1412561"/>
                  <a:pt x="762013" y="1428750"/>
                </a:cubicBezTo>
                <a:cubicBezTo>
                  <a:pt x="752488" y="1438275"/>
                  <a:pt x="742062" y="1446977"/>
                  <a:pt x="733438" y="1457325"/>
                </a:cubicBezTo>
                <a:cubicBezTo>
                  <a:pt x="726109" y="1466119"/>
                  <a:pt x="722483" y="1477805"/>
                  <a:pt x="714388" y="1485900"/>
                </a:cubicBezTo>
                <a:cubicBezTo>
                  <a:pt x="706293" y="1493995"/>
                  <a:pt x="695338" y="1498600"/>
                  <a:pt x="685813" y="1504950"/>
                </a:cubicBezTo>
                <a:cubicBezTo>
                  <a:pt x="682638" y="1514475"/>
                  <a:pt x="679046" y="1523871"/>
                  <a:pt x="676288" y="1533525"/>
                </a:cubicBezTo>
                <a:cubicBezTo>
                  <a:pt x="668385" y="1561186"/>
                  <a:pt x="661476" y="1617837"/>
                  <a:pt x="628663" y="1628775"/>
                </a:cubicBezTo>
                <a:cubicBezTo>
                  <a:pt x="559094" y="1651965"/>
                  <a:pt x="590994" y="1642955"/>
                  <a:pt x="533413" y="1657350"/>
                </a:cubicBezTo>
                <a:cubicBezTo>
                  <a:pt x="508013" y="1654175"/>
                  <a:pt x="482242" y="1653188"/>
                  <a:pt x="457213" y="1647825"/>
                </a:cubicBezTo>
                <a:cubicBezTo>
                  <a:pt x="338729" y="1622436"/>
                  <a:pt x="445545" y="1641464"/>
                  <a:pt x="371488" y="1609725"/>
                </a:cubicBezTo>
                <a:cubicBezTo>
                  <a:pt x="359456" y="1604568"/>
                  <a:pt x="346088" y="1603375"/>
                  <a:pt x="333388" y="1600200"/>
                </a:cubicBezTo>
                <a:cubicBezTo>
                  <a:pt x="265634" y="1602458"/>
                  <a:pt x="82312" y="1543426"/>
                  <a:pt x="19063" y="1638300"/>
                </a:cubicBezTo>
                <a:cubicBezTo>
                  <a:pt x="13494" y="1646654"/>
                  <a:pt x="12713" y="1657350"/>
                  <a:pt x="9538" y="1666875"/>
                </a:cubicBezTo>
                <a:cubicBezTo>
                  <a:pt x="6363" y="1752600"/>
                  <a:pt x="13" y="1838266"/>
                  <a:pt x="13" y="1924050"/>
                </a:cubicBezTo>
                <a:cubicBezTo>
                  <a:pt x="13" y="1959119"/>
                  <a:pt x="-775" y="1995307"/>
                  <a:pt x="9538" y="2028825"/>
                </a:cubicBezTo>
                <a:cubicBezTo>
                  <a:pt x="40755" y="2130279"/>
                  <a:pt x="25413" y="2060575"/>
                  <a:pt x="28588" y="2066925"/>
                </a:cubicBezTo>
                <a:close/>
              </a:path>
            </a:pathLst>
          </a:cu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9" name="Группа 68"/>
          <p:cNvGrpSpPr/>
          <p:nvPr/>
        </p:nvGrpSpPr>
        <p:grpSpPr>
          <a:xfrm>
            <a:off x="8647479" y="2270453"/>
            <a:ext cx="3477717" cy="632358"/>
            <a:chOff x="6428209" y="4993020"/>
            <a:chExt cx="2608288" cy="629207"/>
          </a:xfrm>
        </p:grpSpPr>
        <p:sp>
          <p:nvSpPr>
            <p:cNvPr id="70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3872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altLang="ru-RU" sz="1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ст. </a:t>
              </a:r>
              <a:r>
                <a:rPr lang="ru-RU" altLang="ru-RU" sz="1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Бесленеевская</a:t>
              </a:r>
              <a:r>
                <a:rPr lang="ru-RU" altLang="ru-RU" sz="1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1410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662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6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</p:txBody>
        </p:sp>
        <p:sp>
          <p:nvSpPr>
            <p:cNvPr id="7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4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980" y="3317358"/>
            <a:ext cx="3494617" cy="149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522" y="4897162"/>
            <a:ext cx="3357033" cy="164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185" y="5201961"/>
            <a:ext cx="3357033" cy="157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981" y="3006923"/>
            <a:ext cx="3494617" cy="35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21" y="5163118"/>
            <a:ext cx="3838156" cy="162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21" y="4897160"/>
            <a:ext cx="3838156" cy="328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521" y="4897162"/>
            <a:ext cx="337869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77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431"/>
            <a:ext cx="12192000" cy="618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12"/>
          <p:cNvSpPr txBox="1">
            <a:spLocks noChangeArrowheads="1"/>
          </p:cNvSpPr>
          <p:nvPr/>
        </p:nvSpPr>
        <p:spPr bwMode="auto">
          <a:xfrm>
            <a:off x="0" y="-27384"/>
            <a:ext cx="12192000" cy="63173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86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ПРОГНОЗ МЕТЕООБСТАНОВКИ НА ТЕРРИТОРИИ </a:t>
            </a:r>
          </a:p>
          <a:p>
            <a:r>
              <a:rPr lang="ru-RU" dirty="0"/>
              <a:t>МО УСПЕНСКИЙ РАЙОН КРАСНОДАРСКОГО КРАЯ</a:t>
            </a:r>
          </a:p>
        </p:txBody>
      </p:sp>
      <p:grpSp>
        <p:nvGrpSpPr>
          <p:cNvPr id="372" name="Группа 371"/>
          <p:cNvGrpSpPr/>
          <p:nvPr/>
        </p:nvGrpSpPr>
        <p:grpSpPr>
          <a:xfrm>
            <a:off x="8592277" y="5477540"/>
            <a:ext cx="3371040" cy="1263829"/>
            <a:chOff x="6428209" y="4993020"/>
            <a:chExt cx="2608288" cy="707551"/>
          </a:xfrm>
        </p:grpSpPr>
        <p:sp>
          <p:nvSpPr>
            <p:cNvPr id="373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пунктов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41 шт.</a:t>
              </a:r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39741 шт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., </a:t>
              </a:r>
              <a:endPara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104430 человек, 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153, 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3.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4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138524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6" name="TextBox 375"/>
          <p:cNvSpPr txBox="1"/>
          <p:nvPr/>
        </p:nvSpPr>
        <p:spPr>
          <a:xfrm>
            <a:off x="4943872" y="872182"/>
            <a:ext cx="1824203" cy="295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/>
              <a:t>Лабинский район</a:t>
            </a:r>
            <a:endParaRPr lang="ru-RU" sz="1400" dirty="0"/>
          </a:p>
        </p:txBody>
      </p:sp>
      <p:sp>
        <p:nvSpPr>
          <p:cNvPr id="17" name="AutoShape 40"/>
          <p:cNvSpPr>
            <a:spLocks noChangeArrowheads="1"/>
          </p:cNvSpPr>
          <p:nvPr/>
        </p:nvSpPr>
        <p:spPr bwMode="auto">
          <a:xfrm>
            <a:off x="7056107" y="3645024"/>
            <a:ext cx="3454909" cy="1645108"/>
          </a:xfrm>
          <a:prstGeom prst="wedgeRectCallout">
            <a:avLst>
              <a:gd name="adj1" fmla="val -120450"/>
              <a:gd name="adj2" fmla="val 7722"/>
            </a:avLst>
          </a:prstGeom>
          <a:solidFill>
            <a:schemeClr val="accent6">
              <a:lumMod val="60000"/>
              <a:lumOff val="40000"/>
              <a:alpha val="88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88536" tIns="44209" rIns="88536" bIns="44209"/>
          <a:lstStyle/>
          <a:p>
            <a:pPr algn="ctr"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Лаба</a:t>
            </a:r>
            <a:endParaRPr lang="ru-RU" sz="11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79525">
              <a:defRPr/>
            </a:pP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</a:t>
            </a: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214 км.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дна – песчаное, глинистое. 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течения – 1,0 – 1,5 м/с.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– 100 м. 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Глубина – 10 м. 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ледостава: январь.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Критический уровень – 5,7 м.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паводка – 6,0 м.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06" y="4754450"/>
            <a:ext cx="3610884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Картинки по запросу герб лабинского район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39" y="816810"/>
            <a:ext cx="2209800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Лаб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96" y="5002100"/>
            <a:ext cx="3588493" cy="1739268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321" y="1052736"/>
            <a:ext cx="3755081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322" y="816810"/>
            <a:ext cx="375508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58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7180" y="640998"/>
            <a:ext cx="2207285" cy="26435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tx1"/>
                </a:solidFill>
              </a:rPr>
              <a:t>Отрадная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-27384"/>
            <a:ext cx="12192000" cy="63173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86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ПРОГНОЗ </a:t>
            </a:r>
            <a:r>
              <a:rPr lang="ru-RU" dirty="0" smtClean="0"/>
              <a:t>ВЫПАДАНИЯ ОСАДКОВ  </a:t>
            </a:r>
            <a:r>
              <a:rPr lang="ru-RU" dirty="0"/>
              <a:t>НА ТЕРРИТОРИИ КРАСНОДАРСКОГО КРАЯ</a:t>
            </a:r>
          </a:p>
          <a:p>
            <a:r>
              <a:rPr lang="ru-RU" dirty="0"/>
              <a:t>(</a:t>
            </a:r>
            <a:r>
              <a:rPr lang="ru-RU" dirty="0" smtClean="0"/>
              <a:t>08-10.06.2019г</a:t>
            </a:r>
            <a:r>
              <a:rPr lang="ru-RU" dirty="0"/>
              <a:t>.)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00726" y="640998"/>
            <a:ext cx="2415221" cy="26435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tx1"/>
                </a:solidFill>
              </a:rPr>
              <a:t>Ейск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84032" y="640998"/>
            <a:ext cx="2207285" cy="26435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tx1"/>
                </a:solidFill>
              </a:rPr>
              <a:t>Краснодар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53642" y="695736"/>
            <a:ext cx="2207285" cy="26435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tx1"/>
                </a:solidFill>
              </a:rPr>
              <a:t>Сочи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5538" y="3636444"/>
            <a:ext cx="2207285" cy="26435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err="1" smtClean="0">
                <a:solidFill>
                  <a:schemeClr val="tx1"/>
                </a:solidFill>
              </a:rPr>
              <a:t>Лабинский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44891" y="3636444"/>
            <a:ext cx="2207285" cy="26435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tx1"/>
                </a:solidFill>
              </a:rPr>
              <a:t>Армавир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72276" y="3653038"/>
            <a:ext cx="2207285" cy="26435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tx1"/>
                </a:solidFill>
              </a:rPr>
              <a:t>Апшеронск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90618" y="3636844"/>
            <a:ext cx="2207285" cy="26435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tx1"/>
                </a:solidFill>
              </a:rPr>
              <a:t>Мостовской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80" y="905357"/>
            <a:ext cx="2560448" cy="261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905357"/>
            <a:ext cx="2406022" cy="261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905357"/>
            <a:ext cx="2568144" cy="261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289" y="960095"/>
            <a:ext cx="2254272" cy="255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80" y="3900803"/>
            <a:ext cx="2560448" cy="264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687" y="3917397"/>
            <a:ext cx="2442160" cy="263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460" y="3903510"/>
            <a:ext cx="2402715" cy="2646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289" y="3917507"/>
            <a:ext cx="2235638" cy="26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53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634"/>
            <a:ext cx="12192000" cy="603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456225"/>
              </p:ext>
            </p:extLst>
          </p:nvPr>
        </p:nvGraphicFramePr>
        <p:xfrm>
          <a:off x="11028806" y="26526"/>
          <a:ext cx="1086397" cy="234147"/>
        </p:xfrm>
        <a:graphic>
          <a:graphicData uri="http://schemas.openxmlformats.org/drawingml/2006/table">
            <a:tbl>
              <a:tblPr/>
              <a:tblGrid>
                <a:gridCol w="1086397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5359336" y="4149081"/>
            <a:ext cx="711077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г. Лабинск</a:t>
            </a:r>
            <a:endParaRPr lang="ru-RU" alt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5933099" y="4437112"/>
            <a:ext cx="348396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8648768" y="898476"/>
            <a:ext cx="3477717" cy="1136241"/>
            <a:chOff x="6428209" y="4986230"/>
            <a:chExt cx="2608288" cy="1130579"/>
          </a:xfrm>
        </p:grpSpPr>
        <p:sp>
          <p:nvSpPr>
            <p:cNvPr id="36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8817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9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2500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6750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чел.;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10,2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км. 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 автомобильный мост;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железнодорожный мост.</a:t>
              </a:r>
            </a:p>
          </p:txBody>
        </p:sp>
        <p:sp>
          <p:nvSpPr>
            <p:cNvPr id="37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8647479" y="2116195"/>
            <a:ext cx="3477717" cy="893968"/>
            <a:chOff x="6428209" y="4993020"/>
            <a:chExt cx="2608288" cy="889513"/>
          </a:xfrm>
        </p:grpSpPr>
        <p:sp>
          <p:nvSpPr>
            <p:cNvPr id="70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64752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г. Лабинск 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65250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24166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44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СЗО, </a:t>
              </a: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Для размещения пострадавших предусмотрено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14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ПВР вместимостью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3600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чел.</a:t>
              </a:r>
            </a:p>
          </p:txBody>
        </p:sp>
        <p:sp>
          <p:nvSpPr>
            <p:cNvPr id="7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8650409" y="4828957"/>
            <a:ext cx="3477716" cy="2007477"/>
            <a:chOff x="6487806" y="4797152"/>
            <a:chExt cx="2608287" cy="2007477"/>
          </a:xfrm>
        </p:grpSpPr>
        <p:sp>
          <p:nvSpPr>
            <p:cNvPr id="34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5" name="Равнобедренный треугольник 74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Равнобедренный треугольник 75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96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97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2" name="Полилиния 1"/>
          <p:cNvSpPr/>
          <p:nvPr/>
        </p:nvSpPr>
        <p:spPr>
          <a:xfrm>
            <a:off x="2063552" y="1165229"/>
            <a:ext cx="6298824" cy="5512019"/>
          </a:xfrm>
          <a:custGeom>
            <a:avLst/>
            <a:gdLst>
              <a:gd name="connsiteX0" fmla="*/ 0 w 2488019"/>
              <a:gd name="connsiteY0" fmla="*/ 185107 h 5512019"/>
              <a:gd name="connsiteX1" fmla="*/ 95693 w 2488019"/>
              <a:gd name="connsiteY1" fmla="*/ 270167 h 5512019"/>
              <a:gd name="connsiteX2" fmla="*/ 106326 w 2488019"/>
              <a:gd name="connsiteY2" fmla="*/ 302065 h 5512019"/>
              <a:gd name="connsiteX3" fmla="*/ 170121 w 2488019"/>
              <a:gd name="connsiteY3" fmla="*/ 387125 h 5512019"/>
              <a:gd name="connsiteX4" fmla="*/ 180754 w 2488019"/>
              <a:gd name="connsiteY4" fmla="*/ 419023 h 5512019"/>
              <a:gd name="connsiteX5" fmla="*/ 202019 w 2488019"/>
              <a:gd name="connsiteY5" fmla="*/ 472186 h 5512019"/>
              <a:gd name="connsiteX6" fmla="*/ 223284 w 2488019"/>
              <a:gd name="connsiteY6" fmla="*/ 504084 h 5512019"/>
              <a:gd name="connsiteX7" fmla="*/ 244549 w 2488019"/>
              <a:gd name="connsiteY7" fmla="*/ 546614 h 5512019"/>
              <a:gd name="connsiteX8" fmla="*/ 350875 w 2488019"/>
              <a:gd name="connsiteY8" fmla="*/ 652939 h 5512019"/>
              <a:gd name="connsiteX9" fmla="*/ 404037 w 2488019"/>
              <a:gd name="connsiteY9" fmla="*/ 706102 h 5512019"/>
              <a:gd name="connsiteX10" fmla="*/ 425303 w 2488019"/>
              <a:gd name="connsiteY10" fmla="*/ 727367 h 5512019"/>
              <a:gd name="connsiteX11" fmla="*/ 510363 w 2488019"/>
              <a:gd name="connsiteY11" fmla="*/ 791163 h 5512019"/>
              <a:gd name="connsiteX12" fmla="*/ 574158 w 2488019"/>
              <a:gd name="connsiteY12" fmla="*/ 844325 h 5512019"/>
              <a:gd name="connsiteX13" fmla="*/ 606056 w 2488019"/>
              <a:gd name="connsiteY13" fmla="*/ 908121 h 5512019"/>
              <a:gd name="connsiteX14" fmla="*/ 627321 w 2488019"/>
              <a:gd name="connsiteY14" fmla="*/ 940019 h 5512019"/>
              <a:gd name="connsiteX15" fmla="*/ 648586 w 2488019"/>
              <a:gd name="connsiteY15" fmla="*/ 1088874 h 5512019"/>
              <a:gd name="connsiteX16" fmla="*/ 691116 w 2488019"/>
              <a:gd name="connsiteY16" fmla="*/ 1248363 h 5512019"/>
              <a:gd name="connsiteX17" fmla="*/ 701749 w 2488019"/>
              <a:gd name="connsiteY17" fmla="*/ 1280260 h 5512019"/>
              <a:gd name="connsiteX18" fmla="*/ 754912 w 2488019"/>
              <a:gd name="connsiteY18" fmla="*/ 1312158 h 5512019"/>
              <a:gd name="connsiteX19" fmla="*/ 786809 w 2488019"/>
              <a:gd name="connsiteY19" fmla="*/ 1333423 h 5512019"/>
              <a:gd name="connsiteX20" fmla="*/ 903768 w 2488019"/>
              <a:gd name="connsiteY20" fmla="*/ 1365321 h 5512019"/>
              <a:gd name="connsiteX21" fmla="*/ 946298 w 2488019"/>
              <a:gd name="connsiteY21" fmla="*/ 1386586 h 5512019"/>
              <a:gd name="connsiteX22" fmla="*/ 1010093 w 2488019"/>
              <a:gd name="connsiteY22" fmla="*/ 1397219 h 5512019"/>
              <a:gd name="connsiteX23" fmla="*/ 1041991 w 2488019"/>
              <a:gd name="connsiteY23" fmla="*/ 1407851 h 5512019"/>
              <a:gd name="connsiteX24" fmla="*/ 1105786 w 2488019"/>
              <a:gd name="connsiteY24" fmla="*/ 1450381 h 5512019"/>
              <a:gd name="connsiteX25" fmla="*/ 1180214 w 2488019"/>
              <a:gd name="connsiteY25" fmla="*/ 1503544 h 5512019"/>
              <a:gd name="connsiteX26" fmla="*/ 1201479 w 2488019"/>
              <a:gd name="connsiteY26" fmla="*/ 1535442 h 5512019"/>
              <a:gd name="connsiteX27" fmla="*/ 1254642 w 2488019"/>
              <a:gd name="connsiteY27" fmla="*/ 1588605 h 5512019"/>
              <a:gd name="connsiteX28" fmla="*/ 1297172 w 2488019"/>
              <a:gd name="connsiteY28" fmla="*/ 1663032 h 5512019"/>
              <a:gd name="connsiteX29" fmla="*/ 1307805 w 2488019"/>
              <a:gd name="connsiteY29" fmla="*/ 1705563 h 5512019"/>
              <a:gd name="connsiteX30" fmla="*/ 1339703 w 2488019"/>
              <a:gd name="connsiteY30" fmla="*/ 1779991 h 5512019"/>
              <a:gd name="connsiteX31" fmla="*/ 1350335 w 2488019"/>
              <a:gd name="connsiteY31" fmla="*/ 1854419 h 5512019"/>
              <a:gd name="connsiteX32" fmla="*/ 1360968 w 2488019"/>
              <a:gd name="connsiteY32" fmla="*/ 1886316 h 5512019"/>
              <a:gd name="connsiteX33" fmla="*/ 1371600 w 2488019"/>
              <a:gd name="connsiteY33" fmla="*/ 2003274 h 5512019"/>
              <a:gd name="connsiteX34" fmla="*/ 1392865 w 2488019"/>
              <a:gd name="connsiteY34" fmla="*/ 2067070 h 5512019"/>
              <a:gd name="connsiteX35" fmla="*/ 1403498 w 2488019"/>
              <a:gd name="connsiteY35" fmla="*/ 2098967 h 5512019"/>
              <a:gd name="connsiteX36" fmla="*/ 1414130 w 2488019"/>
              <a:gd name="connsiteY36" fmla="*/ 2130865 h 5512019"/>
              <a:gd name="connsiteX37" fmla="*/ 1446028 w 2488019"/>
              <a:gd name="connsiteY37" fmla="*/ 2173395 h 5512019"/>
              <a:gd name="connsiteX38" fmla="*/ 1467293 w 2488019"/>
              <a:gd name="connsiteY38" fmla="*/ 2343516 h 5512019"/>
              <a:gd name="connsiteX39" fmla="*/ 1488558 w 2488019"/>
              <a:gd name="connsiteY39" fmla="*/ 2619963 h 5512019"/>
              <a:gd name="connsiteX40" fmla="*/ 1499191 w 2488019"/>
              <a:gd name="connsiteY40" fmla="*/ 2651860 h 5512019"/>
              <a:gd name="connsiteX41" fmla="*/ 1520456 w 2488019"/>
              <a:gd name="connsiteY41" fmla="*/ 2736921 h 5512019"/>
              <a:gd name="connsiteX42" fmla="*/ 1562986 w 2488019"/>
              <a:gd name="connsiteY42" fmla="*/ 2811349 h 5512019"/>
              <a:gd name="connsiteX43" fmla="*/ 1584251 w 2488019"/>
              <a:gd name="connsiteY43" fmla="*/ 2875144 h 5512019"/>
              <a:gd name="connsiteX44" fmla="*/ 1626782 w 2488019"/>
              <a:gd name="connsiteY44" fmla="*/ 2960205 h 5512019"/>
              <a:gd name="connsiteX45" fmla="*/ 1648047 w 2488019"/>
              <a:gd name="connsiteY45" fmla="*/ 3066530 h 5512019"/>
              <a:gd name="connsiteX46" fmla="*/ 1669312 w 2488019"/>
              <a:gd name="connsiteY46" fmla="*/ 3247284 h 5512019"/>
              <a:gd name="connsiteX47" fmla="*/ 1690577 w 2488019"/>
              <a:gd name="connsiteY47" fmla="*/ 3289814 h 5512019"/>
              <a:gd name="connsiteX48" fmla="*/ 1733107 w 2488019"/>
              <a:gd name="connsiteY48" fmla="*/ 3364242 h 5512019"/>
              <a:gd name="connsiteX49" fmla="*/ 1796903 w 2488019"/>
              <a:gd name="connsiteY49" fmla="*/ 3449302 h 5512019"/>
              <a:gd name="connsiteX50" fmla="*/ 1818168 w 2488019"/>
              <a:gd name="connsiteY50" fmla="*/ 3491832 h 5512019"/>
              <a:gd name="connsiteX51" fmla="*/ 1839433 w 2488019"/>
              <a:gd name="connsiteY51" fmla="*/ 3513098 h 5512019"/>
              <a:gd name="connsiteX52" fmla="*/ 1860698 w 2488019"/>
              <a:gd name="connsiteY52" fmla="*/ 3555628 h 5512019"/>
              <a:gd name="connsiteX53" fmla="*/ 1881963 w 2488019"/>
              <a:gd name="connsiteY53" fmla="*/ 3587525 h 5512019"/>
              <a:gd name="connsiteX54" fmla="*/ 1892596 w 2488019"/>
              <a:gd name="connsiteY54" fmla="*/ 3619423 h 5512019"/>
              <a:gd name="connsiteX55" fmla="*/ 1935126 w 2488019"/>
              <a:gd name="connsiteY55" fmla="*/ 3683219 h 5512019"/>
              <a:gd name="connsiteX56" fmla="*/ 1945758 w 2488019"/>
              <a:gd name="connsiteY56" fmla="*/ 3991563 h 5512019"/>
              <a:gd name="connsiteX57" fmla="*/ 1924493 w 2488019"/>
              <a:gd name="connsiteY57" fmla="*/ 4055358 h 5512019"/>
              <a:gd name="connsiteX58" fmla="*/ 1913861 w 2488019"/>
              <a:gd name="connsiteY58" fmla="*/ 4097888 h 5512019"/>
              <a:gd name="connsiteX59" fmla="*/ 1892596 w 2488019"/>
              <a:gd name="connsiteY59" fmla="*/ 4161684 h 5512019"/>
              <a:gd name="connsiteX60" fmla="*/ 1881963 w 2488019"/>
              <a:gd name="connsiteY60" fmla="*/ 4193581 h 5512019"/>
              <a:gd name="connsiteX61" fmla="*/ 1860698 w 2488019"/>
              <a:gd name="connsiteY61" fmla="*/ 4278642 h 5512019"/>
              <a:gd name="connsiteX62" fmla="*/ 1828800 w 2488019"/>
              <a:gd name="connsiteY62" fmla="*/ 4384967 h 5512019"/>
              <a:gd name="connsiteX63" fmla="*/ 1807535 w 2488019"/>
              <a:gd name="connsiteY63" fmla="*/ 4427498 h 5512019"/>
              <a:gd name="connsiteX64" fmla="*/ 1786270 w 2488019"/>
              <a:gd name="connsiteY64" fmla="*/ 4523191 h 5512019"/>
              <a:gd name="connsiteX65" fmla="*/ 1765005 w 2488019"/>
              <a:gd name="connsiteY65" fmla="*/ 4565721 h 5512019"/>
              <a:gd name="connsiteX66" fmla="*/ 1733107 w 2488019"/>
              <a:gd name="connsiteY66" fmla="*/ 4714577 h 5512019"/>
              <a:gd name="connsiteX67" fmla="*/ 1722475 w 2488019"/>
              <a:gd name="connsiteY67" fmla="*/ 4852800 h 5512019"/>
              <a:gd name="connsiteX68" fmla="*/ 1701209 w 2488019"/>
              <a:gd name="connsiteY68" fmla="*/ 4991023 h 5512019"/>
              <a:gd name="connsiteX69" fmla="*/ 1690577 w 2488019"/>
              <a:gd name="connsiteY69" fmla="*/ 5044186 h 5512019"/>
              <a:gd name="connsiteX70" fmla="*/ 1669312 w 2488019"/>
              <a:gd name="connsiteY70" fmla="*/ 5203674 h 5512019"/>
              <a:gd name="connsiteX71" fmla="*/ 1690577 w 2488019"/>
              <a:gd name="connsiteY71" fmla="*/ 5437591 h 5512019"/>
              <a:gd name="connsiteX72" fmla="*/ 1722475 w 2488019"/>
              <a:gd name="connsiteY72" fmla="*/ 5501386 h 5512019"/>
              <a:gd name="connsiteX73" fmla="*/ 1765005 w 2488019"/>
              <a:gd name="connsiteY73" fmla="*/ 5512019 h 5512019"/>
              <a:gd name="connsiteX74" fmla="*/ 1839433 w 2488019"/>
              <a:gd name="connsiteY74" fmla="*/ 5501386 h 5512019"/>
              <a:gd name="connsiteX75" fmla="*/ 1903228 w 2488019"/>
              <a:gd name="connsiteY75" fmla="*/ 5480121 h 5512019"/>
              <a:gd name="connsiteX76" fmla="*/ 1935126 w 2488019"/>
              <a:gd name="connsiteY76" fmla="*/ 5448223 h 5512019"/>
              <a:gd name="connsiteX77" fmla="*/ 1967023 w 2488019"/>
              <a:gd name="connsiteY77" fmla="*/ 5437591 h 5512019"/>
              <a:gd name="connsiteX78" fmla="*/ 1977656 w 2488019"/>
              <a:gd name="connsiteY78" fmla="*/ 5405693 h 5512019"/>
              <a:gd name="connsiteX79" fmla="*/ 2009554 w 2488019"/>
              <a:gd name="connsiteY79" fmla="*/ 5373795 h 5512019"/>
              <a:gd name="connsiteX80" fmla="*/ 2030819 w 2488019"/>
              <a:gd name="connsiteY80" fmla="*/ 5341898 h 5512019"/>
              <a:gd name="connsiteX81" fmla="*/ 2041451 w 2488019"/>
              <a:gd name="connsiteY81" fmla="*/ 5299367 h 5512019"/>
              <a:gd name="connsiteX82" fmla="*/ 2073349 w 2488019"/>
              <a:gd name="connsiteY82" fmla="*/ 5256837 h 5512019"/>
              <a:gd name="connsiteX83" fmla="*/ 2115879 w 2488019"/>
              <a:gd name="connsiteY83" fmla="*/ 5193042 h 5512019"/>
              <a:gd name="connsiteX84" fmla="*/ 2137144 w 2488019"/>
              <a:gd name="connsiteY84" fmla="*/ 5161144 h 5512019"/>
              <a:gd name="connsiteX85" fmla="*/ 2190307 w 2488019"/>
              <a:gd name="connsiteY85" fmla="*/ 5044186 h 5512019"/>
              <a:gd name="connsiteX86" fmla="*/ 2211572 w 2488019"/>
              <a:gd name="connsiteY86" fmla="*/ 4959125 h 5512019"/>
              <a:gd name="connsiteX87" fmla="*/ 2222205 w 2488019"/>
              <a:gd name="connsiteY87" fmla="*/ 4895330 h 5512019"/>
              <a:gd name="connsiteX88" fmla="*/ 2243470 w 2488019"/>
              <a:gd name="connsiteY88" fmla="*/ 4863432 h 5512019"/>
              <a:gd name="connsiteX89" fmla="*/ 2275368 w 2488019"/>
              <a:gd name="connsiteY89" fmla="*/ 4757107 h 5512019"/>
              <a:gd name="connsiteX90" fmla="*/ 2286000 w 2488019"/>
              <a:gd name="connsiteY90" fmla="*/ 4725209 h 5512019"/>
              <a:gd name="connsiteX91" fmla="*/ 2307265 w 2488019"/>
              <a:gd name="connsiteY91" fmla="*/ 4640149 h 5512019"/>
              <a:gd name="connsiteX92" fmla="*/ 2339163 w 2488019"/>
              <a:gd name="connsiteY92" fmla="*/ 4427498 h 5512019"/>
              <a:gd name="connsiteX93" fmla="*/ 2360428 w 2488019"/>
              <a:gd name="connsiteY93" fmla="*/ 4257377 h 5512019"/>
              <a:gd name="connsiteX94" fmla="*/ 2381693 w 2488019"/>
              <a:gd name="connsiteY94" fmla="*/ 4140419 h 5512019"/>
              <a:gd name="connsiteX95" fmla="*/ 2402958 w 2488019"/>
              <a:gd name="connsiteY95" fmla="*/ 3970298 h 5512019"/>
              <a:gd name="connsiteX96" fmla="*/ 2445489 w 2488019"/>
              <a:gd name="connsiteY96" fmla="*/ 3853339 h 5512019"/>
              <a:gd name="connsiteX97" fmla="*/ 2477386 w 2488019"/>
              <a:gd name="connsiteY97" fmla="*/ 3725749 h 5512019"/>
              <a:gd name="connsiteX98" fmla="*/ 2488019 w 2488019"/>
              <a:gd name="connsiteY98" fmla="*/ 3651321 h 5512019"/>
              <a:gd name="connsiteX99" fmla="*/ 2466754 w 2488019"/>
              <a:gd name="connsiteY99" fmla="*/ 3226019 h 5512019"/>
              <a:gd name="connsiteX100" fmla="*/ 2456121 w 2488019"/>
              <a:gd name="connsiteY100" fmla="*/ 3194121 h 5512019"/>
              <a:gd name="connsiteX101" fmla="*/ 2434856 w 2488019"/>
              <a:gd name="connsiteY101" fmla="*/ 3109060 h 5512019"/>
              <a:gd name="connsiteX102" fmla="*/ 2402958 w 2488019"/>
              <a:gd name="connsiteY102" fmla="*/ 3055898 h 5512019"/>
              <a:gd name="connsiteX103" fmla="*/ 2371061 w 2488019"/>
              <a:gd name="connsiteY103" fmla="*/ 2960205 h 5512019"/>
              <a:gd name="connsiteX104" fmla="*/ 2339163 w 2488019"/>
              <a:gd name="connsiteY104" fmla="*/ 2853879 h 5512019"/>
              <a:gd name="connsiteX105" fmla="*/ 2286000 w 2488019"/>
              <a:gd name="connsiteY105" fmla="*/ 2779451 h 5512019"/>
              <a:gd name="connsiteX106" fmla="*/ 2264735 w 2488019"/>
              <a:gd name="connsiteY106" fmla="*/ 2747553 h 5512019"/>
              <a:gd name="connsiteX107" fmla="*/ 2222205 w 2488019"/>
              <a:gd name="connsiteY107" fmla="*/ 2683758 h 5512019"/>
              <a:gd name="connsiteX108" fmla="*/ 2200940 w 2488019"/>
              <a:gd name="connsiteY108" fmla="*/ 2651860 h 5512019"/>
              <a:gd name="connsiteX109" fmla="*/ 2179675 w 2488019"/>
              <a:gd name="connsiteY109" fmla="*/ 2609330 h 5512019"/>
              <a:gd name="connsiteX110" fmla="*/ 2137144 w 2488019"/>
              <a:gd name="connsiteY110" fmla="*/ 2577432 h 5512019"/>
              <a:gd name="connsiteX111" fmla="*/ 2115879 w 2488019"/>
              <a:gd name="connsiteY111" fmla="*/ 2534902 h 5512019"/>
              <a:gd name="connsiteX112" fmla="*/ 2094614 w 2488019"/>
              <a:gd name="connsiteY112" fmla="*/ 2503005 h 5512019"/>
              <a:gd name="connsiteX113" fmla="*/ 2083982 w 2488019"/>
              <a:gd name="connsiteY113" fmla="*/ 2460474 h 5512019"/>
              <a:gd name="connsiteX114" fmla="*/ 2062716 w 2488019"/>
              <a:gd name="connsiteY114" fmla="*/ 2439209 h 5512019"/>
              <a:gd name="connsiteX115" fmla="*/ 2041451 w 2488019"/>
              <a:gd name="connsiteY115" fmla="*/ 2407312 h 5512019"/>
              <a:gd name="connsiteX116" fmla="*/ 1998921 w 2488019"/>
              <a:gd name="connsiteY116" fmla="*/ 2332884 h 5512019"/>
              <a:gd name="connsiteX117" fmla="*/ 1956391 w 2488019"/>
              <a:gd name="connsiteY117" fmla="*/ 2258456 h 5512019"/>
              <a:gd name="connsiteX118" fmla="*/ 1935126 w 2488019"/>
              <a:gd name="connsiteY118" fmla="*/ 2205293 h 5512019"/>
              <a:gd name="connsiteX119" fmla="*/ 1903228 w 2488019"/>
              <a:gd name="connsiteY119" fmla="*/ 2162763 h 5512019"/>
              <a:gd name="connsiteX120" fmla="*/ 1881963 w 2488019"/>
              <a:gd name="connsiteY120" fmla="*/ 2109600 h 5512019"/>
              <a:gd name="connsiteX121" fmla="*/ 1860698 w 2488019"/>
              <a:gd name="connsiteY121" fmla="*/ 2077702 h 5512019"/>
              <a:gd name="connsiteX122" fmla="*/ 1839433 w 2488019"/>
              <a:gd name="connsiteY122" fmla="*/ 2024539 h 5512019"/>
              <a:gd name="connsiteX123" fmla="*/ 1828800 w 2488019"/>
              <a:gd name="connsiteY123" fmla="*/ 1992642 h 5512019"/>
              <a:gd name="connsiteX124" fmla="*/ 1796903 w 2488019"/>
              <a:gd name="connsiteY124" fmla="*/ 1960744 h 5512019"/>
              <a:gd name="connsiteX125" fmla="*/ 1754372 w 2488019"/>
              <a:gd name="connsiteY125" fmla="*/ 1875684 h 5512019"/>
              <a:gd name="connsiteX126" fmla="*/ 1733107 w 2488019"/>
              <a:gd name="connsiteY126" fmla="*/ 1833153 h 5512019"/>
              <a:gd name="connsiteX127" fmla="*/ 1690577 w 2488019"/>
              <a:gd name="connsiteY127" fmla="*/ 1758725 h 5512019"/>
              <a:gd name="connsiteX128" fmla="*/ 1669312 w 2488019"/>
              <a:gd name="connsiteY128" fmla="*/ 1726828 h 5512019"/>
              <a:gd name="connsiteX129" fmla="*/ 1658679 w 2488019"/>
              <a:gd name="connsiteY129" fmla="*/ 1694930 h 5512019"/>
              <a:gd name="connsiteX130" fmla="*/ 1616149 w 2488019"/>
              <a:gd name="connsiteY130" fmla="*/ 1631135 h 5512019"/>
              <a:gd name="connsiteX131" fmla="*/ 1594884 w 2488019"/>
              <a:gd name="connsiteY131" fmla="*/ 1599237 h 5512019"/>
              <a:gd name="connsiteX132" fmla="*/ 1573619 w 2488019"/>
              <a:gd name="connsiteY132" fmla="*/ 1556707 h 5512019"/>
              <a:gd name="connsiteX133" fmla="*/ 1541721 w 2488019"/>
              <a:gd name="connsiteY133" fmla="*/ 1514177 h 5512019"/>
              <a:gd name="connsiteX134" fmla="*/ 1509823 w 2488019"/>
              <a:gd name="connsiteY134" fmla="*/ 1429116 h 5512019"/>
              <a:gd name="connsiteX135" fmla="*/ 1488558 w 2488019"/>
              <a:gd name="connsiteY135" fmla="*/ 1397219 h 5512019"/>
              <a:gd name="connsiteX136" fmla="*/ 1456661 w 2488019"/>
              <a:gd name="connsiteY136" fmla="*/ 1312158 h 5512019"/>
              <a:gd name="connsiteX137" fmla="*/ 1424763 w 2488019"/>
              <a:gd name="connsiteY137" fmla="*/ 1269628 h 5512019"/>
              <a:gd name="connsiteX138" fmla="*/ 1403498 w 2488019"/>
              <a:gd name="connsiteY138" fmla="*/ 1227098 h 5512019"/>
              <a:gd name="connsiteX139" fmla="*/ 1392865 w 2488019"/>
              <a:gd name="connsiteY139" fmla="*/ 1184567 h 5512019"/>
              <a:gd name="connsiteX140" fmla="*/ 1360968 w 2488019"/>
              <a:gd name="connsiteY140" fmla="*/ 1163302 h 5512019"/>
              <a:gd name="connsiteX141" fmla="*/ 1329070 w 2488019"/>
              <a:gd name="connsiteY141" fmla="*/ 1099507 h 5512019"/>
              <a:gd name="connsiteX142" fmla="*/ 1286540 w 2488019"/>
              <a:gd name="connsiteY142" fmla="*/ 1025079 h 5512019"/>
              <a:gd name="connsiteX143" fmla="*/ 1275907 w 2488019"/>
              <a:gd name="connsiteY143" fmla="*/ 993181 h 5512019"/>
              <a:gd name="connsiteX144" fmla="*/ 1233377 w 2488019"/>
              <a:gd name="connsiteY144" fmla="*/ 929386 h 5512019"/>
              <a:gd name="connsiteX145" fmla="*/ 1212112 w 2488019"/>
              <a:gd name="connsiteY145" fmla="*/ 897488 h 5512019"/>
              <a:gd name="connsiteX146" fmla="*/ 1190847 w 2488019"/>
              <a:gd name="connsiteY146" fmla="*/ 854958 h 5512019"/>
              <a:gd name="connsiteX147" fmla="*/ 1169582 w 2488019"/>
              <a:gd name="connsiteY147" fmla="*/ 801795 h 5512019"/>
              <a:gd name="connsiteX148" fmla="*/ 1148316 w 2488019"/>
              <a:gd name="connsiteY148" fmla="*/ 738000 h 5512019"/>
              <a:gd name="connsiteX149" fmla="*/ 1127051 w 2488019"/>
              <a:gd name="connsiteY149" fmla="*/ 706102 h 5512019"/>
              <a:gd name="connsiteX150" fmla="*/ 1084521 w 2488019"/>
              <a:gd name="connsiteY150" fmla="*/ 621042 h 5512019"/>
              <a:gd name="connsiteX151" fmla="*/ 1073889 w 2488019"/>
              <a:gd name="connsiteY151" fmla="*/ 578512 h 5512019"/>
              <a:gd name="connsiteX152" fmla="*/ 1052623 w 2488019"/>
              <a:gd name="connsiteY152" fmla="*/ 557246 h 5512019"/>
              <a:gd name="connsiteX153" fmla="*/ 988828 w 2488019"/>
              <a:gd name="connsiteY153" fmla="*/ 493451 h 5512019"/>
              <a:gd name="connsiteX154" fmla="*/ 956930 w 2488019"/>
              <a:gd name="connsiteY154" fmla="*/ 461553 h 5512019"/>
              <a:gd name="connsiteX155" fmla="*/ 914400 w 2488019"/>
              <a:gd name="connsiteY155" fmla="*/ 440288 h 5512019"/>
              <a:gd name="connsiteX156" fmla="*/ 850605 w 2488019"/>
              <a:gd name="connsiteY156" fmla="*/ 397758 h 5512019"/>
              <a:gd name="connsiteX157" fmla="*/ 818707 w 2488019"/>
              <a:gd name="connsiteY157" fmla="*/ 387125 h 5512019"/>
              <a:gd name="connsiteX158" fmla="*/ 669851 w 2488019"/>
              <a:gd name="connsiteY158" fmla="*/ 280800 h 5512019"/>
              <a:gd name="connsiteX159" fmla="*/ 606056 w 2488019"/>
              <a:gd name="connsiteY159" fmla="*/ 238270 h 5512019"/>
              <a:gd name="connsiteX160" fmla="*/ 542261 w 2488019"/>
              <a:gd name="connsiteY160" fmla="*/ 195739 h 5512019"/>
              <a:gd name="connsiteX161" fmla="*/ 510363 w 2488019"/>
              <a:gd name="connsiteY161" fmla="*/ 174474 h 5512019"/>
              <a:gd name="connsiteX162" fmla="*/ 446568 w 2488019"/>
              <a:gd name="connsiteY162" fmla="*/ 110679 h 5512019"/>
              <a:gd name="connsiteX163" fmla="*/ 393405 w 2488019"/>
              <a:gd name="connsiteY163" fmla="*/ 89414 h 5512019"/>
              <a:gd name="connsiteX164" fmla="*/ 361507 w 2488019"/>
              <a:gd name="connsiteY164" fmla="*/ 68149 h 5512019"/>
              <a:gd name="connsiteX165" fmla="*/ 233916 w 2488019"/>
              <a:gd name="connsiteY165" fmla="*/ 36251 h 5512019"/>
              <a:gd name="connsiteX166" fmla="*/ 202019 w 2488019"/>
              <a:gd name="connsiteY166" fmla="*/ 25619 h 5512019"/>
              <a:gd name="connsiteX167" fmla="*/ 116958 w 2488019"/>
              <a:gd name="connsiteY167" fmla="*/ 14986 h 5512019"/>
              <a:gd name="connsiteX168" fmla="*/ 127591 w 2488019"/>
              <a:gd name="connsiteY168" fmla="*/ 36251 h 551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2488019" h="5512019">
                <a:moveTo>
                  <a:pt x="0" y="185107"/>
                </a:moveTo>
                <a:cubicBezTo>
                  <a:pt x="24616" y="204800"/>
                  <a:pt x="76167" y="242830"/>
                  <a:pt x="95693" y="270167"/>
                </a:cubicBezTo>
                <a:cubicBezTo>
                  <a:pt x="102207" y="279287"/>
                  <a:pt x="100386" y="292561"/>
                  <a:pt x="106326" y="302065"/>
                </a:cubicBezTo>
                <a:cubicBezTo>
                  <a:pt x="125883" y="333356"/>
                  <a:pt x="153698" y="354280"/>
                  <a:pt x="170121" y="387125"/>
                </a:cubicBezTo>
                <a:cubicBezTo>
                  <a:pt x="175133" y="397150"/>
                  <a:pt x="176819" y="408529"/>
                  <a:pt x="180754" y="419023"/>
                </a:cubicBezTo>
                <a:cubicBezTo>
                  <a:pt x="187456" y="436894"/>
                  <a:pt x="193484" y="455115"/>
                  <a:pt x="202019" y="472186"/>
                </a:cubicBezTo>
                <a:cubicBezTo>
                  <a:pt x="207734" y="483616"/>
                  <a:pt x="216944" y="492989"/>
                  <a:pt x="223284" y="504084"/>
                </a:cubicBezTo>
                <a:cubicBezTo>
                  <a:pt x="231148" y="517846"/>
                  <a:pt x="234512" y="534347"/>
                  <a:pt x="244549" y="546614"/>
                </a:cubicBezTo>
                <a:cubicBezTo>
                  <a:pt x="244568" y="546637"/>
                  <a:pt x="330614" y="632678"/>
                  <a:pt x="350875" y="652939"/>
                </a:cubicBezTo>
                <a:lnTo>
                  <a:pt x="404037" y="706102"/>
                </a:lnTo>
                <a:cubicBezTo>
                  <a:pt x="411126" y="713190"/>
                  <a:pt x="417283" y="721352"/>
                  <a:pt x="425303" y="727367"/>
                </a:cubicBezTo>
                <a:cubicBezTo>
                  <a:pt x="453656" y="748632"/>
                  <a:pt x="485301" y="766102"/>
                  <a:pt x="510363" y="791163"/>
                </a:cubicBezTo>
                <a:cubicBezTo>
                  <a:pt x="551297" y="832096"/>
                  <a:pt x="529750" y="814719"/>
                  <a:pt x="574158" y="844325"/>
                </a:cubicBezTo>
                <a:cubicBezTo>
                  <a:pt x="635100" y="935740"/>
                  <a:pt x="562035" y="820079"/>
                  <a:pt x="606056" y="908121"/>
                </a:cubicBezTo>
                <a:cubicBezTo>
                  <a:pt x="611771" y="919551"/>
                  <a:pt x="620233" y="929386"/>
                  <a:pt x="627321" y="940019"/>
                </a:cubicBezTo>
                <a:cubicBezTo>
                  <a:pt x="634409" y="989637"/>
                  <a:pt x="642841" y="1039082"/>
                  <a:pt x="648586" y="1088874"/>
                </a:cubicBezTo>
                <a:cubicBezTo>
                  <a:pt x="665633" y="1236615"/>
                  <a:pt x="627222" y="1184467"/>
                  <a:pt x="691116" y="1248363"/>
                </a:cubicBezTo>
                <a:cubicBezTo>
                  <a:pt x="694660" y="1258995"/>
                  <a:pt x="693824" y="1272335"/>
                  <a:pt x="701749" y="1280260"/>
                </a:cubicBezTo>
                <a:cubicBezTo>
                  <a:pt x="716362" y="1294873"/>
                  <a:pt x="737387" y="1301205"/>
                  <a:pt x="754912" y="1312158"/>
                </a:cubicBezTo>
                <a:cubicBezTo>
                  <a:pt x="765748" y="1318931"/>
                  <a:pt x="775132" y="1328233"/>
                  <a:pt x="786809" y="1333423"/>
                </a:cubicBezTo>
                <a:cubicBezTo>
                  <a:pt x="830956" y="1353044"/>
                  <a:pt x="858289" y="1356225"/>
                  <a:pt x="903768" y="1365321"/>
                </a:cubicBezTo>
                <a:cubicBezTo>
                  <a:pt x="917945" y="1372409"/>
                  <a:pt x="931116" y="1382031"/>
                  <a:pt x="946298" y="1386586"/>
                </a:cubicBezTo>
                <a:cubicBezTo>
                  <a:pt x="966947" y="1392781"/>
                  <a:pt x="989048" y="1392542"/>
                  <a:pt x="1010093" y="1397219"/>
                </a:cubicBezTo>
                <a:cubicBezTo>
                  <a:pt x="1021034" y="1399650"/>
                  <a:pt x="1031358" y="1404307"/>
                  <a:pt x="1041991" y="1407851"/>
                </a:cubicBezTo>
                <a:cubicBezTo>
                  <a:pt x="1063256" y="1422028"/>
                  <a:pt x="1082927" y="1438951"/>
                  <a:pt x="1105786" y="1450381"/>
                </a:cubicBezTo>
                <a:cubicBezTo>
                  <a:pt x="1148783" y="1471880"/>
                  <a:pt x="1149425" y="1466596"/>
                  <a:pt x="1180214" y="1503544"/>
                </a:cubicBezTo>
                <a:cubicBezTo>
                  <a:pt x="1188395" y="1513361"/>
                  <a:pt x="1193064" y="1525825"/>
                  <a:pt x="1201479" y="1535442"/>
                </a:cubicBezTo>
                <a:cubicBezTo>
                  <a:pt x="1217982" y="1554303"/>
                  <a:pt x="1254642" y="1588605"/>
                  <a:pt x="1254642" y="1588605"/>
                </a:cubicBezTo>
                <a:cubicBezTo>
                  <a:pt x="1282604" y="1700447"/>
                  <a:pt x="1240864" y="1564492"/>
                  <a:pt x="1297172" y="1663032"/>
                </a:cubicBezTo>
                <a:cubicBezTo>
                  <a:pt x="1304422" y="1675720"/>
                  <a:pt x="1303790" y="1691512"/>
                  <a:pt x="1307805" y="1705563"/>
                </a:cubicBezTo>
                <a:cubicBezTo>
                  <a:pt x="1318235" y="1742070"/>
                  <a:pt x="1320799" y="1742183"/>
                  <a:pt x="1339703" y="1779991"/>
                </a:cubicBezTo>
                <a:cubicBezTo>
                  <a:pt x="1343247" y="1804800"/>
                  <a:pt x="1345420" y="1829844"/>
                  <a:pt x="1350335" y="1854419"/>
                </a:cubicBezTo>
                <a:cubicBezTo>
                  <a:pt x="1352533" y="1865409"/>
                  <a:pt x="1359383" y="1875221"/>
                  <a:pt x="1360968" y="1886316"/>
                </a:cubicBezTo>
                <a:cubicBezTo>
                  <a:pt x="1366504" y="1925069"/>
                  <a:pt x="1364797" y="1964723"/>
                  <a:pt x="1371600" y="2003274"/>
                </a:cubicBezTo>
                <a:cubicBezTo>
                  <a:pt x="1375495" y="2025349"/>
                  <a:pt x="1385776" y="2045805"/>
                  <a:pt x="1392865" y="2067070"/>
                </a:cubicBezTo>
                <a:lnTo>
                  <a:pt x="1403498" y="2098967"/>
                </a:lnTo>
                <a:cubicBezTo>
                  <a:pt x="1407042" y="2109600"/>
                  <a:pt x="1407405" y="2121899"/>
                  <a:pt x="1414130" y="2130865"/>
                </a:cubicBezTo>
                <a:lnTo>
                  <a:pt x="1446028" y="2173395"/>
                </a:lnTo>
                <a:cubicBezTo>
                  <a:pt x="1455388" y="2238915"/>
                  <a:pt x="1461336" y="2275009"/>
                  <a:pt x="1467293" y="2343516"/>
                </a:cubicBezTo>
                <a:cubicBezTo>
                  <a:pt x="1470150" y="2376367"/>
                  <a:pt x="1483075" y="2578844"/>
                  <a:pt x="1488558" y="2619963"/>
                </a:cubicBezTo>
                <a:cubicBezTo>
                  <a:pt x="1490039" y="2631072"/>
                  <a:pt x="1496473" y="2640987"/>
                  <a:pt x="1499191" y="2651860"/>
                </a:cubicBezTo>
                <a:cubicBezTo>
                  <a:pt x="1505259" y="2676132"/>
                  <a:pt x="1508302" y="2712612"/>
                  <a:pt x="1520456" y="2736921"/>
                </a:cubicBezTo>
                <a:cubicBezTo>
                  <a:pt x="1558816" y="2813642"/>
                  <a:pt x="1525707" y="2718152"/>
                  <a:pt x="1562986" y="2811349"/>
                </a:cubicBezTo>
                <a:cubicBezTo>
                  <a:pt x="1571311" y="2832161"/>
                  <a:pt x="1571817" y="2856493"/>
                  <a:pt x="1584251" y="2875144"/>
                </a:cubicBezTo>
                <a:cubicBezTo>
                  <a:pt x="1616103" y="2922923"/>
                  <a:pt x="1600770" y="2895177"/>
                  <a:pt x="1626782" y="2960205"/>
                </a:cubicBezTo>
                <a:cubicBezTo>
                  <a:pt x="1633870" y="2995647"/>
                  <a:pt x="1643564" y="3030666"/>
                  <a:pt x="1648047" y="3066530"/>
                </a:cubicBezTo>
                <a:cubicBezTo>
                  <a:pt x="1657817" y="3144688"/>
                  <a:pt x="1643322" y="3186641"/>
                  <a:pt x="1669312" y="3247284"/>
                </a:cubicBezTo>
                <a:cubicBezTo>
                  <a:pt x="1675556" y="3261852"/>
                  <a:pt x="1683489" y="3275637"/>
                  <a:pt x="1690577" y="3289814"/>
                </a:cubicBezTo>
                <a:cubicBezTo>
                  <a:pt x="1709176" y="3364212"/>
                  <a:pt x="1686431" y="3304230"/>
                  <a:pt x="1733107" y="3364242"/>
                </a:cubicBezTo>
                <a:cubicBezTo>
                  <a:pt x="1817260" y="3472439"/>
                  <a:pt x="1743420" y="3395821"/>
                  <a:pt x="1796903" y="3449302"/>
                </a:cubicBezTo>
                <a:cubicBezTo>
                  <a:pt x="1803991" y="3463479"/>
                  <a:pt x="1809376" y="3478644"/>
                  <a:pt x="1818168" y="3491832"/>
                </a:cubicBezTo>
                <a:cubicBezTo>
                  <a:pt x="1823729" y="3500173"/>
                  <a:pt x="1833872" y="3504757"/>
                  <a:pt x="1839433" y="3513098"/>
                </a:cubicBezTo>
                <a:cubicBezTo>
                  <a:pt x="1848225" y="3526286"/>
                  <a:pt x="1852834" y="3541866"/>
                  <a:pt x="1860698" y="3555628"/>
                </a:cubicBezTo>
                <a:cubicBezTo>
                  <a:pt x="1867038" y="3566723"/>
                  <a:pt x="1876248" y="3576096"/>
                  <a:pt x="1881963" y="3587525"/>
                </a:cubicBezTo>
                <a:cubicBezTo>
                  <a:pt x="1886975" y="3597550"/>
                  <a:pt x="1887153" y="3609626"/>
                  <a:pt x="1892596" y="3619423"/>
                </a:cubicBezTo>
                <a:cubicBezTo>
                  <a:pt x="1905008" y="3641764"/>
                  <a:pt x="1935126" y="3683219"/>
                  <a:pt x="1935126" y="3683219"/>
                </a:cubicBezTo>
                <a:cubicBezTo>
                  <a:pt x="1978837" y="3814352"/>
                  <a:pt x="1969582" y="3761271"/>
                  <a:pt x="1945758" y="3991563"/>
                </a:cubicBezTo>
                <a:cubicBezTo>
                  <a:pt x="1943451" y="4013859"/>
                  <a:pt x="1929929" y="4033612"/>
                  <a:pt x="1924493" y="4055358"/>
                </a:cubicBezTo>
                <a:cubicBezTo>
                  <a:pt x="1920949" y="4069535"/>
                  <a:pt x="1918060" y="4083891"/>
                  <a:pt x="1913861" y="4097888"/>
                </a:cubicBezTo>
                <a:cubicBezTo>
                  <a:pt x="1907420" y="4119358"/>
                  <a:pt x="1899685" y="4140419"/>
                  <a:pt x="1892596" y="4161684"/>
                </a:cubicBezTo>
                <a:cubicBezTo>
                  <a:pt x="1889052" y="4172316"/>
                  <a:pt x="1884681" y="4182708"/>
                  <a:pt x="1881963" y="4193581"/>
                </a:cubicBezTo>
                <a:lnTo>
                  <a:pt x="1860698" y="4278642"/>
                </a:lnTo>
                <a:cubicBezTo>
                  <a:pt x="1853067" y="4309165"/>
                  <a:pt x="1841741" y="4359084"/>
                  <a:pt x="1828800" y="4384967"/>
                </a:cubicBezTo>
                <a:lnTo>
                  <a:pt x="1807535" y="4427498"/>
                </a:lnTo>
                <a:cubicBezTo>
                  <a:pt x="1804647" y="4441939"/>
                  <a:pt x="1792707" y="4506026"/>
                  <a:pt x="1786270" y="4523191"/>
                </a:cubicBezTo>
                <a:cubicBezTo>
                  <a:pt x="1780705" y="4538032"/>
                  <a:pt x="1770017" y="4550684"/>
                  <a:pt x="1765005" y="4565721"/>
                </a:cubicBezTo>
                <a:cubicBezTo>
                  <a:pt x="1747343" y="4618707"/>
                  <a:pt x="1742030" y="4661040"/>
                  <a:pt x="1733107" y="4714577"/>
                </a:cubicBezTo>
                <a:cubicBezTo>
                  <a:pt x="1729563" y="4760651"/>
                  <a:pt x="1727073" y="4806819"/>
                  <a:pt x="1722475" y="4852800"/>
                </a:cubicBezTo>
                <a:cubicBezTo>
                  <a:pt x="1719820" y="4879353"/>
                  <a:pt x="1706477" y="4962050"/>
                  <a:pt x="1701209" y="4991023"/>
                </a:cubicBezTo>
                <a:cubicBezTo>
                  <a:pt x="1697976" y="5008803"/>
                  <a:pt x="1692965" y="5026273"/>
                  <a:pt x="1690577" y="5044186"/>
                </a:cubicBezTo>
                <a:cubicBezTo>
                  <a:pt x="1665716" y="5230644"/>
                  <a:pt x="1693235" y="5084052"/>
                  <a:pt x="1669312" y="5203674"/>
                </a:cubicBezTo>
                <a:cubicBezTo>
                  <a:pt x="1674424" y="5285469"/>
                  <a:pt x="1673208" y="5359429"/>
                  <a:pt x="1690577" y="5437591"/>
                </a:cubicBezTo>
                <a:cubicBezTo>
                  <a:pt x="1694269" y="5454206"/>
                  <a:pt x="1707513" y="5491411"/>
                  <a:pt x="1722475" y="5501386"/>
                </a:cubicBezTo>
                <a:cubicBezTo>
                  <a:pt x="1734634" y="5509492"/>
                  <a:pt x="1750828" y="5508475"/>
                  <a:pt x="1765005" y="5512019"/>
                </a:cubicBezTo>
                <a:cubicBezTo>
                  <a:pt x="1789814" y="5508475"/>
                  <a:pt x="1815014" y="5507021"/>
                  <a:pt x="1839433" y="5501386"/>
                </a:cubicBezTo>
                <a:cubicBezTo>
                  <a:pt x="1861274" y="5496346"/>
                  <a:pt x="1903228" y="5480121"/>
                  <a:pt x="1903228" y="5480121"/>
                </a:cubicBezTo>
                <a:cubicBezTo>
                  <a:pt x="1913861" y="5469488"/>
                  <a:pt x="1922615" y="5456564"/>
                  <a:pt x="1935126" y="5448223"/>
                </a:cubicBezTo>
                <a:cubicBezTo>
                  <a:pt x="1944451" y="5442006"/>
                  <a:pt x="1959098" y="5445516"/>
                  <a:pt x="1967023" y="5437591"/>
                </a:cubicBezTo>
                <a:cubicBezTo>
                  <a:pt x="1974948" y="5429666"/>
                  <a:pt x="1971439" y="5415018"/>
                  <a:pt x="1977656" y="5405693"/>
                </a:cubicBezTo>
                <a:cubicBezTo>
                  <a:pt x="1985997" y="5393182"/>
                  <a:pt x="1999928" y="5385347"/>
                  <a:pt x="2009554" y="5373795"/>
                </a:cubicBezTo>
                <a:cubicBezTo>
                  <a:pt x="2017735" y="5363978"/>
                  <a:pt x="2023731" y="5352530"/>
                  <a:pt x="2030819" y="5341898"/>
                </a:cubicBezTo>
                <a:cubicBezTo>
                  <a:pt x="2034363" y="5327721"/>
                  <a:pt x="2034916" y="5312438"/>
                  <a:pt x="2041451" y="5299367"/>
                </a:cubicBezTo>
                <a:cubicBezTo>
                  <a:pt x="2049376" y="5283517"/>
                  <a:pt x="2063187" y="5271355"/>
                  <a:pt x="2073349" y="5256837"/>
                </a:cubicBezTo>
                <a:cubicBezTo>
                  <a:pt x="2088005" y="5235900"/>
                  <a:pt x="2101702" y="5214307"/>
                  <a:pt x="2115879" y="5193042"/>
                </a:cubicBezTo>
                <a:cubicBezTo>
                  <a:pt x="2122967" y="5182409"/>
                  <a:pt x="2133103" y="5173267"/>
                  <a:pt x="2137144" y="5161144"/>
                </a:cubicBezTo>
                <a:cubicBezTo>
                  <a:pt x="2164944" y="5077743"/>
                  <a:pt x="2146876" y="5116570"/>
                  <a:pt x="2190307" y="5044186"/>
                </a:cubicBezTo>
                <a:cubicBezTo>
                  <a:pt x="2197395" y="5015832"/>
                  <a:pt x="2205448" y="4987703"/>
                  <a:pt x="2211572" y="4959125"/>
                </a:cubicBezTo>
                <a:cubicBezTo>
                  <a:pt x="2216089" y="4938045"/>
                  <a:pt x="2215388" y="4915782"/>
                  <a:pt x="2222205" y="4895330"/>
                </a:cubicBezTo>
                <a:cubicBezTo>
                  <a:pt x="2226246" y="4883207"/>
                  <a:pt x="2236382" y="4874065"/>
                  <a:pt x="2243470" y="4863432"/>
                </a:cubicBezTo>
                <a:cubicBezTo>
                  <a:pt x="2259541" y="4799152"/>
                  <a:pt x="2249480" y="4834772"/>
                  <a:pt x="2275368" y="4757107"/>
                </a:cubicBezTo>
                <a:cubicBezTo>
                  <a:pt x="2278912" y="4746474"/>
                  <a:pt x="2283802" y="4736199"/>
                  <a:pt x="2286000" y="4725209"/>
                </a:cubicBezTo>
                <a:cubicBezTo>
                  <a:pt x="2298831" y="4661056"/>
                  <a:pt x="2290918" y="4689191"/>
                  <a:pt x="2307265" y="4640149"/>
                </a:cubicBezTo>
                <a:cubicBezTo>
                  <a:pt x="2317898" y="4569265"/>
                  <a:pt x="2330273" y="4498621"/>
                  <a:pt x="2339163" y="4427498"/>
                </a:cubicBezTo>
                <a:cubicBezTo>
                  <a:pt x="2346251" y="4370791"/>
                  <a:pt x="2349220" y="4313415"/>
                  <a:pt x="2360428" y="4257377"/>
                </a:cubicBezTo>
                <a:cubicBezTo>
                  <a:pt x="2367689" y="4221076"/>
                  <a:pt x="2377157" y="4176708"/>
                  <a:pt x="2381693" y="4140419"/>
                </a:cubicBezTo>
                <a:cubicBezTo>
                  <a:pt x="2387237" y="4096065"/>
                  <a:pt x="2390849" y="4018735"/>
                  <a:pt x="2402958" y="3970298"/>
                </a:cubicBezTo>
                <a:cubicBezTo>
                  <a:pt x="2420336" y="3900786"/>
                  <a:pt x="2424347" y="3916764"/>
                  <a:pt x="2445489" y="3853339"/>
                </a:cubicBezTo>
                <a:cubicBezTo>
                  <a:pt x="2459881" y="3810164"/>
                  <a:pt x="2469985" y="3770153"/>
                  <a:pt x="2477386" y="3725749"/>
                </a:cubicBezTo>
                <a:cubicBezTo>
                  <a:pt x="2481506" y="3701029"/>
                  <a:pt x="2484475" y="3676130"/>
                  <a:pt x="2488019" y="3651321"/>
                </a:cubicBezTo>
                <a:cubicBezTo>
                  <a:pt x="2485693" y="3574571"/>
                  <a:pt x="2491992" y="3352207"/>
                  <a:pt x="2466754" y="3226019"/>
                </a:cubicBezTo>
                <a:cubicBezTo>
                  <a:pt x="2464556" y="3215029"/>
                  <a:pt x="2458839" y="3204994"/>
                  <a:pt x="2456121" y="3194121"/>
                </a:cubicBezTo>
                <a:cubicBezTo>
                  <a:pt x="2450054" y="3169852"/>
                  <a:pt x="2447010" y="3133367"/>
                  <a:pt x="2434856" y="3109060"/>
                </a:cubicBezTo>
                <a:cubicBezTo>
                  <a:pt x="2425614" y="3090576"/>
                  <a:pt x="2413591" y="3073619"/>
                  <a:pt x="2402958" y="3055898"/>
                </a:cubicBezTo>
                <a:cubicBezTo>
                  <a:pt x="2377488" y="2903067"/>
                  <a:pt x="2411835" y="3055343"/>
                  <a:pt x="2371061" y="2960205"/>
                </a:cubicBezTo>
                <a:cubicBezTo>
                  <a:pt x="2353230" y="2918600"/>
                  <a:pt x="2367751" y="2896762"/>
                  <a:pt x="2339163" y="2853879"/>
                </a:cubicBezTo>
                <a:cubicBezTo>
                  <a:pt x="2289048" y="2778705"/>
                  <a:pt x="2351942" y="2871769"/>
                  <a:pt x="2286000" y="2779451"/>
                </a:cubicBezTo>
                <a:cubicBezTo>
                  <a:pt x="2278572" y="2769052"/>
                  <a:pt x="2271823" y="2758186"/>
                  <a:pt x="2264735" y="2747553"/>
                </a:cubicBezTo>
                <a:cubicBezTo>
                  <a:pt x="2246050" y="2691497"/>
                  <a:pt x="2266453" y="2736855"/>
                  <a:pt x="2222205" y="2683758"/>
                </a:cubicBezTo>
                <a:cubicBezTo>
                  <a:pt x="2214024" y="2673941"/>
                  <a:pt x="2207280" y="2662955"/>
                  <a:pt x="2200940" y="2651860"/>
                </a:cubicBezTo>
                <a:cubicBezTo>
                  <a:pt x="2193076" y="2638098"/>
                  <a:pt x="2189990" y="2621364"/>
                  <a:pt x="2179675" y="2609330"/>
                </a:cubicBezTo>
                <a:cubicBezTo>
                  <a:pt x="2168142" y="2595875"/>
                  <a:pt x="2151321" y="2588065"/>
                  <a:pt x="2137144" y="2577432"/>
                </a:cubicBezTo>
                <a:cubicBezTo>
                  <a:pt x="2130056" y="2563255"/>
                  <a:pt x="2123743" y="2548664"/>
                  <a:pt x="2115879" y="2534902"/>
                </a:cubicBezTo>
                <a:cubicBezTo>
                  <a:pt x="2109539" y="2523807"/>
                  <a:pt x="2099648" y="2514750"/>
                  <a:pt x="2094614" y="2503005"/>
                </a:cubicBezTo>
                <a:cubicBezTo>
                  <a:pt x="2088858" y="2489573"/>
                  <a:pt x="2090517" y="2473544"/>
                  <a:pt x="2083982" y="2460474"/>
                </a:cubicBezTo>
                <a:cubicBezTo>
                  <a:pt x="2079499" y="2451508"/>
                  <a:pt x="2068978" y="2447037"/>
                  <a:pt x="2062716" y="2439209"/>
                </a:cubicBezTo>
                <a:cubicBezTo>
                  <a:pt x="2054733" y="2429231"/>
                  <a:pt x="2047791" y="2418407"/>
                  <a:pt x="2041451" y="2407312"/>
                </a:cubicBezTo>
                <a:cubicBezTo>
                  <a:pt x="1987492" y="2312883"/>
                  <a:pt x="2050729" y="2410595"/>
                  <a:pt x="1998921" y="2332884"/>
                </a:cubicBezTo>
                <a:cubicBezTo>
                  <a:pt x="1973187" y="2255678"/>
                  <a:pt x="2010032" y="2355009"/>
                  <a:pt x="1956391" y="2258456"/>
                </a:cubicBezTo>
                <a:cubicBezTo>
                  <a:pt x="1947122" y="2241772"/>
                  <a:pt x="1944395" y="2221977"/>
                  <a:pt x="1935126" y="2205293"/>
                </a:cubicBezTo>
                <a:cubicBezTo>
                  <a:pt x="1926520" y="2189802"/>
                  <a:pt x="1911834" y="2178254"/>
                  <a:pt x="1903228" y="2162763"/>
                </a:cubicBezTo>
                <a:cubicBezTo>
                  <a:pt x="1893959" y="2146079"/>
                  <a:pt x="1890498" y="2126671"/>
                  <a:pt x="1881963" y="2109600"/>
                </a:cubicBezTo>
                <a:cubicBezTo>
                  <a:pt x="1876248" y="2098170"/>
                  <a:pt x="1866413" y="2089132"/>
                  <a:pt x="1860698" y="2077702"/>
                </a:cubicBezTo>
                <a:cubicBezTo>
                  <a:pt x="1852163" y="2060631"/>
                  <a:pt x="1846135" y="2042410"/>
                  <a:pt x="1839433" y="2024539"/>
                </a:cubicBezTo>
                <a:cubicBezTo>
                  <a:pt x="1835498" y="2014045"/>
                  <a:pt x="1835017" y="2001967"/>
                  <a:pt x="1828800" y="1992642"/>
                </a:cubicBezTo>
                <a:cubicBezTo>
                  <a:pt x="1820459" y="1980131"/>
                  <a:pt x="1804976" y="1973430"/>
                  <a:pt x="1796903" y="1960744"/>
                </a:cubicBezTo>
                <a:cubicBezTo>
                  <a:pt x="1779884" y="1934000"/>
                  <a:pt x="1768549" y="1904037"/>
                  <a:pt x="1754372" y="1875684"/>
                </a:cubicBezTo>
                <a:cubicBezTo>
                  <a:pt x="1747283" y="1861507"/>
                  <a:pt x="1741899" y="1846341"/>
                  <a:pt x="1733107" y="1833153"/>
                </a:cubicBezTo>
                <a:cubicBezTo>
                  <a:pt x="1681299" y="1755442"/>
                  <a:pt x="1744536" y="1853154"/>
                  <a:pt x="1690577" y="1758725"/>
                </a:cubicBezTo>
                <a:cubicBezTo>
                  <a:pt x="1684237" y="1747630"/>
                  <a:pt x="1675027" y="1738257"/>
                  <a:pt x="1669312" y="1726828"/>
                </a:cubicBezTo>
                <a:cubicBezTo>
                  <a:pt x="1664300" y="1716803"/>
                  <a:pt x="1664122" y="1704727"/>
                  <a:pt x="1658679" y="1694930"/>
                </a:cubicBezTo>
                <a:cubicBezTo>
                  <a:pt x="1646267" y="1672589"/>
                  <a:pt x="1630326" y="1652400"/>
                  <a:pt x="1616149" y="1631135"/>
                </a:cubicBezTo>
                <a:cubicBezTo>
                  <a:pt x="1609061" y="1620502"/>
                  <a:pt x="1600599" y="1610667"/>
                  <a:pt x="1594884" y="1599237"/>
                </a:cubicBezTo>
                <a:cubicBezTo>
                  <a:pt x="1587796" y="1585060"/>
                  <a:pt x="1582020" y="1570148"/>
                  <a:pt x="1573619" y="1556707"/>
                </a:cubicBezTo>
                <a:cubicBezTo>
                  <a:pt x="1564227" y="1541680"/>
                  <a:pt x="1551113" y="1529204"/>
                  <a:pt x="1541721" y="1514177"/>
                </a:cubicBezTo>
                <a:cubicBezTo>
                  <a:pt x="1493398" y="1436861"/>
                  <a:pt x="1543221" y="1507043"/>
                  <a:pt x="1509823" y="1429116"/>
                </a:cubicBezTo>
                <a:cubicBezTo>
                  <a:pt x="1504789" y="1417371"/>
                  <a:pt x="1495646" y="1407851"/>
                  <a:pt x="1488558" y="1397219"/>
                </a:cubicBezTo>
                <a:cubicBezTo>
                  <a:pt x="1478354" y="1356398"/>
                  <a:pt x="1479828" y="1349225"/>
                  <a:pt x="1456661" y="1312158"/>
                </a:cubicBezTo>
                <a:cubicBezTo>
                  <a:pt x="1447269" y="1297131"/>
                  <a:pt x="1434155" y="1284655"/>
                  <a:pt x="1424763" y="1269628"/>
                </a:cubicBezTo>
                <a:cubicBezTo>
                  <a:pt x="1416362" y="1256187"/>
                  <a:pt x="1409063" y="1241939"/>
                  <a:pt x="1403498" y="1227098"/>
                </a:cubicBezTo>
                <a:cubicBezTo>
                  <a:pt x="1398367" y="1213415"/>
                  <a:pt x="1400971" y="1196726"/>
                  <a:pt x="1392865" y="1184567"/>
                </a:cubicBezTo>
                <a:cubicBezTo>
                  <a:pt x="1385777" y="1173935"/>
                  <a:pt x="1371600" y="1170390"/>
                  <a:pt x="1360968" y="1163302"/>
                </a:cubicBezTo>
                <a:cubicBezTo>
                  <a:pt x="1334241" y="1083125"/>
                  <a:pt x="1370295" y="1181956"/>
                  <a:pt x="1329070" y="1099507"/>
                </a:cubicBezTo>
                <a:cubicBezTo>
                  <a:pt x="1288479" y="1018325"/>
                  <a:pt x="1363668" y="1127917"/>
                  <a:pt x="1286540" y="1025079"/>
                </a:cubicBezTo>
                <a:cubicBezTo>
                  <a:pt x="1282996" y="1014446"/>
                  <a:pt x="1281350" y="1002978"/>
                  <a:pt x="1275907" y="993181"/>
                </a:cubicBezTo>
                <a:cubicBezTo>
                  <a:pt x="1263495" y="970840"/>
                  <a:pt x="1247554" y="950651"/>
                  <a:pt x="1233377" y="929386"/>
                </a:cubicBezTo>
                <a:cubicBezTo>
                  <a:pt x="1226289" y="918753"/>
                  <a:pt x="1217827" y="908918"/>
                  <a:pt x="1212112" y="897488"/>
                </a:cubicBezTo>
                <a:cubicBezTo>
                  <a:pt x="1205024" y="883311"/>
                  <a:pt x="1197284" y="869442"/>
                  <a:pt x="1190847" y="854958"/>
                </a:cubicBezTo>
                <a:cubicBezTo>
                  <a:pt x="1183095" y="837517"/>
                  <a:pt x="1176105" y="819732"/>
                  <a:pt x="1169582" y="801795"/>
                </a:cubicBezTo>
                <a:cubicBezTo>
                  <a:pt x="1161922" y="780729"/>
                  <a:pt x="1160750" y="756651"/>
                  <a:pt x="1148316" y="738000"/>
                </a:cubicBezTo>
                <a:cubicBezTo>
                  <a:pt x="1141228" y="727367"/>
                  <a:pt x="1133170" y="717320"/>
                  <a:pt x="1127051" y="706102"/>
                </a:cubicBezTo>
                <a:cubicBezTo>
                  <a:pt x="1111871" y="678273"/>
                  <a:pt x="1084521" y="621042"/>
                  <a:pt x="1084521" y="621042"/>
                </a:cubicBezTo>
                <a:cubicBezTo>
                  <a:pt x="1080977" y="606865"/>
                  <a:pt x="1080424" y="591582"/>
                  <a:pt x="1073889" y="578512"/>
                </a:cubicBezTo>
                <a:cubicBezTo>
                  <a:pt x="1069406" y="569545"/>
                  <a:pt x="1058886" y="565074"/>
                  <a:pt x="1052623" y="557246"/>
                </a:cubicBezTo>
                <a:cubicBezTo>
                  <a:pt x="991365" y="480674"/>
                  <a:pt x="1083410" y="574522"/>
                  <a:pt x="988828" y="493451"/>
                </a:cubicBezTo>
                <a:cubicBezTo>
                  <a:pt x="977411" y="483665"/>
                  <a:pt x="969166" y="470293"/>
                  <a:pt x="956930" y="461553"/>
                </a:cubicBezTo>
                <a:cubicBezTo>
                  <a:pt x="944032" y="452340"/>
                  <a:pt x="927991" y="448443"/>
                  <a:pt x="914400" y="440288"/>
                </a:cubicBezTo>
                <a:cubicBezTo>
                  <a:pt x="892485" y="427139"/>
                  <a:pt x="874851" y="405840"/>
                  <a:pt x="850605" y="397758"/>
                </a:cubicBezTo>
                <a:cubicBezTo>
                  <a:pt x="839972" y="394214"/>
                  <a:pt x="828388" y="392772"/>
                  <a:pt x="818707" y="387125"/>
                </a:cubicBezTo>
                <a:cubicBezTo>
                  <a:pt x="699540" y="317611"/>
                  <a:pt x="755668" y="343212"/>
                  <a:pt x="669851" y="280800"/>
                </a:cubicBezTo>
                <a:cubicBezTo>
                  <a:pt x="649182" y="265768"/>
                  <a:pt x="627321" y="252447"/>
                  <a:pt x="606056" y="238270"/>
                </a:cubicBezTo>
                <a:lnTo>
                  <a:pt x="542261" y="195739"/>
                </a:lnTo>
                <a:cubicBezTo>
                  <a:pt x="531628" y="188650"/>
                  <a:pt x="519399" y="183510"/>
                  <a:pt x="510363" y="174474"/>
                </a:cubicBezTo>
                <a:cubicBezTo>
                  <a:pt x="489098" y="153209"/>
                  <a:pt x="474490" y="121848"/>
                  <a:pt x="446568" y="110679"/>
                </a:cubicBezTo>
                <a:cubicBezTo>
                  <a:pt x="428847" y="103591"/>
                  <a:pt x="410476" y="97949"/>
                  <a:pt x="393405" y="89414"/>
                </a:cubicBezTo>
                <a:cubicBezTo>
                  <a:pt x="381975" y="83699"/>
                  <a:pt x="373184" y="73339"/>
                  <a:pt x="361507" y="68149"/>
                </a:cubicBezTo>
                <a:cubicBezTo>
                  <a:pt x="297055" y="39504"/>
                  <a:pt x="300783" y="51110"/>
                  <a:pt x="233916" y="36251"/>
                </a:cubicBezTo>
                <a:cubicBezTo>
                  <a:pt x="222975" y="33820"/>
                  <a:pt x="212651" y="29163"/>
                  <a:pt x="202019" y="25619"/>
                </a:cubicBezTo>
                <a:cubicBezTo>
                  <a:pt x="173119" y="6352"/>
                  <a:pt x="157148" y="-15157"/>
                  <a:pt x="116958" y="14986"/>
                </a:cubicBezTo>
                <a:cubicBezTo>
                  <a:pt x="110618" y="19741"/>
                  <a:pt x="124047" y="29163"/>
                  <a:pt x="127591" y="36251"/>
                </a:cubicBezTo>
              </a:path>
            </a:pathLst>
          </a:custGeom>
          <a:solidFill>
            <a:srgbClr val="0070C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2" name="Группа 61"/>
          <p:cNvGrpSpPr/>
          <p:nvPr/>
        </p:nvGrpSpPr>
        <p:grpSpPr>
          <a:xfrm>
            <a:off x="4473507" y="4923961"/>
            <a:ext cx="3244987" cy="789362"/>
            <a:chOff x="3824888" y="1222560"/>
            <a:chExt cx="2433740" cy="789362"/>
          </a:xfrm>
          <a:solidFill>
            <a:srgbClr val="00B050"/>
          </a:solidFill>
        </p:grpSpPr>
        <p:sp>
          <p:nvSpPr>
            <p:cNvPr id="63" name="Равнобедренный треугольник 62"/>
            <p:cNvSpPr/>
            <p:nvPr/>
          </p:nvSpPr>
          <p:spPr>
            <a:xfrm>
              <a:off x="4912309" y="1795898"/>
              <a:ext cx="216024" cy="216024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рямоугольная выноска 71"/>
            <p:cNvSpPr/>
            <p:nvPr/>
          </p:nvSpPr>
          <p:spPr>
            <a:xfrm>
              <a:off x="5292080" y="1222560"/>
              <a:ext cx="966548" cy="455470"/>
            </a:xfrm>
            <a:prstGeom prst="wedgeRectCallout">
              <a:avLst>
                <a:gd name="adj1" fmla="val -65559"/>
                <a:gd name="adj2" fmla="val 93477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АГК 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НЯ – 570 см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ОЯ – 600см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Прямоугольная выноска 72"/>
            <p:cNvSpPr/>
            <p:nvPr/>
          </p:nvSpPr>
          <p:spPr>
            <a:xfrm>
              <a:off x="3824888" y="1222560"/>
              <a:ext cx="886767" cy="458481"/>
            </a:xfrm>
            <a:prstGeom prst="wedgeRectCallout">
              <a:avLst>
                <a:gd name="adj1" fmla="val 69461"/>
                <a:gd name="adj2" fmla="val 95270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Координаты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º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67</a:t>
              </a:r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‘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51</a:t>
              </a:r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35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44</a:t>
              </a:r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º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64</a:t>
              </a:r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‘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02</a:t>
              </a:r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77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2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192000" cy="85408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/>
          <a:p>
            <a:pPr algn="ctr"/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РАЗВИТИЯ ОБСТАНОВКИ</a:t>
            </a:r>
          </a:p>
          <a:p>
            <a:pPr algn="ctr"/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подтопления в г. Лабинск МО Лабинский район Краснодарского края</a:t>
            </a:r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479" y="3409608"/>
            <a:ext cx="3477717" cy="131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408" y="3169640"/>
            <a:ext cx="351033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" y="2986464"/>
            <a:ext cx="3356447" cy="171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AutoShape 54"/>
          <p:cNvSpPr>
            <a:spLocks noChangeArrowheads="1"/>
          </p:cNvSpPr>
          <p:nvPr/>
        </p:nvSpPr>
        <p:spPr bwMode="auto">
          <a:xfrm>
            <a:off x="4236625" y="898709"/>
            <a:ext cx="1736527" cy="594945"/>
          </a:xfrm>
          <a:prstGeom prst="wedgeRectCallout">
            <a:avLst>
              <a:gd name="adj1" fmla="val 6296"/>
              <a:gd name="adj2" fmla="val 255549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Лаба</a:t>
            </a:r>
          </a:p>
          <a:p>
            <a:pPr algn="ctr"/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Ведется визуальное наблюдение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482586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" y="5053211"/>
            <a:ext cx="3356447" cy="1783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" y="2717805"/>
            <a:ext cx="335644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8" y="4805806"/>
            <a:ext cx="338878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990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1" t="18746" b="4916"/>
          <a:stretch/>
        </p:blipFill>
        <p:spPr bwMode="auto">
          <a:xfrm>
            <a:off x="0" y="826635"/>
            <a:ext cx="12192000" cy="603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110304"/>
              </p:ext>
            </p:extLst>
          </p:nvPr>
        </p:nvGraphicFramePr>
        <p:xfrm>
          <a:off x="11028806" y="26526"/>
          <a:ext cx="1086397" cy="234147"/>
        </p:xfrm>
        <a:graphic>
          <a:graphicData uri="http://schemas.openxmlformats.org/drawingml/2006/table">
            <a:tbl>
              <a:tblPr/>
              <a:tblGrid>
                <a:gridCol w="1086397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6" name="Freeform 52"/>
          <p:cNvSpPr>
            <a:spLocks/>
          </p:cNvSpPr>
          <p:nvPr/>
        </p:nvSpPr>
        <p:spPr bwMode="auto">
          <a:xfrm>
            <a:off x="5889673" y="3417681"/>
            <a:ext cx="348396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8648768" y="898476"/>
            <a:ext cx="3477717" cy="1136241"/>
            <a:chOff x="6428209" y="4986230"/>
            <a:chExt cx="2608288" cy="1130579"/>
          </a:xfrm>
        </p:grpSpPr>
        <p:sp>
          <p:nvSpPr>
            <p:cNvPr id="36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8817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9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70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 домов, </a:t>
              </a: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189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 чел.;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км. 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автомобильный мост;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железнодорожный мост.</a:t>
              </a:r>
            </a:p>
          </p:txBody>
        </p:sp>
        <p:sp>
          <p:nvSpPr>
            <p:cNvPr id="37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8647479" y="2116195"/>
            <a:ext cx="3477717" cy="893968"/>
            <a:chOff x="6428209" y="4993020"/>
            <a:chExt cx="2608288" cy="889513"/>
          </a:xfrm>
        </p:grpSpPr>
        <p:sp>
          <p:nvSpPr>
            <p:cNvPr id="70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64752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ст. Ахметовская 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1491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1184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6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СЗО,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Для размещения пострадавших предусмотрено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14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ПВР вместимостью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3600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чел.</a:t>
              </a:r>
            </a:p>
          </p:txBody>
        </p:sp>
        <p:sp>
          <p:nvSpPr>
            <p:cNvPr id="7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8650409" y="4828957"/>
            <a:ext cx="3477716" cy="2007477"/>
            <a:chOff x="6487806" y="4797152"/>
            <a:chExt cx="2608287" cy="2007477"/>
          </a:xfrm>
        </p:grpSpPr>
        <p:sp>
          <p:nvSpPr>
            <p:cNvPr id="34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5" name="Равнобедренный треугольник 74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Равнобедренный треугольник 75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96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97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64" name="AutoShape 54"/>
          <p:cNvSpPr>
            <a:spLocks noChangeArrowheads="1"/>
          </p:cNvSpPr>
          <p:nvPr/>
        </p:nvSpPr>
        <p:spPr bwMode="auto">
          <a:xfrm>
            <a:off x="6768075" y="6171662"/>
            <a:ext cx="1736527" cy="594945"/>
          </a:xfrm>
          <a:prstGeom prst="wedgeRectCallout">
            <a:avLst>
              <a:gd name="adj1" fmla="val -167861"/>
              <a:gd name="adj2" fmla="val -143200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Большая Лаба </a:t>
            </a:r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НЯ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см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ОЯ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130 см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82586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лилиния 1"/>
          <p:cNvSpPr/>
          <p:nvPr/>
        </p:nvSpPr>
        <p:spPr>
          <a:xfrm rot="16033691">
            <a:off x="3343386" y="3311706"/>
            <a:ext cx="3076246" cy="1435139"/>
          </a:xfrm>
          <a:custGeom>
            <a:avLst/>
            <a:gdLst>
              <a:gd name="connsiteX0" fmla="*/ 1814400 w 1879087"/>
              <a:gd name="connsiteY0" fmla="*/ 235079 h 510851"/>
              <a:gd name="connsiteX1" fmla="*/ 1756343 w 1879087"/>
              <a:gd name="connsiteY1" fmla="*/ 118965 h 510851"/>
              <a:gd name="connsiteX2" fmla="*/ 1712800 w 1879087"/>
              <a:gd name="connsiteY2" fmla="*/ 104451 h 510851"/>
              <a:gd name="connsiteX3" fmla="*/ 1393486 w 1879087"/>
              <a:gd name="connsiteY3" fmla="*/ 118965 h 510851"/>
              <a:gd name="connsiteX4" fmla="*/ 812915 w 1879087"/>
              <a:gd name="connsiteY4" fmla="*/ 75422 h 510851"/>
              <a:gd name="connsiteX5" fmla="*/ 783886 w 1879087"/>
              <a:gd name="connsiteY5" fmla="*/ 31879 h 510851"/>
              <a:gd name="connsiteX6" fmla="*/ 566172 w 1879087"/>
              <a:gd name="connsiteY6" fmla="*/ 17365 h 510851"/>
              <a:gd name="connsiteX7" fmla="*/ 522629 w 1879087"/>
              <a:gd name="connsiteY7" fmla="*/ 60908 h 510851"/>
              <a:gd name="connsiteX8" fmla="*/ 275886 w 1879087"/>
              <a:gd name="connsiteY8" fmla="*/ 104451 h 510851"/>
              <a:gd name="connsiteX9" fmla="*/ 232343 w 1879087"/>
              <a:gd name="connsiteY9" fmla="*/ 133479 h 510851"/>
              <a:gd name="connsiteX10" fmla="*/ 145257 w 1879087"/>
              <a:gd name="connsiteY10" fmla="*/ 162508 h 510851"/>
              <a:gd name="connsiteX11" fmla="*/ 58172 w 1879087"/>
              <a:gd name="connsiteY11" fmla="*/ 220565 h 510851"/>
              <a:gd name="connsiteX12" fmla="*/ 14629 w 1879087"/>
              <a:gd name="connsiteY12" fmla="*/ 249594 h 510851"/>
              <a:gd name="connsiteX13" fmla="*/ 115 w 1879087"/>
              <a:gd name="connsiteY13" fmla="*/ 293136 h 510851"/>
              <a:gd name="connsiteX14" fmla="*/ 14629 w 1879087"/>
              <a:gd name="connsiteY14" fmla="*/ 452794 h 510851"/>
              <a:gd name="connsiteX15" fmla="*/ 58172 w 1879087"/>
              <a:gd name="connsiteY15" fmla="*/ 467308 h 510851"/>
              <a:gd name="connsiteX16" fmla="*/ 246857 w 1879087"/>
              <a:gd name="connsiteY16" fmla="*/ 510851 h 510851"/>
              <a:gd name="connsiteX17" fmla="*/ 479086 w 1879087"/>
              <a:gd name="connsiteY17" fmla="*/ 496336 h 510851"/>
              <a:gd name="connsiteX18" fmla="*/ 653257 w 1879087"/>
              <a:gd name="connsiteY18" fmla="*/ 467308 h 510851"/>
              <a:gd name="connsiteX19" fmla="*/ 783886 w 1879087"/>
              <a:gd name="connsiteY19" fmla="*/ 452794 h 510851"/>
              <a:gd name="connsiteX20" fmla="*/ 1654743 w 1879087"/>
              <a:gd name="connsiteY20" fmla="*/ 452794 h 510851"/>
              <a:gd name="connsiteX21" fmla="*/ 1741829 w 1879087"/>
              <a:gd name="connsiteY21" fmla="*/ 496336 h 510851"/>
              <a:gd name="connsiteX22" fmla="*/ 1785372 w 1879087"/>
              <a:gd name="connsiteY22" fmla="*/ 510851 h 510851"/>
              <a:gd name="connsiteX23" fmla="*/ 1828915 w 1879087"/>
              <a:gd name="connsiteY23" fmla="*/ 496336 h 510851"/>
              <a:gd name="connsiteX24" fmla="*/ 1857943 w 1879087"/>
              <a:gd name="connsiteY24" fmla="*/ 322165 h 510851"/>
              <a:gd name="connsiteX25" fmla="*/ 1785372 w 1879087"/>
              <a:gd name="connsiteY25" fmla="*/ 235079 h 510851"/>
              <a:gd name="connsiteX26" fmla="*/ 1785372 w 1879087"/>
              <a:gd name="connsiteY26" fmla="*/ 147994 h 5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79087" h="510851">
                <a:moveTo>
                  <a:pt x="1814400" y="235079"/>
                </a:moveTo>
                <a:cubicBezTo>
                  <a:pt x="1805633" y="213161"/>
                  <a:pt x="1781921" y="139427"/>
                  <a:pt x="1756343" y="118965"/>
                </a:cubicBezTo>
                <a:cubicBezTo>
                  <a:pt x="1744396" y="109408"/>
                  <a:pt x="1727314" y="109289"/>
                  <a:pt x="1712800" y="104451"/>
                </a:cubicBezTo>
                <a:cubicBezTo>
                  <a:pt x="1606362" y="109289"/>
                  <a:pt x="1500034" y="118965"/>
                  <a:pt x="1393486" y="118965"/>
                </a:cubicBezTo>
                <a:cubicBezTo>
                  <a:pt x="861497" y="118965"/>
                  <a:pt x="1003265" y="202327"/>
                  <a:pt x="812915" y="75422"/>
                </a:cubicBezTo>
                <a:cubicBezTo>
                  <a:pt x="803239" y="60908"/>
                  <a:pt x="797287" y="43046"/>
                  <a:pt x="783886" y="31879"/>
                </a:cubicBezTo>
                <a:cubicBezTo>
                  <a:pt x="716209" y="-24518"/>
                  <a:pt x="653085" y="9464"/>
                  <a:pt x="566172" y="17365"/>
                </a:cubicBezTo>
                <a:cubicBezTo>
                  <a:pt x="551658" y="31879"/>
                  <a:pt x="542366" y="55269"/>
                  <a:pt x="522629" y="60908"/>
                </a:cubicBezTo>
                <a:cubicBezTo>
                  <a:pt x="445811" y="82856"/>
                  <a:pt x="348785" y="55853"/>
                  <a:pt x="275886" y="104451"/>
                </a:cubicBezTo>
                <a:cubicBezTo>
                  <a:pt x="261372" y="114127"/>
                  <a:pt x="248283" y="126394"/>
                  <a:pt x="232343" y="133479"/>
                </a:cubicBezTo>
                <a:cubicBezTo>
                  <a:pt x="204381" y="145906"/>
                  <a:pt x="145257" y="162508"/>
                  <a:pt x="145257" y="162508"/>
                </a:cubicBezTo>
                <a:lnTo>
                  <a:pt x="58172" y="220565"/>
                </a:lnTo>
                <a:lnTo>
                  <a:pt x="14629" y="249594"/>
                </a:lnTo>
                <a:cubicBezTo>
                  <a:pt x="9791" y="264108"/>
                  <a:pt x="115" y="277837"/>
                  <a:pt x="115" y="293136"/>
                </a:cubicBezTo>
                <a:cubicBezTo>
                  <a:pt x="115" y="346575"/>
                  <a:pt x="-2270" y="402097"/>
                  <a:pt x="14629" y="452794"/>
                </a:cubicBezTo>
                <a:cubicBezTo>
                  <a:pt x="19467" y="467308"/>
                  <a:pt x="43847" y="461936"/>
                  <a:pt x="58172" y="467308"/>
                </a:cubicBezTo>
                <a:cubicBezTo>
                  <a:pt x="177839" y="512182"/>
                  <a:pt x="88602" y="491068"/>
                  <a:pt x="246857" y="510851"/>
                </a:cubicBezTo>
                <a:cubicBezTo>
                  <a:pt x="324267" y="506013"/>
                  <a:pt x="401967" y="504599"/>
                  <a:pt x="479086" y="496336"/>
                </a:cubicBezTo>
                <a:cubicBezTo>
                  <a:pt x="537609" y="490066"/>
                  <a:pt x="594991" y="475632"/>
                  <a:pt x="653257" y="467308"/>
                </a:cubicBezTo>
                <a:cubicBezTo>
                  <a:pt x="696628" y="461112"/>
                  <a:pt x="740343" y="457632"/>
                  <a:pt x="783886" y="452794"/>
                </a:cubicBezTo>
                <a:cubicBezTo>
                  <a:pt x="1101365" y="373420"/>
                  <a:pt x="869048" y="426160"/>
                  <a:pt x="1654743" y="452794"/>
                </a:cubicBezTo>
                <a:cubicBezTo>
                  <a:pt x="1693878" y="454121"/>
                  <a:pt x="1709450" y="480147"/>
                  <a:pt x="1741829" y="496336"/>
                </a:cubicBezTo>
                <a:cubicBezTo>
                  <a:pt x="1755513" y="503178"/>
                  <a:pt x="1770858" y="506013"/>
                  <a:pt x="1785372" y="510851"/>
                </a:cubicBezTo>
                <a:cubicBezTo>
                  <a:pt x="1799886" y="506013"/>
                  <a:pt x="1816185" y="504823"/>
                  <a:pt x="1828915" y="496336"/>
                </a:cubicBezTo>
                <a:cubicBezTo>
                  <a:pt x="1900335" y="448722"/>
                  <a:pt x="1881342" y="415763"/>
                  <a:pt x="1857943" y="322165"/>
                </a:cubicBezTo>
                <a:cubicBezTo>
                  <a:pt x="1823593" y="184763"/>
                  <a:pt x="1834114" y="381304"/>
                  <a:pt x="1785372" y="235079"/>
                </a:cubicBezTo>
                <a:cubicBezTo>
                  <a:pt x="1776192" y="207540"/>
                  <a:pt x="1785372" y="177022"/>
                  <a:pt x="1785372" y="147994"/>
                </a:cubicBezTo>
              </a:path>
            </a:pathLst>
          </a:custGeom>
          <a:solidFill>
            <a:srgbClr val="0070C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Группа 37"/>
          <p:cNvGrpSpPr/>
          <p:nvPr/>
        </p:nvGrpSpPr>
        <p:grpSpPr>
          <a:xfrm>
            <a:off x="2810423" y="1318351"/>
            <a:ext cx="3244987" cy="789362"/>
            <a:chOff x="3824888" y="1222560"/>
            <a:chExt cx="2433740" cy="789362"/>
          </a:xfrm>
        </p:grpSpPr>
        <p:sp>
          <p:nvSpPr>
            <p:cNvPr id="39" name="Равнобедренный треугольник 38"/>
            <p:cNvSpPr/>
            <p:nvPr/>
          </p:nvSpPr>
          <p:spPr>
            <a:xfrm>
              <a:off x="4912309" y="1795898"/>
              <a:ext cx="216024" cy="216024"/>
            </a:xfrm>
            <a:prstGeom prst="triangl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ая выноска 39"/>
            <p:cNvSpPr/>
            <p:nvPr/>
          </p:nvSpPr>
          <p:spPr>
            <a:xfrm>
              <a:off x="5292080" y="1222560"/>
              <a:ext cx="966548" cy="455470"/>
            </a:xfrm>
            <a:prstGeom prst="wedgeRectCallout">
              <a:avLst>
                <a:gd name="adj1" fmla="val -65559"/>
                <a:gd name="adj2" fmla="val 9347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АГК № 128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НЯ – 591,3 БСВ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ОЯ – 591,5 БСВ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Прямоугольная выноска 40"/>
            <p:cNvSpPr/>
            <p:nvPr/>
          </p:nvSpPr>
          <p:spPr>
            <a:xfrm>
              <a:off x="3824888" y="1222560"/>
              <a:ext cx="886767" cy="458481"/>
            </a:xfrm>
            <a:prstGeom prst="wedgeRectCallout">
              <a:avLst>
                <a:gd name="adj1" fmla="val 69461"/>
                <a:gd name="adj2" fmla="val 9527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Координаты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44,1642</a:t>
              </a:r>
              <a:endParaRPr lang="ru-RU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41,03355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6" name="Group 5"/>
          <p:cNvGrpSpPr>
            <a:grpSpLocks/>
          </p:cNvGrpSpPr>
          <p:nvPr/>
        </p:nvGrpSpPr>
        <p:grpSpPr bwMode="auto">
          <a:xfrm>
            <a:off x="4748689" y="5088116"/>
            <a:ext cx="265641" cy="145362"/>
            <a:chOff x="0" y="2252"/>
            <a:chExt cx="20000" cy="15534"/>
          </a:xfrm>
        </p:grpSpPr>
        <p:sp>
          <p:nvSpPr>
            <p:cNvPr id="57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5696133" y="2996862"/>
            <a:ext cx="1127858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ст. Ахметовская </a:t>
            </a:r>
            <a:endParaRPr lang="ru-RU" alt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192000" cy="85408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/>
          <a:p>
            <a:pPr algn="ctr"/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РАЗВИТИЯ ОБСТАНОВКИ</a:t>
            </a:r>
          </a:p>
          <a:p>
            <a:pPr algn="ctr"/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подтопления в ст. Ахметовская МО Лабинский район Краснодарского края</a:t>
            </a:r>
          </a:p>
        </p:txBody>
      </p: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" y="1964239"/>
            <a:ext cx="335644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409" y="3417682"/>
            <a:ext cx="3492559" cy="138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" y="2215160"/>
            <a:ext cx="3328355" cy="193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408" y="3169640"/>
            <a:ext cx="351033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6" y="5050481"/>
            <a:ext cx="3378931" cy="173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1" y="4816747"/>
            <a:ext cx="338878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41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634"/>
            <a:ext cx="12192000" cy="603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040875"/>
              </p:ext>
            </p:extLst>
          </p:nvPr>
        </p:nvGraphicFramePr>
        <p:xfrm>
          <a:off x="11028806" y="26526"/>
          <a:ext cx="1086397" cy="234147"/>
        </p:xfrm>
        <a:graphic>
          <a:graphicData uri="http://schemas.openxmlformats.org/drawingml/2006/table">
            <a:tbl>
              <a:tblPr/>
              <a:tblGrid>
                <a:gridCol w="1086397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6" name="Freeform 52"/>
          <p:cNvSpPr>
            <a:spLocks/>
          </p:cNvSpPr>
          <p:nvPr/>
        </p:nvSpPr>
        <p:spPr bwMode="auto">
          <a:xfrm>
            <a:off x="5889673" y="3417681"/>
            <a:ext cx="348396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8648768" y="898476"/>
            <a:ext cx="3477717" cy="1136241"/>
            <a:chOff x="6428209" y="4986230"/>
            <a:chExt cx="2608288" cy="1130579"/>
          </a:xfrm>
        </p:grpSpPr>
        <p:sp>
          <p:nvSpPr>
            <p:cNvPr id="36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8817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9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34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км. 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автомобильный мост;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железнодорожный мост.</a:t>
              </a:r>
            </a:p>
          </p:txBody>
        </p:sp>
        <p:sp>
          <p:nvSpPr>
            <p:cNvPr id="37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8647479" y="2116195"/>
            <a:ext cx="3477717" cy="893968"/>
            <a:chOff x="6428209" y="4993020"/>
            <a:chExt cx="2608288" cy="889513"/>
          </a:xfrm>
        </p:grpSpPr>
        <p:sp>
          <p:nvSpPr>
            <p:cNvPr id="70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64752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ст. </a:t>
              </a:r>
              <a:r>
                <a:rPr lang="ru-RU" sz="1000" dirty="0" err="1">
                  <a:latin typeface="Times New Roman" pitchFamily="18" charset="0"/>
                  <a:cs typeface="Times New Roman" pitchFamily="18" charset="0"/>
                </a:rPr>
                <a:t>Каладжинская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 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2208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940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дома, </a:t>
              </a: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СЗО, </a:t>
              </a: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Для размещения пострадавших предусмотрено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14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ПВР вместимостью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3600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чел.</a:t>
              </a:r>
            </a:p>
          </p:txBody>
        </p:sp>
        <p:sp>
          <p:nvSpPr>
            <p:cNvPr id="7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8650409" y="4828957"/>
            <a:ext cx="3477716" cy="2007477"/>
            <a:chOff x="6487806" y="4797152"/>
            <a:chExt cx="2608287" cy="2007477"/>
          </a:xfrm>
        </p:grpSpPr>
        <p:sp>
          <p:nvSpPr>
            <p:cNvPr id="34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5" name="Равнобедренный треугольник 74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Равнобедренный треугольник 75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96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97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5662471" y="2996862"/>
            <a:ext cx="1195184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ст. </a:t>
            </a:r>
            <a:r>
              <a:rPr lang="ru-RU" altLang="ru-RU" sz="105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Каладжинская</a:t>
            </a:r>
            <a:endParaRPr lang="ru-RU" alt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609185" y="1905000"/>
            <a:ext cx="3061116" cy="2533650"/>
          </a:xfrm>
          <a:custGeom>
            <a:avLst/>
            <a:gdLst>
              <a:gd name="connsiteX0" fmla="*/ 312 w 2295837"/>
              <a:gd name="connsiteY0" fmla="*/ 76200 h 2533650"/>
              <a:gd name="connsiteX1" fmla="*/ 76512 w 2295837"/>
              <a:gd name="connsiteY1" fmla="*/ 95250 h 2533650"/>
              <a:gd name="connsiteX2" fmla="*/ 152712 w 2295837"/>
              <a:gd name="connsiteY2" fmla="*/ 133350 h 2533650"/>
              <a:gd name="connsiteX3" fmla="*/ 181287 w 2295837"/>
              <a:gd name="connsiteY3" fmla="*/ 142875 h 2533650"/>
              <a:gd name="connsiteX4" fmla="*/ 238437 w 2295837"/>
              <a:gd name="connsiteY4" fmla="*/ 171450 h 2533650"/>
              <a:gd name="connsiteX5" fmla="*/ 267012 w 2295837"/>
              <a:gd name="connsiteY5" fmla="*/ 209550 h 2533650"/>
              <a:gd name="connsiteX6" fmla="*/ 295587 w 2295837"/>
              <a:gd name="connsiteY6" fmla="*/ 238125 h 2533650"/>
              <a:gd name="connsiteX7" fmla="*/ 352737 w 2295837"/>
              <a:gd name="connsiteY7" fmla="*/ 314325 h 2533650"/>
              <a:gd name="connsiteX8" fmla="*/ 362262 w 2295837"/>
              <a:gd name="connsiteY8" fmla="*/ 342900 h 2533650"/>
              <a:gd name="connsiteX9" fmla="*/ 428937 w 2295837"/>
              <a:gd name="connsiteY9" fmla="*/ 428625 h 2533650"/>
              <a:gd name="connsiteX10" fmla="*/ 457512 w 2295837"/>
              <a:gd name="connsiteY10" fmla="*/ 485775 h 2533650"/>
              <a:gd name="connsiteX11" fmla="*/ 533712 w 2295837"/>
              <a:gd name="connsiteY11" fmla="*/ 600075 h 2533650"/>
              <a:gd name="connsiteX12" fmla="*/ 562287 w 2295837"/>
              <a:gd name="connsiteY12" fmla="*/ 619125 h 2533650"/>
              <a:gd name="connsiteX13" fmla="*/ 571812 w 2295837"/>
              <a:gd name="connsiteY13" fmla="*/ 647700 h 2533650"/>
              <a:gd name="connsiteX14" fmla="*/ 619437 w 2295837"/>
              <a:gd name="connsiteY14" fmla="*/ 704850 h 2533650"/>
              <a:gd name="connsiteX15" fmla="*/ 657537 w 2295837"/>
              <a:gd name="connsiteY15" fmla="*/ 762000 h 2533650"/>
              <a:gd name="connsiteX16" fmla="*/ 676587 w 2295837"/>
              <a:gd name="connsiteY16" fmla="*/ 800100 h 2533650"/>
              <a:gd name="connsiteX17" fmla="*/ 686112 w 2295837"/>
              <a:gd name="connsiteY17" fmla="*/ 828675 h 2533650"/>
              <a:gd name="connsiteX18" fmla="*/ 714687 w 2295837"/>
              <a:gd name="connsiteY18" fmla="*/ 857250 h 2533650"/>
              <a:gd name="connsiteX19" fmla="*/ 733737 w 2295837"/>
              <a:gd name="connsiteY19" fmla="*/ 923925 h 2533650"/>
              <a:gd name="connsiteX20" fmla="*/ 752787 w 2295837"/>
              <a:gd name="connsiteY20" fmla="*/ 981075 h 2533650"/>
              <a:gd name="connsiteX21" fmla="*/ 790887 w 2295837"/>
              <a:gd name="connsiteY21" fmla="*/ 1047750 h 2533650"/>
              <a:gd name="connsiteX22" fmla="*/ 800412 w 2295837"/>
              <a:gd name="connsiteY22" fmla="*/ 1076325 h 2533650"/>
              <a:gd name="connsiteX23" fmla="*/ 819462 w 2295837"/>
              <a:gd name="connsiteY23" fmla="*/ 1104900 h 2533650"/>
              <a:gd name="connsiteX24" fmla="*/ 848037 w 2295837"/>
              <a:gd name="connsiteY24" fmla="*/ 1162050 h 2533650"/>
              <a:gd name="connsiteX25" fmla="*/ 876612 w 2295837"/>
              <a:gd name="connsiteY25" fmla="*/ 1238250 h 2533650"/>
              <a:gd name="connsiteX26" fmla="*/ 895662 w 2295837"/>
              <a:gd name="connsiteY26" fmla="*/ 1295400 h 2533650"/>
              <a:gd name="connsiteX27" fmla="*/ 914712 w 2295837"/>
              <a:gd name="connsiteY27" fmla="*/ 1323975 h 2533650"/>
              <a:gd name="connsiteX28" fmla="*/ 933762 w 2295837"/>
              <a:gd name="connsiteY28" fmla="*/ 1381125 h 2533650"/>
              <a:gd name="connsiteX29" fmla="*/ 952812 w 2295837"/>
              <a:gd name="connsiteY29" fmla="*/ 1419225 h 2533650"/>
              <a:gd name="connsiteX30" fmla="*/ 962337 w 2295837"/>
              <a:gd name="connsiteY30" fmla="*/ 1447800 h 2533650"/>
              <a:gd name="connsiteX31" fmla="*/ 1009962 w 2295837"/>
              <a:gd name="connsiteY31" fmla="*/ 1514475 h 2533650"/>
              <a:gd name="connsiteX32" fmla="*/ 1048062 w 2295837"/>
              <a:gd name="connsiteY32" fmla="*/ 1590675 h 2533650"/>
              <a:gd name="connsiteX33" fmla="*/ 1067112 w 2295837"/>
              <a:gd name="connsiteY33" fmla="*/ 1628775 h 2533650"/>
              <a:gd name="connsiteX34" fmla="*/ 1105212 w 2295837"/>
              <a:gd name="connsiteY34" fmla="*/ 1666875 h 2533650"/>
              <a:gd name="connsiteX35" fmla="*/ 1162362 w 2295837"/>
              <a:gd name="connsiteY35" fmla="*/ 1733550 h 2533650"/>
              <a:gd name="connsiteX36" fmla="*/ 1229037 w 2295837"/>
              <a:gd name="connsiteY36" fmla="*/ 1819275 h 2533650"/>
              <a:gd name="connsiteX37" fmla="*/ 1267137 w 2295837"/>
              <a:gd name="connsiteY37" fmla="*/ 1876425 h 2533650"/>
              <a:gd name="connsiteX38" fmla="*/ 1314762 w 2295837"/>
              <a:gd name="connsiteY38" fmla="*/ 1933575 h 2533650"/>
              <a:gd name="connsiteX39" fmla="*/ 1333812 w 2295837"/>
              <a:gd name="connsiteY39" fmla="*/ 1990725 h 2533650"/>
              <a:gd name="connsiteX40" fmla="*/ 1390962 w 2295837"/>
              <a:gd name="connsiteY40" fmla="*/ 2085975 h 2533650"/>
              <a:gd name="connsiteX41" fmla="*/ 1410012 w 2295837"/>
              <a:gd name="connsiteY41" fmla="*/ 2133600 h 2533650"/>
              <a:gd name="connsiteX42" fmla="*/ 1476687 w 2295837"/>
              <a:gd name="connsiteY42" fmla="*/ 2219325 h 2533650"/>
              <a:gd name="connsiteX43" fmla="*/ 1505262 w 2295837"/>
              <a:gd name="connsiteY43" fmla="*/ 2286000 h 2533650"/>
              <a:gd name="connsiteX44" fmla="*/ 1524312 w 2295837"/>
              <a:gd name="connsiteY44" fmla="*/ 2314575 h 2533650"/>
              <a:gd name="connsiteX45" fmla="*/ 1581462 w 2295837"/>
              <a:gd name="connsiteY45" fmla="*/ 2371725 h 2533650"/>
              <a:gd name="connsiteX46" fmla="*/ 1667187 w 2295837"/>
              <a:gd name="connsiteY46" fmla="*/ 2447925 h 2533650"/>
              <a:gd name="connsiteX47" fmla="*/ 1743387 w 2295837"/>
              <a:gd name="connsiteY47" fmla="*/ 2495550 h 2533650"/>
              <a:gd name="connsiteX48" fmla="*/ 1914837 w 2295837"/>
              <a:gd name="connsiteY48" fmla="*/ 2514600 h 2533650"/>
              <a:gd name="connsiteX49" fmla="*/ 2048187 w 2295837"/>
              <a:gd name="connsiteY49" fmla="*/ 2533650 h 2533650"/>
              <a:gd name="connsiteX50" fmla="*/ 2248212 w 2295837"/>
              <a:gd name="connsiteY50" fmla="*/ 2524125 h 2533650"/>
              <a:gd name="connsiteX51" fmla="*/ 2276787 w 2295837"/>
              <a:gd name="connsiteY51" fmla="*/ 2514600 h 2533650"/>
              <a:gd name="connsiteX52" fmla="*/ 2295837 w 2295837"/>
              <a:gd name="connsiteY52" fmla="*/ 2476500 h 2533650"/>
              <a:gd name="connsiteX53" fmla="*/ 2276787 w 2295837"/>
              <a:gd name="connsiteY53" fmla="*/ 2257425 h 2533650"/>
              <a:gd name="connsiteX54" fmla="*/ 2257737 w 2295837"/>
              <a:gd name="connsiteY54" fmla="*/ 2200275 h 2533650"/>
              <a:gd name="connsiteX55" fmla="*/ 2219637 w 2295837"/>
              <a:gd name="connsiteY55" fmla="*/ 2124075 h 2533650"/>
              <a:gd name="connsiteX56" fmla="*/ 2210112 w 2295837"/>
              <a:gd name="connsiteY56" fmla="*/ 2095500 h 2533650"/>
              <a:gd name="connsiteX57" fmla="*/ 2172012 w 2295837"/>
              <a:gd name="connsiteY57" fmla="*/ 2047875 h 2533650"/>
              <a:gd name="connsiteX58" fmla="*/ 2133912 w 2295837"/>
              <a:gd name="connsiteY58" fmla="*/ 1990725 h 2533650"/>
              <a:gd name="connsiteX59" fmla="*/ 2114862 w 2295837"/>
              <a:gd name="connsiteY59" fmla="*/ 1962150 h 2533650"/>
              <a:gd name="connsiteX60" fmla="*/ 2076762 w 2295837"/>
              <a:gd name="connsiteY60" fmla="*/ 1924050 h 2533650"/>
              <a:gd name="connsiteX61" fmla="*/ 2057712 w 2295837"/>
              <a:gd name="connsiteY61" fmla="*/ 1895475 h 2533650"/>
              <a:gd name="connsiteX62" fmla="*/ 2029137 w 2295837"/>
              <a:gd name="connsiteY62" fmla="*/ 1857375 h 2533650"/>
              <a:gd name="connsiteX63" fmla="*/ 2000562 w 2295837"/>
              <a:gd name="connsiteY63" fmla="*/ 1809750 h 2533650"/>
              <a:gd name="connsiteX64" fmla="*/ 1981512 w 2295837"/>
              <a:gd name="connsiteY64" fmla="*/ 1752600 h 2533650"/>
              <a:gd name="connsiteX65" fmla="*/ 1943412 w 2295837"/>
              <a:gd name="connsiteY65" fmla="*/ 1714500 h 2533650"/>
              <a:gd name="connsiteX66" fmla="*/ 1857687 w 2295837"/>
              <a:gd name="connsiteY66" fmla="*/ 1628775 h 2533650"/>
              <a:gd name="connsiteX67" fmla="*/ 1829112 w 2295837"/>
              <a:gd name="connsiteY67" fmla="*/ 1600200 h 2533650"/>
              <a:gd name="connsiteX68" fmla="*/ 1800537 w 2295837"/>
              <a:gd name="connsiteY68" fmla="*/ 1581150 h 2533650"/>
              <a:gd name="connsiteX69" fmla="*/ 1743387 w 2295837"/>
              <a:gd name="connsiteY69" fmla="*/ 1533525 h 2533650"/>
              <a:gd name="connsiteX70" fmla="*/ 1724337 w 2295837"/>
              <a:gd name="connsiteY70" fmla="*/ 1476375 h 2533650"/>
              <a:gd name="connsiteX71" fmla="*/ 1714812 w 2295837"/>
              <a:gd name="connsiteY71" fmla="*/ 1438275 h 2533650"/>
              <a:gd name="connsiteX72" fmla="*/ 1686237 w 2295837"/>
              <a:gd name="connsiteY72" fmla="*/ 1390650 h 2533650"/>
              <a:gd name="connsiteX73" fmla="*/ 1667187 w 2295837"/>
              <a:gd name="connsiteY73" fmla="*/ 1352550 h 2533650"/>
              <a:gd name="connsiteX74" fmla="*/ 1648137 w 2295837"/>
              <a:gd name="connsiteY74" fmla="*/ 1276350 h 2533650"/>
              <a:gd name="connsiteX75" fmla="*/ 1638612 w 2295837"/>
              <a:gd name="connsiteY75" fmla="*/ 1247775 h 2533650"/>
              <a:gd name="connsiteX76" fmla="*/ 1600512 w 2295837"/>
              <a:gd name="connsiteY76" fmla="*/ 1181100 h 2533650"/>
              <a:gd name="connsiteX77" fmla="*/ 1562412 w 2295837"/>
              <a:gd name="connsiteY77" fmla="*/ 1104900 h 2533650"/>
              <a:gd name="connsiteX78" fmla="*/ 1495737 w 2295837"/>
              <a:gd name="connsiteY78" fmla="*/ 1009650 h 2533650"/>
              <a:gd name="connsiteX79" fmla="*/ 1476687 w 2295837"/>
              <a:gd name="connsiteY79" fmla="*/ 981075 h 2533650"/>
              <a:gd name="connsiteX80" fmla="*/ 1448112 w 2295837"/>
              <a:gd name="connsiteY80" fmla="*/ 962025 h 2533650"/>
              <a:gd name="connsiteX81" fmla="*/ 1419537 w 2295837"/>
              <a:gd name="connsiteY81" fmla="*/ 923925 h 2533650"/>
              <a:gd name="connsiteX82" fmla="*/ 1390962 w 2295837"/>
              <a:gd name="connsiteY82" fmla="*/ 904875 h 2533650"/>
              <a:gd name="connsiteX83" fmla="*/ 1352862 w 2295837"/>
              <a:gd name="connsiteY83" fmla="*/ 876300 h 2533650"/>
              <a:gd name="connsiteX84" fmla="*/ 1343337 w 2295837"/>
              <a:gd name="connsiteY84" fmla="*/ 847725 h 2533650"/>
              <a:gd name="connsiteX85" fmla="*/ 1314762 w 2295837"/>
              <a:gd name="connsiteY85" fmla="*/ 838200 h 2533650"/>
              <a:gd name="connsiteX86" fmla="*/ 1286187 w 2295837"/>
              <a:gd name="connsiteY86" fmla="*/ 819150 h 2533650"/>
              <a:gd name="connsiteX87" fmla="*/ 1229037 w 2295837"/>
              <a:gd name="connsiteY87" fmla="*/ 762000 h 2533650"/>
              <a:gd name="connsiteX88" fmla="*/ 1190937 w 2295837"/>
              <a:gd name="connsiteY88" fmla="*/ 695325 h 2533650"/>
              <a:gd name="connsiteX89" fmla="*/ 1124262 w 2295837"/>
              <a:gd name="connsiteY89" fmla="*/ 628650 h 2533650"/>
              <a:gd name="connsiteX90" fmla="*/ 1095687 w 2295837"/>
              <a:gd name="connsiteY90" fmla="*/ 600075 h 2533650"/>
              <a:gd name="connsiteX91" fmla="*/ 1057587 w 2295837"/>
              <a:gd name="connsiteY91" fmla="*/ 523875 h 2533650"/>
              <a:gd name="connsiteX92" fmla="*/ 1000437 w 2295837"/>
              <a:gd name="connsiteY92" fmla="*/ 466725 h 2533650"/>
              <a:gd name="connsiteX93" fmla="*/ 971862 w 2295837"/>
              <a:gd name="connsiteY93" fmla="*/ 409575 h 2533650"/>
              <a:gd name="connsiteX94" fmla="*/ 914712 w 2295837"/>
              <a:gd name="connsiteY94" fmla="*/ 361950 h 2533650"/>
              <a:gd name="connsiteX95" fmla="*/ 895662 w 2295837"/>
              <a:gd name="connsiteY95" fmla="*/ 333375 h 2533650"/>
              <a:gd name="connsiteX96" fmla="*/ 867087 w 2295837"/>
              <a:gd name="connsiteY96" fmla="*/ 314325 h 2533650"/>
              <a:gd name="connsiteX97" fmla="*/ 838512 w 2295837"/>
              <a:gd name="connsiteY97" fmla="*/ 285750 h 2533650"/>
              <a:gd name="connsiteX98" fmla="*/ 781362 w 2295837"/>
              <a:gd name="connsiteY98" fmla="*/ 247650 h 2533650"/>
              <a:gd name="connsiteX99" fmla="*/ 705162 w 2295837"/>
              <a:gd name="connsiteY99" fmla="*/ 190500 h 2533650"/>
              <a:gd name="connsiteX100" fmla="*/ 676587 w 2295837"/>
              <a:gd name="connsiteY100" fmla="*/ 171450 h 2533650"/>
              <a:gd name="connsiteX101" fmla="*/ 600387 w 2295837"/>
              <a:gd name="connsiteY101" fmla="*/ 133350 h 2533650"/>
              <a:gd name="connsiteX102" fmla="*/ 467037 w 2295837"/>
              <a:gd name="connsiteY102" fmla="*/ 85725 h 2533650"/>
              <a:gd name="connsiteX103" fmla="*/ 390837 w 2295837"/>
              <a:gd name="connsiteY103" fmla="*/ 47625 h 2533650"/>
              <a:gd name="connsiteX104" fmla="*/ 352737 w 2295837"/>
              <a:gd name="connsiteY104" fmla="*/ 38100 h 2533650"/>
              <a:gd name="connsiteX105" fmla="*/ 257487 w 2295837"/>
              <a:gd name="connsiteY105" fmla="*/ 9525 h 2533650"/>
              <a:gd name="connsiteX106" fmla="*/ 162237 w 2295837"/>
              <a:gd name="connsiteY106" fmla="*/ 0 h 2533650"/>
              <a:gd name="connsiteX107" fmla="*/ 47937 w 2295837"/>
              <a:gd name="connsiteY107" fmla="*/ 76200 h 2533650"/>
              <a:gd name="connsiteX108" fmla="*/ 312 w 2295837"/>
              <a:gd name="connsiteY108" fmla="*/ 76200 h 25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2295837" h="2533650">
                <a:moveTo>
                  <a:pt x="312" y="76200"/>
                </a:moveTo>
                <a:cubicBezTo>
                  <a:pt x="5074" y="79375"/>
                  <a:pt x="51997" y="86057"/>
                  <a:pt x="76512" y="95250"/>
                </a:cubicBezTo>
                <a:cubicBezTo>
                  <a:pt x="103102" y="105221"/>
                  <a:pt x="125771" y="124370"/>
                  <a:pt x="152712" y="133350"/>
                </a:cubicBezTo>
                <a:cubicBezTo>
                  <a:pt x="162237" y="136525"/>
                  <a:pt x="172307" y="138385"/>
                  <a:pt x="181287" y="142875"/>
                </a:cubicBezTo>
                <a:cubicBezTo>
                  <a:pt x="255145" y="179804"/>
                  <a:pt x="166613" y="147509"/>
                  <a:pt x="238437" y="171450"/>
                </a:cubicBezTo>
                <a:cubicBezTo>
                  <a:pt x="247962" y="184150"/>
                  <a:pt x="256681" y="197497"/>
                  <a:pt x="267012" y="209550"/>
                </a:cubicBezTo>
                <a:cubicBezTo>
                  <a:pt x="275778" y="219777"/>
                  <a:pt x="287057" y="227699"/>
                  <a:pt x="295587" y="238125"/>
                </a:cubicBezTo>
                <a:cubicBezTo>
                  <a:pt x="315692" y="262698"/>
                  <a:pt x="352737" y="314325"/>
                  <a:pt x="352737" y="314325"/>
                </a:cubicBezTo>
                <a:cubicBezTo>
                  <a:pt x="355912" y="323850"/>
                  <a:pt x="357386" y="334123"/>
                  <a:pt x="362262" y="342900"/>
                </a:cubicBezTo>
                <a:cubicBezTo>
                  <a:pt x="390745" y="394169"/>
                  <a:pt x="394227" y="393915"/>
                  <a:pt x="428937" y="428625"/>
                </a:cubicBezTo>
                <a:cubicBezTo>
                  <a:pt x="446401" y="481016"/>
                  <a:pt x="427969" y="434074"/>
                  <a:pt x="457512" y="485775"/>
                </a:cubicBezTo>
                <a:cubicBezTo>
                  <a:pt x="480361" y="525761"/>
                  <a:pt x="491298" y="571799"/>
                  <a:pt x="533712" y="600075"/>
                </a:cubicBezTo>
                <a:lnTo>
                  <a:pt x="562287" y="619125"/>
                </a:lnTo>
                <a:cubicBezTo>
                  <a:pt x="565462" y="628650"/>
                  <a:pt x="567322" y="638720"/>
                  <a:pt x="571812" y="647700"/>
                </a:cubicBezTo>
                <a:cubicBezTo>
                  <a:pt x="592234" y="688544"/>
                  <a:pt x="589945" y="666932"/>
                  <a:pt x="619437" y="704850"/>
                </a:cubicBezTo>
                <a:cubicBezTo>
                  <a:pt x="633493" y="722922"/>
                  <a:pt x="647298" y="741522"/>
                  <a:pt x="657537" y="762000"/>
                </a:cubicBezTo>
                <a:cubicBezTo>
                  <a:pt x="663887" y="774700"/>
                  <a:pt x="670994" y="787049"/>
                  <a:pt x="676587" y="800100"/>
                </a:cubicBezTo>
                <a:cubicBezTo>
                  <a:pt x="680542" y="809328"/>
                  <a:pt x="680543" y="820321"/>
                  <a:pt x="686112" y="828675"/>
                </a:cubicBezTo>
                <a:cubicBezTo>
                  <a:pt x="693584" y="839883"/>
                  <a:pt x="705162" y="847725"/>
                  <a:pt x="714687" y="857250"/>
                </a:cubicBezTo>
                <a:cubicBezTo>
                  <a:pt x="746698" y="953282"/>
                  <a:pt x="697857" y="804324"/>
                  <a:pt x="733737" y="923925"/>
                </a:cubicBezTo>
                <a:cubicBezTo>
                  <a:pt x="739507" y="943159"/>
                  <a:pt x="741648" y="964367"/>
                  <a:pt x="752787" y="981075"/>
                </a:cubicBezTo>
                <a:cubicBezTo>
                  <a:pt x="771919" y="1009773"/>
                  <a:pt x="776385" y="1013913"/>
                  <a:pt x="790887" y="1047750"/>
                </a:cubicBezTo>
                <a:cubicBezTo>
                  <a:pt x="794842" y="1056978"/>
                  <a:pt x="795922" y="1067345"/>
                  <a:pt x="800412" y="1076325"/>
                </a:cubicBezTo>
                <a:cubicBezTo>
                  <a:pt x="805532" y="1086564"/>
                  <a:pt x="814342" y="1094661"/>
                  <a:pt x="819462" y="1104900"/>
                </a:cubicBezTo>
                <a:cubicBezTo>
                  <a:pt x="858897" y="1183770"/>
                  <a:pt x="793442" y="1080158"/>
                  <a:pt x="848037" y="1162050"/>
                </a:cubicBezTo>
                <a:cubicBezTo>
                  <a:pt x="868659" y="1244539"/>
                  <a:pt x="843406" y="1155235"/>
                  <a:pt x="876612" y="1238250"/>
                </a:cubicBezTo>
                <a:cubicBezTo>
                  <a:pt x="884070" y="1256894"/>
                  <a:pt x="884523" y="1278692"/>
                  <a:pt x="895662" y="1295400"/>
                </a:cubicBezTo>
                <a:cubicBezTo>
                  <a:pt x="902012" y="1304925"/>
                  <a:pt x="910063" y="1313514"/>
                  <a:pt x="914712" y="1323975"/>
                </a:cubicBezTo>
                <a:cubicBezTo>
                  <a:pt x="922867" y="1342325"/>
                  <a:pt x="924782" y="1363164"/>
                  <a:pt x="933762" y="1381125"/>
                </a:cubicBezTo>
                <a:cubicBezTo>
                  <a:pt x="940112" y="1393825"/>
                  <a:pt x="947219" y="1406174"/>
                  <a:pt x="952812" y="1419225"/>
                </a:cubicBezTo>
                <a:cubicBezTo>
                  <a:pt x="956767" y="1428453"/>
                  <a:pt x="957847" y="1438820"/>
                  <a:pt x="962337" y="1447800"/>
                </a:cubicBezTo>
                <a:cubicBezTo>
                  <a:pt x="975523" y="1474173"/>
                  <a:pt x="994861" y="1488588"/>
                  <a:pt x="1009962" y="1514475"/>
                </a:cubicBezTo>
                <a:cubicBezTo>
                  <a:pt x="1024271" y="1539005"/>
                  <a:pt x="1035362" y="1565275"/>
                  <a:pt x="1048062" y="1590675"/>
                </a:cubicBezTo>
                <a:cubicBezTo>
                  <a:pt x="1054412" y="1603375"/>
                  <a:pt x="1057072" y="1618735"/>
                  <a:pt x="1067112" y="1628775"/>
                </a:cubicBezTo>
                <a:cubicBezTo>
                  <a:pt x="1079812" y="1641475"/>
                  <a:pt x="1094436" y="1652507"/>
                  <a:pt x="1105212" y="1666875"/>
                </a:cubicBezTo>
                <a:cubicBezTo>
                  <a:pt x="1161247" y="1741588"/>
                  <a:pt x="1079490" y="1671396"/>
                  <a:pt x="1162362" y="1733550"/>
                </a:cubicBezTo>
                <a:cubicBezTo>
                  <a:pt x="1188388" y="1811628"/>
                  <a:pt x="1143371" y="1690776"/>
                  <a:pt x="1229037" y="1819275"/>
                </a:cubicBezTo>
                <a:cubicBezTo>
                  <a:pt x="1241737" y="1838325"/>
                  <a:pt x="1250948" y="1860236"/>
                  <a:pt x="1267137" y="1876425"/>
                </a:cubicBezTo>
                <a:cubicBezTo>
                  <a:pt x="1285082" y="1894370"/>
                  <a:pt x="1304153" y="1909705"/>
                  <a:pt x="1314762" y="1933575"/>
                </a:cubicBezTo>
                <a:cubicBezTo>
                  <a:pt x="1322917" y="1951925"/>
                  <a:pt x="1322673" y="1974017"/>
                  <a:pt x="1333812" y="1990725"/>
                </a:cubicBezTo>
                <a:cubicBezTo>
                  <a:pt x="1364046" y="2036076"/>
                  <a:pt x="1371436" y="2042041"/>
                  <a:pt x="1390962" y="2085975"/>
                </a:cubicBezTo>
                <a:cubicBezTo>
                  <a:pt x="1397906" y="2101599"/>
                  <a:pt x="1400950" y="2119101"/>
                  <a:pt x="1410012" y="2133600"/>
                </a:cubicBezTo>
                <a:cubicBezTo>
                  <a:pt x="1445234" y="2189955"/>
                  <a:pt x="1447334" y="2131267"/>
                  <a:pt x="1476687" y="2219325"/>
                </a:cubicBezTo>
                <a:cubicBezTo>
                  <a:pt x="1487373" y="2251383"/>
                  <a:pt x="1486430" y="2253044"/>
                  <a:pt x="1505262" y="2286000"/>
                </a:cubicBezTo>
                <a:cubicBezTo>
                  <a:pt x="1510942" y="2295939"/>
                  <a:pt x="1516707" y="2306019"/>
                  <a:pt x="1524312" y="2314575"/>
                </a:cubicBezTo>
                <a:cubicBezTo>
                  <a:pt x="1542210" y="2334711"/>
                  <a:pt x="1566518" y="2349309"/>
                  <a:pt x="1581462" y="2371725"/>
                </a:cubicBezTo>
                <a:cubicBezTo>
                  <a:pt x="1644238" y="2465890"/>
                  <a:pt x="1586959" y="2403354"/>
                  <a:pt x="1667187" y="2447925"/>
                </a:cubicBezTo>
                <a:cubicBezTo>
                  <a:pt x="1692598" y="2462042"/>
                  <a:pt x="1712597" y="2489952"/>
                  <a:pt x="1743387" y="2495550"/>
                </a:cubicBezTo>
                <a:cubicBezTo>
                  <a:pt x="1799961" y="2505836"/>
                  <a:pt x="1857714" y="2508009"/>
                  <a:pt x="1914837" y="2514600"/>
                </a:cubicBezTo>
                <a:cubicBezTo>
                  <a:pt x="1992320" y="2523540"/>
                  <a:pt x="1979278" y="2522165"/>
                  <a:pt x="2048187" y="2533650"/>
                </a:cubicBezTo>
                <a:cubicBezTo>
                  <a:pt x="2114862" y="2530475"/>
                  <a:pt x="2181692" y="2529668"/>
                  <a:pt x="2248212" y="2524125"/>
                </a:cubicBezTo>
                <a:cubicBezTo>
                  <a:pt x="2258218" y="2523291"/>
                  <a:pt x="2269687" y="2521700"/>
                  <a:pt x="2276787" y="2514600"/>
                </a:cubicBezTo>
                <a:cubicBezTo>
                  <a:pt x="2286827" y="2504560"/>
                  <a:pt x="2289487" y="2489200"/>
                  <a:pt x="2295837" y="2476500"/>
                </a:cubicBezTo>
                <a:cubicBezTo>
                  <a:pt x="2292238" y="2411727"/>
                  <a:pt x="2295607" y="2326432"/>
                  <a:pt x="2276787" y="2257425"/>
                </a:cubicBezTo>
                <a:cubicBezTo>
                  <a:pt x="2271503" y="2238052"/>
                  <a:pt x="2266717" y="2218236"/>
                  <a:pt x="2257737" y="2200275"/>
                </a:cubicBezTo>
                <a:cubicBezTo>
                  <a:pt x="2245037" y="2174875"/>
                  <a:pt x="2228617" y="2151016"/>
                  <a:pt x="2219637" y="2124075"/>
                </a:cubicBezTo>
                <a:cubicBezTo>
                  <a:pt x="2216462" y="2114550"/>
                  <a:pt x="2215433" y="2104014"/>
                  <a:pt x="2210112" y="2095500"/>
                </a:cubicBezTo>
                <a:cubicBezTo>
                  <a:pt x="2199337" y="2078260"/>
                  <a:pt x="2183969" y="2064317"/>
                  <a:pt x="2172012" y="2047875"/>
                </a:cubicBezTo>
                <a:cubicBezTo>
                  <a:pt x="2158546" y="2029359"/>
                  <a:pt x="2146612" y="2009775"/>
                  <a:pt x="2133912" y="1990725"/>
                </a:cubicBezTo>
                <a:cubicBezTo>
                  <a:pt x="2127562" y="1981200"/>
                  <a:pt x="2122957" y="1970245"/>
                  <a:pt x="2114862" y="1962150"/>
                </a:cubicBezTo>
                <a:cubicBezTo>
                  <a:pt x="2102162" y="1949450"/>
                  <a:pt x="2088451" y="1937687"/>
                  <a:pt x="2076762" y="1924050"/>
                </a:cubicBezTo>
                <a:cubicBezTo>
                  <a:pt x="2069312" y="1915358"/>
                  <a:pt x="2064366" y="1904790"/>
                  <a:pt x="2057712" y="1895475"/>
                </a:cubicBezTo>
                <a:cubicBezTo>
                  <a:pt x="2048485" y="1882557"/>
                  <a:pt x="2037943" y="1870584"/>
                  <a:pt x="2029137" y="1857375"/>
                </a:cubicBezTo>
                <a:cubicBezTo>
                  <a:pt x="2018868" y="1841971"/>
                  <a:pt x="2008223" y="1826604"/>
                  <a:pt x="2000562" y="1809750"/>
                </a:cubicBezTo>
                <a:cubicBezTo>
                  <a:pt x="1992253" y="1791469"/>
                  <a:pt x="1991843" y="1769819"/>
                  <a:pt x="1981512" y="1752600"/>
                </a:cubicBezTo>
                <a:cubicBezTo>
                  <a:pt x="1972271" y="1737199"/>
                  <a:pt x="1954910" y="1728298"/>
                  <a:pt x="1943412" y="1714500"/>
                </a:cubicBezTo>
                <a:cubicBezTo>
                  <a:pt x="1870519" y="1627028"/>
                  <a:pt x="1919456" y="1649365"/>
                  <a:pt x="1857687" y="1628775"/>
                </a:cubicBezTo>
                <a:cubicBezTo>
                  <a:pt x="1848162" y="1619250"/>
                  <a:pt x="1839460" y="1608824"/>
                  <a:pt x="1829112" y="1600200"/>
                </a:cubicBezTo>
                <a:cubicBezTo>
                  <a:pt x="1820318" y="1592871"/>
                  <a:pt x="1808632" y="1589245"/>
                  <a:pt x="1800537" y="1581150"/>
                </a:cubicBezTo>
                <a:cubicBezTo>
                  <a:pt x="1748638" y="1529251"/>
                  <a:pt x="1797964" y="1551717"/>
                  <a:pt x="1743387" y="1533525"/>
                </a:cubicBezTo>
                <a:cubicBezTo>
                  <a:pt x="1737037" y="1514475"/>
                  <a:pt x="1729207" y="1495856"/>
                  <a:pt x="1724337" y="1476375"/>
                </a:cubicBezTo>
                <a:cubicBezTo>
                  <a:pt x="1721162" y="1463675"/>
                  <a:pt x="1720129" y="1450238"/>
                  <a:pt x="1714812" y="1438275"/>
                </a:cubicBezTo>
                <a:cubicBezTo>
                  <a:pt x="1707293" y="1421357"/>
                  <a:pt x="1695228" y="1406834"/>
                  <a:pt x="1686237" y="1390650"/>
                </a:cubicBezTo>
                <a:cubicBezTo>
                  <a:pt x="1679341" y="1378238"/>
                  <a:pt x="1672780" y="1365601"/>
                  <a:pt x="1667187" y="1352550"/>
                </a:cubicBezTo>
                <a:cubicBezTo>
                  <a:pt x="1654123" y="1322068"/>
                  <a:pt x="1657082" y="1312130"/>
                  <a:pt x="1648137" y="1276350"/>
                </a:cubicBezTo>
                <a:cubicBezTo>
                  <a:pt x="1645702" y="1266610"/>
                  <a:pt x="1642567" y="1257003"/>
                  <a:pt x="1638612" y="1247775"/>
                </a:cubicBezTo>
                <a:cubicBezTo>
                  <a:pt x="1608290" y="1177024"/>
                  <a:pt x="1632398" y="1239558"/>
                  <a:pt x="1600512" y="1181100"/>
                </a:cubicBezTo>
                <a:cubicBezTo>
                  <a:pt x="1586914" y="1156169"/>
                  <a:pt x="1578164" y="1128529"/>
                  <a:pt x="1562412" y="1104900"/>
                </a:cubicBezTo>
                <a:cubicBezTo>
                  <a:pt x="1474824" y="973518"/>
                  <a:pt x="1566257" y="1108378"/>
                  <a:pt x="1495737" y="1009650"/>
                </a:cubicBezTo>
                <a:cubicBezTo>
                  <a:pt x="1489083" y="1000335"/>
                  <a:pt x="1484782" y="989170"/>
                  <a:pt x="1476687" y="981075"/>
                </a:cubicBezTo>
                <a:cubicBezTo>
                  <a:pt x="1468592" y="972980"/>
                  <a:pt x="1456207" y="970120"/>
                  <a:pt x="1448112" y="962025"/>
                </a:cubicBezTo>
                <a:cubicBezTo>
                  <a:pt x="1436887" y="950800"/>
                  <a:pt x="1430762" y="935150"/>
                  <a:pt x="1419537" y="923925"/>
                </a:cubicBezTo>
                <a:cubicBezTo>
                  <a:pt x="1411442" y="915830"/>
                  <a:pt x="1400277" y="911529"/>
                  <a:pt x="1390962" y="904875"/>
                </a:cubicBezTo>
                <a:cubicBezTo>
                  <a:pt x="1378044" y="895648"/>
                  <a:pt x="1365562" y="885825"/>
                  <a:pt x="1352862" y="876300"/>
                </a:cubicBezTo>
                <a:cubicBezTo>
                  <a:pt x="1349687" y="866775"/>
                  <a:pt x="1350437" y="854825"/>
                  <a:pt x="1343337" y="847725"/>
                </a:cubicBezTo>
                <a:cubicBezTo>
                  <a:pt x="1336237" y="840625"/>
                  <a:pt x="1323742" y="842690"/>
                  <a:pt x="1314762" y="838200"/>
                </a:cubicBezTo>
                <a:cubicBezTo>
                  <a:pt x="1304523" y="833080"/>
                  <a:pt x="1295712" y="825500"/>
                  <a:pt x="1286187" y="819150"/>
                </a:cubicBezTo>
                <a:cubicBezTo>
                  <a:pt x="1241292" y="751807"/>
                  <a:pt x="1299924" y="832887"/>
                  <a:pt x="1229037" y="762000"/>
                </a:cubicBezTo>
                <a:cubicBezTo>
                  <a:pt x="1194493" y="727456"/>
                  <a:pt x="1224555" y="736413"/>
                  <a:pt x="1190937" y="695325"/>
                </a:cubicBezTo>
                <a:cubicBezTo>
                  <a:pt x="1171034" y="670999"/>
                  <a:pt x="1146487" y="650875"/>
                  <a:pt x="1124262" y="628650"/>
                </a:cubicBezTo>
                <a:cubicBezTo>
                  <a:pt x="1114737" y="619125"/>
                  <a:pt x="1101711" y="612123"/>
                  <a:pt x="1095687" y="600075"/>
                </a:cubicBezTo>
                <a:cubicBezTo>
                  <a:pt x="1082987" y="574675"/>
                  <a:pt x="1077667" y="543955"/>
                  <a:pt x="1057587" y="523875"/>
                </a:cubicBezTo>
                <a:lnTo>
                  <a:pt x="1000437" y="466725"/>
                </a:lnTo>
                <a:cubicBezTo>
                  <a:pt x="992690" y="443484"/>
                  <a:pt x="990326" y="428039"/>
                  <a:pt x="971862" y="409575"/>
                </a:cubicBezTo>
                <a:cubicBezTo>
                  <a:pt x="896937" y="334650"/>
                  <a:pt x="992733" y="455575"/>
                  <a:pt x="914712" y="361950"/>
                </a:cubicBezTo>
                <a:cubicBezTo>
                  <a:pt x="907383" y="353156"/>
                  <a:pt x="903757" y="341470"/>
                  <a:pt x="895662" y="333375"/>
                </a:cubicBezTo>
                <a:cubicBezTo>
                  <a:pt x="887567" y="325280"/>
                  <a:pt x="875881" y="321654"/>
                  <a:pt x="867087" y="314325"/>
                </a:cubicBezTo>
                <a:cubicBezTo>
                  <a:pt x="856739" y="305701"/>
                  <a:pt x="849145" y="294020"/>
                  <a:pt x="838512" y="285750"/>
                </a:cubicBezTo>
                <a:cubicBezTo>
                  <a:pt x="820440" y="271694"/>
                  <a:pt x="799678" y="261387"/>
                  <a:pt x="781362" y="247650"/>
                </a:cubicBezTo>
                <a:cubicBezTo>
                  <a:pt x="755962" y="228600"/>
                  <a:pt x="731580" y="208112"/>
                  <a:pt x="705162" y="190500"/>
                </a:cubicBezTo>
                <a:cubicBezTo>
                  <a:pt x="695637" y="184150"/>
                  <a:pt x="686637" y="176932"/>
                  <a:pt x="676587" y="171450"/>
                </a:cubicBezTo>
                <a:cubicBezTo>
                  <a:pt x="651656" y="157852"/>
                  <a:pt x="627328" y="142330"/>
                  <a:pt x="600387" y="133350"/>
                </a:cubicBezTo>
                <a:cubicBezTo>
                  <a:pt x="562361" y="120675"/>
                  <a:pt x="506345" y="103867"/>
                  <a:pt x="467037" y="85725"/>
                </a:cubicBezTo>
                <a:cubicBezTo>
                  <a:pt x="441253" y="73825"/>
                  <a:pt x="418387" y="54513"/>
                  <a:pt x="390837" y="47625"/>
                </a:cubicBezTo>
                <a:cubicBezTo>
                  <a:pt x="378137" y="44450"/>
                  <a:pt x="365324" y="41696"/>
                  <a:pt x="352737" y="38100"/>
                </a:cubicBezTo>
                <a:cubicBezTo>
                  <a:pt x="313375" y="26854"/>
                  <a:pt x="308168" y="18469"/>
                  <a:pt x="257487" y="9525"/>
                </a:cubicBezTo>
                <a:cubicBezTo>
                  <a:pt x="226064" y="3980"/>
                  <a:pt x="193987" y="3175"/>
                  <a:pt x="162237" y="0"/>
                </a:cubicBezTo>
                <a:cubicBezTo>
                  <a:pt x="17740" y="13136"/>
                  <a:pt x="73538" y="-26202"/>
                  <a:pt x="47937" y="76200"/>
                </a:cubicBezTo>
                <a:cubicBezTo>
                  <a:pt x="46848" y="80556"/>
                  <a:pt x="-4450" y="73025"/>
                  <a:pt x="312" y="76200"/>
                </a:cubicBezTo>
                <a:close/>
              </a:path>
            </a:pathLst>
          </a:custGeom>
          <a:solidFill>
            <a:srgbClr val="0070C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AutoShape 54"/>
          <p:cNvSpPr>
            <a:spLocks noChangeArrowheads="1"/>
          </p:cNvSpPr>
          <p:nvPr/>
        </p:nvSpPr>
        <p:spPr bwMode="auto">
          <a:xfrm>
            <a:off x="1871531" y="2239910"/>
            <a:ext cx="1736527" cy="569580"/>
          </a:xfrm>
          <a:prstGeom prst="wedgeRectCallout">
            <a:avLst>
              <a:gd name="adj1" fmla="val -44663"/>
              <a:gd name="adj2" fmla="val 107675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 Большая Лаба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НЯ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177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ОЯ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</a:p>
          <a:p>
            <a:pPr algn="ctr" defTabSz="1482586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1117300" y="3699879"/>
            <a:ext cx="3244987" cy="789362"/>
            <a:chOff x="3824888" y="1222560"/>
            <a:chExt cx="2433740" cy="789362"/>
          </a:xfrm>
          <a:solidFill>
            <a:srgbClr val="00B050"/>
          </a:solidFill>
        </p:grpSpPr>
        <p:sp>
          <p:nvSpPr>
            <p:cNvPr id="41" name="Равнобедренный треугольник 40"/>
            <p:cNvSpPr/>
            <p:nvPr/>
          </p:nvSpPr>
          <p:spPr>
            <a:xfrm>
              <a:off x="4912309" y="1795898"/>
              <a:ext cx="216024" cy="216024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ая выноска 41"/>
            <p:cNvSpPr/>
            <p:nvPr/>
          </p:nvSpPr>
          <p:spPr>
            <a:xfrm>
              <a:off x="5292080" y="1222560"/>
              <a:ext cx="966548" cy="455470"/>
            </a:xfrm>
            <a:prstGeom prst="wedgeRectCallout">
              <a:avLst>
                <a:gd name="adj1" fmla="val -65559"/>
                <a:gd name="adj2" fmla="val 93477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АГК 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НЯ – 570 см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ОЯ – 600см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Прямоугольная выноска 44"/>
            <p:cNvSpPr/>
            <p:nvPr/>
          </p:nvSpPr>
          <p:spPr>
            <a:xfrm>
              <a:off x="3824888" y="1222560"/>
              <a:ext cx="886767" cy="458481"/>
            </a:xfrm>
            <a:prstGeom prst="wedgeRectCallout">
              <a:avLst>
                <a:gd name="adj1" fmla="val 69461"/>
                <a:gd name="adj2" fmla="val 95270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Координаты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º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67</a:t>
              </a:r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‘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51</a:t>
              </a:r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35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44</a:t>
              </a:r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º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64</a:t>
              </a:r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‘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02</a:t>
              </a:r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77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1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192000" cy="85408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/>
          <a:p>
            <a:pPr algn="ctr"/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РАЗВИТИЯ ОБСТАНОВКИ</a:t>
            </a:r>
          </a:p>
          <a:p>
            <a:pPr algn="ctr"/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подтопления в ст. </a:t>
            </a:r>
            <a:r>
              <a:rPr lang="ru-RU" altLang="ru-RU" sz="1867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Каладжинская</a:t>
            </a:r>
            <a:r>
              <a:rPr lang="ru-RU" altLang="ru-RU" sz="18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 Лабинский район Краснодарского края</a:t>
            </a:r>
          </a:p>
        </p:txBody>
      </p:sp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874" y="4832019"/>
            <a:ext cx="335644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408" y="3169640"/>
            <a:ext cx="351033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479" y="3432827"/>
            <a:ext cx="3477716" cy="136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285" y="5110606"/>
            <a:ext cx="3345975" cy="169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8" y="5127685"/>
            <a:ext cx="3324955" cy="170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" y="4862744"/>
            <a:ext cx="338878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48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-27384"/>
            <a:ext cx="12192000" cy="63173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86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ПРОГНОЗ ВЫПАДЕНИЯ ОСАДКОВ НА ТЕРРИТОРИИ КРАСНОДАРСКОГО КРАЯ</a:t>
            </a:r>
          </a:p>
          <a:p>
            <a:r>
              <a:rPr lang="ru-RU" dirty="0"/>
              <a:t>(</a:t>
            </a:r>
            <a:r>
              <a:rPr lang="ru-RU" dirty="0" smtClean="0"/>
              <a:t>08-10.06.19 </a:t>
            </a:r>
            <a:r>
              <a:rPr lang="ru-RU" dirty="0"/>
              <a:t>г.)</a:t>
            </a:r>
          </a:p>
        </p:txBody>
      </p:sp>
      <p:pic>
        <p:nvPicPr>
          <p:cNvPr id="2" name="08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947" t="12400" r="12947" b="12400"/>
          <a:stretch/>
        </p:blipFill>
        <p:spPr>
          <a:xfrm>
            <a:off x="0" y="604348"/>
            <a:ext cx="12192000" cy="62536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9660" y="3498821"/>
            <a:ext cx="788387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Краснодар</a:t>
            </a:r>
            <a:endParaRPr lang="ru-RU" sz="900" dirty="0"/>
          </a:p>
        </p:txBody>
      </p:sp>
      <p:sp>
        <p:nvSpPr>
          <p:cNvPr id="5" name="TextBox 4"/>
          <p:cNvSpPr txBox="1"/>
          <p:nvPr/>
        </p:nvSpPr>
        <p:spPr>
          <a:xfrm>
            <a:off x="2849032" y="4757177"/>
            <a:ext cx="511258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Сочи</a:t>
            </a:r>
            <a:endParaRPr lang="ru-RU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2128223" y="4223777"/>
            <a:ext cx="649823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Туапсе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99737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10448"/>
            <a:ext cx="6096000" cy="315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53044"/>
            <a:ext cx="6084094" cy="320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108" y="600511"/>
            <a:ext cx="6091892" cy="31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031"/>
            <a:ext cx="6047055" cy="308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4" name="Прямая соединительная линия 813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ТЕРРИТОРИИ </a:t>
            </a:r>
            <a:r>
              <a:rPr lang="ru-RU" dirty="0" smtClean="0">
                <a:solidFill>
                  <a:schemeClr val="bg1"/>
                </a:solidFill>
              </a:rPr>
              <a:t>ЮФО И СКФО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(ОТ </a:t>
            </a:r>
            <a:r>
              <a:rPr lang="ru-RU" dirty="0" smtClean="0">
                <a:solidFill>
                  <a:schemeClr val="bg1"/>
                </a:solidFill>
              </a:rPr>
              <a:t>08.06.2019 НА 09.06.2019)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837" name="Прямая соединительная линия 836"/>
          <p:cNvCxnSpPr/>
          <p:nvPr/>
        </p:nvCxnSpPr>
        <p:spPr>
          <a:xfrm>
            <a:off x="0" y="3710448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263" name="Рисунок 12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319" y="1291930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65" name="Рисунок 12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168" y="4433715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66" name="Рисунок 12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261" y="4429648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28" name="TextBox 1227"/>
          <p:cNvSpPr txBox="1"/>
          <p:nvPr/>
        </p:nvSpPr>
        <p:spPr>
          <a:xfrm>
            <a:off x="2082738" y="600511"/>
            <a:ext cx="1554740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09.06.2019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229" name="TextBox 1228"/>
          <p:cNvSpPr txBox="1"/>
          <p:nvPr/>
        </p:nvSpPr>
        <p:spPr>
          <a:xfrm>
            <a:off x="8371287" y="617776"/>
            <a:ext cx="1554740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09.06.2019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230" name="TextBox 1229"/>
          <p:cNvSpPr txBox="1"/>
          <p:nvPr/>
        </p:nvSpPr>
        <p:spPr>
          <a:xfrm>
            <a:off x="2039793" y="3713558"/>
            <a:ext cx="1554740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09.06.2019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231" name="TextBox 1230"/>
          <p:cNvSpPr txBox="1"/>
          <p:nvPr/>
        </p:nvSpPr>
        <p:spPr>
          <a:xfrm>
            <a:off x="8373464" y="3733314"/>
            <a:ext cx="1554740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09.06.2019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234" name="TextBox 1233"/>
          <p:cNvSpPr txBox="1"/>
          <p:nvPr/>
        </p:nvSpPr>
        <p:spPr>
          <a:xfrm>
            <a:off x="2082738" y="1460038"/>
            <a:ext cx="788387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Краснодар</a:t>
            </a:r>
            <a:endParaRPr lang="ru-RU" sz="900" dirty="0"/>
          </a:p>
        </p:txBody>
      </p:sp>
      <p:sp>
        <p:nvSpPr>
          <p:cNvPr id="1235" name="TextBox 1234"/>
          <p:cNvSpPr txBox="1"/>
          <p:nvPr/>
        </p:nvSpPr>
        <p:spPr>
          <a:xfrm>
            <a:off x="2604479" y="1996370"/>
            <a:ext cx="511258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Сочи</a:t>
            </a:r>
            <a:endParaRPr lang="ru-RU" sz="900" dirty="0"/>
          </a:p>
        </p:txBody>
      </p:sp>
      <p:sp>
        <p:nvSpPr>
          <p:cNvPr id="1237" name="TextBox 1236"/>
          <p:cNvSpPr txBox="1"/>
          <p:nvPr/>
        </p:nvSpPr>
        <p:spPr>
          <a:xfrm>
            <a:off x="331666" y="1594812"/>
            <a:ext cx="970703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Севастополь</a:t>
            </a:r>
            <a:endParaRPr lang="ru-RU" sz="900" dirty="0"/>
          </a:p>
        </p:txBody>
      </p:sp>
      <p:pic>
        <p:nvPicPr>
          <p:cNvPr id="1206" name="Рисунок 12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707" y="1291930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07" name="TextBox 1206"/>
          <p:cNvSpPr txBox="1"/>
          <p:nvPr/>
        </p:nvSpPr>
        <p:spPr>
          <a:xfrm>
            <a:off x="2159451" y="841776"/>
            <a:ext cx="1068107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Ростов-на-Дону</a:t>
            </a:r>
            <a:endParaRPr lang="ru-RU" sz="900" dirty="0"/>
          </a:p>
        </p:txBody>
      </p:sp>
      <p:sp>
        <p:nvSpPr>
          <p:cNvPr id="1212" name="TextBox 1211"/>
          <p:cNvSpPr txBox="1"/>
          <p:nvPr/>
        </p:nvSpPr>
        <p:spPr>
          <a:xfrm>
            <a:off x="8285003" y="1791750"/>
            <a:ext cx="788387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Краснодар</a:t>
            </a:r>
            <a:endParaRPr lang="ru-RU" sz="900" dirty="0"/>
          </a:p>
        </p:txBody>
      </p:sp>
      <p:sp>
        <p:nvSpPr>
          <p:cNvPr id="1213" name="TextBox 1212"/>
          <p:cNvSpPr txBox="1"/>
          <p:nvPr/>
        </p:nvSpPr>
        <p:spPr>
          <a:xfrm>
            <a:off x="8645737" y="2487026"/>
            <a:ext cx="511258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Сочи</a:t>
            </a:r>
            <a:endParaRPr lang="ru-RU" sz="900" dirty="0"/>
          </a:p>
        </p:txBody>
      </p:sp>
      <p:sp>
        <p:nvSpPr>
          <p:cNvPr id="1214" name="TextBox 1213"/>
          <p:cNvSpPr txBox="1"/>
          <p:nvPr/>
        </p:nvSpPr>
        <p:spPr>
          <a:xfrm>
            <a:off x="6349839" y="2058793"/>
            <a:ext cx="970703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Севастополь</a:t>
            </a:r>
            <a:endParaRPr lang="ru-RU" sz="900" dirty="0"/>
          </a:p>
        </p:txBody>
      </p:sp>
      <p:sp>
        <p:nvSpPr>
          <p:cNvPr id="1216" name="TextBox 1215"/>
          <p:cNvSpPr txBox="1"/>
          <p:nvPr/>
        </p:nvSpPr>
        <p:spPr>
          <a:xfrm>
            <a:off x="8539337" y="880307"/>
            <a:ext cx="1068107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Ростов-на-Дону</a:t>
            </a:r>
            <a:endParaRPr lang="ru-RU" sz="900" dirty="0"/>
          </a:p>
        </p:txBody>
      </p:sp>
      <p:sp>
        <p:nvSpPr>
          <p:cNvPr id="1221" name="TextBox 1220"/>
          <p:cNvSpPr txBox="1"/>
          <p:nvPr/>
        </p:nvSpPr>
        <p:spPr>
          <a:xfrm>
            <a:off x="2383854" y="4827655"/>
            <a:ext cx="788387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Краснодар</a:t>
            </a:r>
            <a:endParaRPr lang="ru-RU" sz="900" dirty="0"/>
          </a:p>
        </p:txBody>
      </p:sp>
      <p:sp>
        <p:nvSpPr>
          <p:cNvPr id="1222" name="TextBox 1221"/>
          <p:cNvSpPr txBox="1"/>
          <p:nvPr/>
        </p:nvSpPr>
        <p:spPr>
          <a:xfrm>
            <a:off x="2871125" y="5599791"/>
            <a:ext cx="511258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Сочи</a:t>
            </a:r>
            <a:endParaRPr lang="ru-RU" sz="900" dirty="0"/>
          </a:p>
        </p:txBody>
      </p:sp>
      <p:sp>
        <p:nvSpPr>
          <p:cNvPr id="1223" name="TextBox 1222"/>
          <p:cNvSpPr txBox="1"/>
          <p:nvPr/>
        </p:nvSpPr>
        <p:spPr>
          <a:xfrm>
            <a:off x="271498" y="5119168"/>
            <a:ext cx="970703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Севастополь</a:t>
            </a:r>
            <a:endParaRPr lang="ru-RU" sz="900" dirty="0"/>
          </a:p>
        </p:txBody>
      </p:sp>
      <p:sp>
        <p:nvSpPr>
          <p:cNvPr id="1252" name="TextBox 1251"/>
          <p:cNvSpPr txBox="1"/>
          <p:nvPr/>
        </p:nvSpPr>
        <p:spPr>
          <a:xfrm>
            <a:off x="2638187" y="3980371"/>
            <a:ext cx="1068107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Ростов-на-Дону</a:t>
            </a:r>
            <a:endParaRPr lang="ru-RU" sz="900" dirty="0"/>
          </a:p>
        </p:txBody>
      </p:sp>
      <p:sp>
        <p:nvSpPr>
          <p:cNvPr id="1257" name="TextBox 1256"/>
          <p:cNvSpPr txBox="1"/>
          <p:nvPr/>
        </p:nvSpPr>
        <p:spPr>
          <a:xfrm>
            <a:off x="8819056" y="5003138"/>
            <a:ext cx="788387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Краснодар</a:t>
            </a:r>
            <a:endParaRPr lang="ru-RU" sz="900" dirty="0"/>
          </a:p>
        </p:txBody>
      </p:sp>
      <p:sp>
        <p:nvSpPr>
          <p:cNvPr id="1258" name="TextBox 1257"/>
          <p:cNvSpPr txBox="1"/>
          <p:nvPr/>
        </p:nvSpPr>
        <p:spPr>
          <a:xfrm>
            <a:off x="9275687" y="5634334"/>
            <a:ext cx="511258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Сочи</a:t>
            </a:r>
            <a:endParaRPr lang="ru-RU" sz="900" dirty="0"/>
          </a:p>
        </p:txBody>
      </p:sp>
      <p:sp>
        <p:nvSpPr>
          <p:cNvPr id="1259" name="TextBox 1258"/>
          <p:cNvSpPr txBox="1"/>
          <p:nvPr/>
        </p:nvSpPr>
        <p:spPr>
          <a:xfrm>
            <a:off x="6349838" y="5171162"/>
            <a:ext cx="970703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Севастополь</a:t>
            </a:r>
            <a:endParaRPr lang="ru-RU" sz="900" dirty="0"/>
          </a:p>
        </p:txBody>
      </p:sp>
      <p:sp>
        <p:nvSpPr>
          <p:cNvPr id="1261" name="TextBox 1260"/>
          <p:cNvSpPr txBox="1"/>
          <p:nvPr/>
        </p:nvSpPr>
        <p:spPr>
          <a:xfrm>
            <a:off x="9073390" y="4063828"/>
            <a:ext cx="1068107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Ростов-на-Дону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88472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351" y="3733313"/>
            <a:ext cx="6128649" cy="3129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67" y="3702119"/>
            <a:ext cx="6072023" cy="316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611" y="609464"/>
            <a:ext cx="6108389" cy="310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544"/>
            <a:ext cx="6093245" cy="308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4" name="Прямая соединительная линия 813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ВЕТРОВОЙ НАГРУЗКИ  НА ТЕРРИТОРИИ </a:t>
            </a:r>
            <a:r>
              <a:rPr lang="ru-RU" dirty="0" smtClean="0">
                <a:solidFill>
                  <a:schemeClr val="bg1"/>
                </a:solidFill>
              </a:rPr>
              <a:t>ЮФО И СКФО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(ОТ </a:t>
            </a:r>
            <a:r>
              <a:rPr lang="ru-RU" dirty="0" smtClean="0">
                <a:solidFill>
                  <a:schemeClr val="bg1"/>
                </a:solidFill>
              </a:rPr>
              <a:t>08.06.2019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09.06.2019)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837" name="Прямая соединительная линия 836"/>
          <p:cNvCxnSpPr/>
          <p:nvPr/>
        </p:nvCxnSpPr>
        <p:spPr>
          <a:xfrm>
            <a:off x="0" y="3710448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3" name="Рисунок 12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319" y="1291930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64" name="Рисунок 12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3322" y="1291930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65" name="Рисунок 12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168" y="4433715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66" name="Рисунок 12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261" y="4429648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1206" name="Группа 1205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1207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08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09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10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11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212" name="Picture 49" descr="original_metal_w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3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214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1222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8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9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0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1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7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8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9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0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1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2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3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4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5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6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7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8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9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0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1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2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3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4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5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6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7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8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9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0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1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2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3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4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5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6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7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8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9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0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1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2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3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4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5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6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7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8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9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0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1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2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3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4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5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6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7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8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9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0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1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2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3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4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5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6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7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8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9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0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1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2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3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4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5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6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7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8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9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0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1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2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3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4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5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6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7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8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9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0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1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2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3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4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5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6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7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8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9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0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1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2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3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4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5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6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7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8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9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0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1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2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3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4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5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6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7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8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9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0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1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2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3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4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5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6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7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8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9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0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1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2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3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4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5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6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7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8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9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0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1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2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3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4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5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6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7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8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9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0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1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2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3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4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5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6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7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8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9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0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1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2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3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4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5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6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7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8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9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0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1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2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3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4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5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6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7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8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9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0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1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2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3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4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5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6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7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8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9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0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1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2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3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4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5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6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7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8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9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0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1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2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3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4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5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6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7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8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9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0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1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2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3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4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5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6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7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8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9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0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1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2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3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4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5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6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7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8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9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0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1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2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3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4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5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6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7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8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9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0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1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2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3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4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5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6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7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8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9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0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1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2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3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4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5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6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7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8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9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0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1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2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3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4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5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6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7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8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9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0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1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2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3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4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5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6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7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8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9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0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1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2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3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4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5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6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7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8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9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0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1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2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3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4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5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6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7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8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9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0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1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2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3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4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5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6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7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8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9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0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1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2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3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4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5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6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7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8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9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0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1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2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3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4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5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6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7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8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9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0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1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2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3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4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5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6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7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8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9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0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1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2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3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4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15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216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1219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17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18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972" name="TextBox 1971"/>
          <p:cNvSpPr txBox="1"/>
          <p:nvPr/>
        </p:nvSpPr>
        <p:spPr>
          <a:xfrm>
            <a:off x="2082738" y="600511"/>
            <a:ext cx="1554740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09.06.2019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973" name="TextBox 1972"/>
          <p:cNvSpPr txBox="1"/>
          <p:nvPr/>
        </p:nvSpPr>
        <p:spPr>
          <a:xfrm>
            <a:off x="8371287" y="617776"/>
            <a:ext cx="1554740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09.06.2019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974" name="TextBox 1973"/>
          <p:cNvSpPr txBox="1"/>
          <p:nvPr/>
        </p:nvSpPr>
        <p:spPr>
          <a:xfrm>
            <a:off x="2039793" y="3713558"/>
            <a:ext cx="1554740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09.06.2019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975" name="TextBox 1974"/>
          <p:cNvSpPr txBox="1"/>
          <p:nvPr/>
        </p:nvSpPr>
        <p:spPr>
          <a:xfrm>
            <a:off x="8373464" y="3733314"/>
            <a:ext cx="1554740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09.06.2019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977" name="TextBox 1976"/>
          <p:cNvSpPr txBox="1"/>
          <p:nvPr/>
        </p:nvSpPr>
        <p:spPr>
          <a:xfrm>
            <a:off x="2539103" y="1676334"/>
            <a:ext cx="788387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Краснодар</a:t>
            </a:r>
            <a:endParaRPr lang="ru-RU" sz="900" dirty="0"/>
          </a:p>
        </p:txBody>
      </p:sp>
      <p:sp>
        <p:nvSpPr>
          <p:cNvPr id="1978" name="TextBox 1977"/>
          <p:cNvSpPr txBox="1"/>
          <p:nvPr/>
        </p:nvSpPr>
        <p:spPr>
          <a:xfrm>
            <a:off x="3036446" y="2453076"/>
            <a:ext cx="511258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Сочи</a:t>
            </a:r>
            <a:endParaRPr lang="ru-RU" sz="900" dirty="0"/>
          </a:p>
        </p:txBody>
      </p:sp>
      <p:sp>
        <p:nvSpPr>
          <p:cNvPr id="1979" name="TextBox 1978"/>
          <p:cNvSpPr txBox="1"/>
          <p:nvPr/>
        </p:nvSpPr>
        <p:spPr>
          <a:xfrm>
            <a:off x="449806" y="1880954"/>
            <a:ext cx="970703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Севастополь</a:t>
            </a:r>
            <a:endParaRPr lang="ru-RU" sz="900" dirty="0"/>
          </a:p>
        </p:txBody>
      </p:sp>
      <p:sp>
        <p:nvSpPr>
          <p:cNvPr id="1981" name="TextBox 1980"/>
          <p:cNvSpPr txBox="1"/>
          <p:nvPr/>
        </p:nvSpPr>
        <p:spPr>
          <a:xfrm>
            <a:off x="2787392" y="861097"/>
            <a:ext cx="1068107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Ростов-на-Дону</a:t>
            </a:r>
            <a:endParaRPr lang="ru-RU" sz="900" dirty="0"/>
          </a:p>
        </p:txBody>
      </p:sp>
      <p:sp>
        <p:nvSpPr>
          <p:cNvPr id="1986" name="TextBox 1985"/>
          <p:cNvSpPr txBox="1"/>
          <p:nvPr/>
        </p:nvSpPr>
        <p:spPr>
          <a:xfrm>
            <a:off x="8662421" y="1765538"/>
            <a:ext cx="788387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Краснодар</a:t>
            </a:r>
            <a:endParaRPr lang="ru-RU" sz="900" dirty="0"/>
          </a:p>
        </p:txBody>
      </p:sp>
      <p:sp>
        <p:nvSpPr>
          <p:cNvPr id="1987" name="TextBox 1986"/>
          <p:cNvSpPr txBox="1"/>
          <p:nvPr/>
        </p:nvSpPr>
        <p:spPr>
          <a:xfrm>
            <a:off x="9081699" y="2559100"/>
            <a:ext cx="511258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Сочи</a:t>
            </a:r>
            <a:endParaRPr lang="ru-RU" sz="900" dirty="0"/>
          </a:p>
        </p:txBody>
      </p:sp>
      <p:sp>
        <p:nvSpPr>
          <p:cNvPr id="1988" name="TextBox 1987"/>
          <p:cNvSpPr txBox="1"/>
          <p:nvPr/>
        </p:nvSpPr>
        <p:spPr>
          <a:xfrm>
            <a:off x="6349839" y="2052079"/>
            <a:ext cx="970703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Севастополь</a:t>
            </a:r>
            <a:endParaRPr lang="ru-RU" sz="900" dirty="0"/>
          </a:p>
        </p:txBody>
      </p:sp>
      <p:sp>
        <p:nvSpPr>
          <p:cNvPr id="1990" name="TextBox 1989"/>
          <p:cNvSpPr txBox="1"/>
          <p:nvPr/>
        </p:nvSpPr>
        <p:spPr>
          <a:xfrm>
            <a:off x="8660142" y="861097"/>
            <a:ext cx="1068107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Ростов-на-Дону</a:t>
            </a:r>
            <a:endParaRPr lang="ru-RU" sz="900" dirty="0"/>
          </a:p>
        </p:txBody>
      </p:sp>
      <p:sp>
        <p:nvSpPr>
          <p:cNvPr id="1995" name="TextBox 1994"/>
          <p:cNvSpPr txBox="1"/>
          <p:nvPr/>
        </p:nvSpPr>
        <p:spPr>
          <a:xfrm>
            <a:off x="1373299" y="4895793"/>
            <a:ext cx="788387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Краснодар</a:t>
            </a:r>
            <a:endParaRPr lang="ru-RU" sz="900" dirty="0"/>
          </a:p>
        </p:txBody>
      </p:sp>
      <p:sp>
        <p:nvSpPr>
          <p:cNvPr id="1996" name="TextBox 1995"/>
          <p:cNvSpPr txBox="1"/>
          <p:nvPr/>
        </p:nvSpPr>
        <p:spPr>
          <a:xfrm>
            <a:off x="1906057" y="5519177"/>
            <a:ext cx="511258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Сочи</a:t>
            </a:r>
            <a:endParaRPr lang="ru-RU" sz="900" dirty="0"/>
          </a:p>
        </p:txBody>
      </p:sp>
      <p:sp>
        <p:nvSpPr>
          <p:cNvPr id="1997" name="TextBox 1996"/>
          <p:cNvSpPr txBox="1"/>
          <p:nvPr/>
        </p:nvSpPr>
        <p:spPr>
          <a:xfrm>
            <a:off x="-24967" y="5011209"/>
            <a:ext cx="970703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Севастополь</a:t>
            </a:r>
            <a:endParaRPr lang="ru-RU" sz="900" dirty="0"/>
          </a:p>
        </p:txBody>
      </p:sp>
      <p:sp>
        <p:nvSpPr>
          <p:cNvPr id="1999" name="TextBox 1998"/>
          <p:cNvSpPr txBox="1"/>
          <p:nvPr/>
        </p:nvSpPr>
        <p:spPr>
          <a:xfrm>
            <a:off x="1627632" y="3898150"/>
            <a:ext cx="1068107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Ростов-на-Дону</a:t>
            </a:r>
            <a:endParaRPr lang="ru-RU" sz="900" dirty="0"/>
          </a:p>
        </p:txBody>
      </p:sp>
      <p:sp>
        <p:nvSpPr>
          <p:cNvPr id="2004" name="TextBox 2003"/>
          <p:cNvSpPr txBox="1"/>
          <p:nvPr/>
        </p:nvSpPr>
        <p:spPr>
          <a:xfrm>
            <a:off x="7063626" y="4664961"/>
            <a:ext cx="788387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Краснодар</a:t>
            </a:r>
            <a:endParaRPr lang="ru-RU" sz="900" dirty="0"/>
          </a:p>
        </p:txBody>
      </p:sp>
      <p:sp>
        <p:nvSpPr>
          <p:cNvPr id="2005" name="TextBox 2004"/>
          <p:cNvSpPr txBox="1"/>
          <p:nvPr/>
        </p:nvSpPr>
        <p:spPr>
          <a:xfrm>
            <a:off x="7533977" y="5308254"/>
            <a:ext cx="511258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Сочи</a:t>
            </a:r>
            <a:endParaRPr lang="ru-RU" sz="900" dirty="0"/>
          </a:p>
        </p:txBody>
      </p:sp>
      <p:sp>
        <p:nvSpPr>
          <p:cNvPr id="2006" name="TextBox 2005"/>
          <p:cNvSpPr txBox="1"/>
          <p:nvPr/>
        </p:nvSpPr>
        <p:spPr>
          <a:xfrm>
            <a:off x="5925187" y="4658056"/>
            <a:ext cx="970703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Севастополь</a:t>
            </a:r>
            <a:endParaRPr lang="ru-RU" sz="900" dirty="0"/>
          </a:p>
        </p:txBody>
      </p:sp>
      <p:sp>
        <p:nvSpPr>
          <p:cNvPr id="2008" name="TextBox 2007"/>
          <p:cNvSpPr txBox="1"/>
          <p:nvPr/>
        </p:nvSpPr>
        <p:spPr>
          <a:xfrm>
            <a:off x="7255553" y="3859752"/>
            <a:ext cx="1068107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Ростов-на-Дону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2249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6492"/>
            <a:ext cx="12192000" cy="6121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-1" y="-386"/>
            <a:ext cx="12216525" cy="73687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6" rIns="34952" bIns="17476" anchor="ctr"/>
          <a:lstStyle/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ПОКАЗАНИЙ ГИДРОПОСТОВ 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РЕКАХ КРАСНОДАРСКОГО КРАЯ, РЕСПУБЛК АДЫГЕЯ И КРЫМ (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EMERCIT)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СОСТОЯНИЮ 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08.06.2019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6213" name="Группа 76"/>
          <p:cNvGrpSpPr>
            <a:grpSpLocks/>
          </p:cNvGrpSpPr>
          <p:nvPr/>
        </p:nvGrpSpPr>
        <p:grpSpPr bwMode="auto">
          <a:xfrm>
            <a:off x="11447060" y="93238"/>
            <a:ext cx="634578" cy="523334"/>
            <a:chOff x="9625856" y="4064"/>
            <a:chExt cx="625999" cy="526433"/>
          </a:xfrm>
        </p:grpSpPr>
        <p:sp>
          <p:nvSpPr>
            <p:cNvPr id="94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57236" tIns="28619" rIns="57236" bIns="2861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87595">
                <a:defRPr/>
              </a:pPr>
              <a:endParaRPr lang="en-US" sz="626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5" name="Oval 45"/>
            <p:cNvSpPr>
              <a:spLocks noChangeArrowheads="1"/>
            </p:cNvSpPr>
            <p:nvPr/>
          </p:nvSpPr>
          <p:spPr bwMode="auto">
            <a:xfrm>
              <a:off x="9640977" y="10115"/>
              <a:ext cx="600294" cy="505255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57236" tIns="28619" rIns="57236" bIns="2861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87595">
                <a:defRPr/>
              </a:pPr>
              <a:endParaRPr lang="en-US" sz="626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6" name="Oval 46"/>
            <p:cNvSpPr>
              <a:spLocks noChangeArrowheads="1"/>
            </p:cNvSpPr>
            <p:nvPr/>
          </p:nvSpPr>
          <p:spPr bwMode="auto">
            <a:xfrm>
              <a:off x="9716580" y="76675"/>
              <a:ext cx="453622" cy="38423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57236" tIns="28619" rIns="57236" bIns="2861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87595">
                <a:defRPr/>
              </a:pPr>
              <a:endParaRPr lang="en-US" sz="626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7" name="Oval 47"/>
            <p:cNvSpPr>
              <a:spLocks noChangeArrowheads="1"/>
            </p:cNvSpPr>
            <p:nvPr/>
          </p:nvSpPr>
          <p:spPr bwMode="auto">
            <a:xfrm>
              <a:off x="9728677" y="87265"/>
              <a:ext cx="436990" cy="36910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57236" tIns="28619" rIns="57236" bIns="2861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87595">
                <a:defRPr/>
              </a:pPr>
              <a:endParaRPr lang="en-US" sz="626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8" name="Freeform 48"/>
            <p:cNvSpPr>
              <a:spLocks noEditPoints="1"/>
            </p:cNvSpPr>
            <p:nvPr/>
          </p:nvSpPr>
          <p:spPr bwMode="auto">
            <a:xfrm>
              <a:off x="9764967" y="25242"/>
              <a:ext cx="362898" cy="84713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57251" tIns="28626" rIns="57251" bIns="28626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87595">
                <a:defRPr/>
              </a:pPr>
              <a:endParaRPr lang="ru-RU" sz="626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229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" name="AutoShape 50"/>
            <p:cNvSpPr>
              <a:spLocks noChangeArrowheads="1"/>
            </p:cNvSpPr>
            <p:nvPr/>
          </p:nvSpPr>
          <p:spPr bwMode="auto">
            <a:xfrm>
              <a:off x="9677267" y="119032"/>
              <a:ext cx="524690" cy="40843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57251" tIns="28626" rIns="57251" bIns="28626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87595">
                <a:defRPr/>
              </a:pPr>
              <a:endParaRPr lang="ru-RU" sz="626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231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109" name="Freeform 52"/>
              <p:cNvSpPr>
                <a:spLocks/>
              </p:cNvSpPr>
              <p:nvPr/>
            </p:nvSpPr>
            <p:spPr bwMode="auto">
              <a:xfrm>
                <a:off x="3511" y="1319"/>
                <a:ext cx="313" cy="380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53"/>
              <p:cNvSpPr>
                <a:spLocks/>
              </p:cNvSpPr>
              <p:nvPr/>
            </p:nvSpPr>
            <p:spPr bwMode="auto">
              <a:xfrm>
                <a:off x="3571" y="1227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54"/>
              <p:cNvSpPr>
                <a:spLocks/>
              </p:cNvSpPr>
              <p:nvPr/>
            </p:nvSpPr>
            <p:spPr bwMode="auto">
              <a:xfrm>
                <a:off x="3571" y="1181"/>
                <a:ext cx="198" cy="105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55"/>
              <p:cNvSpPr>
                <a:spLocks/>
              </p:cNvSpPr>
              <p:nvPr/>
            </p:nvSpPr>
            <p:spPr bwMode="auto">
              <a:xfrm>
                <a:off x="3560" y="1260"/>
                <a:ext cx="55" cy="33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56"/>
              <p:cNvSpPr>
                <a:spLocks/>
              </p:cNvSpPr>
              <p:nvPr/>
            </p:nvSpPr>
            <p:spPr bwMode="auto">
              <a:xfrm>
                <a:off x="3719" y="1260"/>
                <a:ext cx="60" cy="33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57"/>
              <p:cNvSpPr>
                <a:spLocks/>
              </p:cNvSpPr>
              <p:nvPr/>
            </p:nvSpPr>
            <p:spPr bwMode="auto">
              <a:xfrm>
                <a:off x="3544" y="1476"/>
                <a:ext cx="93" cy="151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58"/>
              <p:cNvSpPr>
                <a:spLocks/>
              </p:cNvSpPr>
              <p:nvPr/>
            </p:nvSpPr>
            <p:spPr bwMode="auto">
              <a:xfrm>
                <a:off x="3593" y="1529"/>
                <a:ext cx="44" cy="144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59"/>
              <p:cNvSpPr>
                <a:spLocks/>
              </p:cNvSpPr>
              <p:nvPr/>
            </p:nvSpPr>
            <p:spPr bwMode="auto">
              <a:xfrm>
                <a:off x="3533" y="1430"/>
                <a:ext cx="71" cy="72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60"/>
              <p:cNvSpPr>
                <a:spLocks/>
              </p:cNvSpPr>
              <p:nvPr/>
            </p:nvSpPr>
            <p:spPr bwMode="auto">
              <a:xfrm>
                <a:off x="3544" y="1430"/>
                <a:ext cx="60" cy="98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61"/>
              <p:cNvSpPr>
                <a:spLocks/>
              </p:cNvSpPr>
              <p:nvPr/>
            </p:nvSpPr>
            <p:spPr bwMode="auto">
              <a:xfrm>
                <a:off x="3577" y="1430"/>
                <a:ext cx="60" cy="59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62"/>
              <p:cNvSpPr>
                <a:spLocks/>
              </p:cNvSpPr>
              <p:nvPr/>
            </p:nvSpPr>
            <p:spPr bwMode="auto">
              <a:xfrm>
                <a:off x="3593" y="1470"/>
                <a:ext cx="44" cy="20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63"/>
              <p:cNvSpPr>
                <a:spLocks/>
              </p:cNvSpPr>
              <p:nvPr/>
            </p:nvSpPr>
            <p:spPr bwMode="auto">
              <a:xfrm>
                <a:off x="3527" y="1443"/>
                <a:ext cx="49" cy="33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64"/>
              <p:cNvSpPr>
                <a:spLocks/>
              </p:cNvSpPr>
              <p:nvPr/>
            </p:nvSpPr>
            <p:spPr bwMode="auto">
              <a:xfrm>
                <a:off x="3544" y="1430"/>
                <a:ext cx="60" cy="72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65"/>
              <p:cNvSpPr>
                <a:spLocks/>
              </p:cNvSpPr>
              <p:nvPr/>
            </p:nvSpPr>
            <p:spPr bwMode="auto">
              <a:xfrm>
                <a:off x="3560" y="1516"/>
                <a:ext cx="77" cy="59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66"/>
              <p:cNvSpPr>
                <a:spLocks/>
              </p:cNvSpPr>
              <p:nvPr/>
            </p:nvSpPr>
            <p:spPr bwMode="auto">
              <a:xfrm>
                <a:off x="3571" y="1561"/>
                <a:ext cx="22" cy="59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67"/>
              <p:cNvSpPr>
                <a:spLocks/>
              </p:cNvSpPr>
              <p:nvPr/>
            </p:nvSpPr>
            <p:spPr bwMode="auto">
              <a:xfrm>
                <a:off x="3604" y="1535"/>
                <a:ext cx="33" cy="118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68"/>
              <p:cNvSpPr>
                <a:spLocks/>
              </p:cNvSpPr>
              <p:nvPr/>
            </p:nvSpPr>
            <p:spPr bwMode="auto">
              <a:xfrm>
                <a:off x="3604" y="1548"/>
                <a:ext cx="33" cy="118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69"/>
              <p:cNvSpPr>
                <a:spLocks/>
              </p:cNvSpPr>
              <p:nvPr/>
            </p:nvSpPr>
            <p:spPr bwMode="auto">
              <a:xfrm>
                <a:off x="3637" y="1561"/>
                <a:ext cx="33" cy="125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70"/>
              <p:cNvSpPr>
                <a:spLocks/>
              </p:cNvSpPr>
              <p:nvPr/>
            </p:nvSpPr>
            <p:spPr bwMode="auto">
              <a:xfrm>
                <a:off x="3697" y="1476"/>
                <a:ext cx="93" cy="151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71"/>
              <p:cNvSpPr>
                <a:spLocks/>
              </p:cNvSpPr>
              <p:nvPr/>
            </p:nvSpPr>
            <p:spPr bwMode="auto">
              <a:xfrm>
                <a:off x="3697" y="1529"/>
                <a:ext cx="44" cy="144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72"/>
              <p:cNvSpPr>
                <a:spLocks/>
              </p:cNvSpPr>
              <p:nvPr/>
            </p:nvSpPr>
            <p:spPr bwMode="auto">
              <a:xfrm>
                <a:off x="3730" y="1430"/>
                <a:ext cx="82" cy="72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73"/>
              <p:cNvSpPr>
                <a:spLocks/>
              </p:cNvSpPr>
              <p:nvPr/>
            </p:nvSpPr>
            <p:spPr bwMode="auto">
              <a:xfrm>
                <a:off x="3730" y="1430"/>
                <a:ext cx="60" cy="98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74"/>
              <p:cNvSpPr>
                <a:spLocks/>
              </p:cNvSpPr>
              <p:nvPr/>
            </p:nvSpPr>
            <p:spPr bwMode="auto">
              <a:xfrm>
                <a:off x="3703" y="1430"/>
                <a:ext cx="49" cy="59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75"/>
              <p:cNvSpPr>
                <a:spLocks/>
              </p:cNvSpPr>
              <p:nvPr/>
            </p:nvSpPr>
            <p:spPr bwMode="auto">
              <a:xfrm>
                <a:off x="3697" y="1470"/>
                <a:ext cx="44" cy="20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76"/>
              <p:cNvSpPr>
                <a:spLocks/>
              </p:cNvSpPr>
              <p:nvPr/>
            </p:nvSpPr>
            <p:spPr bwMode="auto">
              <a:xfrm>
                <a:off x="3752" y="1443"/>
                <a:ext cx="60" cy="33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77"/>
              <p:cNvSpPr>
                <a:spLocks/>
              </p:cNvSpPr>
              <p:nvPr/>
            </p:nvSpPr>
            <p:spPr bwMode="auto">
              <a:xfrm>
                <a:off x="3730" y="1430"/>
                <a:ext cx="60" cy="72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78"/>
              <p:cNvSpPr>
                <a:spLocks/>
              </p:cNvSpPr>
              <p:nvPr/>
            </p:nvSpPr>
            <p:spPr bwMode="auto">
              <a:xfrm>
                <a:off x="3697" y="1516"/>
                <a:ext cx="82" cy="59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79"/>
              <p:cNvSpPr>
                <a:spLocks/>
              </p:cNvSpPr>
              <p:nvPr/>
            </p:nvSpPr>
            <p:spPr bwMode="auto">
              <a:xfrm>
                <a:off x="3741" y="1561"/>
                <a:ext cx="27" cy="59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80"/>
              <p:cNvSpPr>
                <a:spLocks/>
              </p:cNvSpPr>
              <p:nvPr/>
            </p:nvSpPr>
            <p:spPr bwMode="auto">
              <a:xfrm>
                <a:off x="3697" y="1535"/>
                <a:ext cx="44" cy="118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81"/>
              <p:cNvSpPr>
                <a:spLocks/>
              </p:cNvSpPr>
              <p:nvPr/>
            </p:nvSpPr>
            <p:spPr bwMode="auto">
              <a:xfrm>
                <a:off x="3697" y="1548"/>
                <a:ext cx="38" cy="118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82"/>
              <p:cNvSpPr>
                <a:spLocks/>
              </p:cNvSpPr>
              <p:nvPr/>
            </p:nvSpPr>
            <p:spPr bwMode="auto">
              <a:xfrm>
                <a:off x="3670" y="1561"/>
                <a:ext cx="27" cy="125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83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84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85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86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87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88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89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90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91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92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93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94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95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96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97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98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3412" y="1384"/>
                <a:ext cx="44" cy="190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3434" y="1378"/>
                <a:ext cx="44" cy="170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3456" y="1352"/>
                <a:ext cx="44" cy="157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3489" y="1339"/>
                <a:ext cx="44" cy="151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3511" y="1332"/>
                <a:ext cx="49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3533" y="1306"/>
                <a:ext cx="44" cy="125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3560" y="1293"/>
                <a:ext cx="44" cy="118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23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3384" y="1332"/>
                <a:ext cx="71" cy="98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3423" y="1319"/>
                <a:ext cx="66" cy="105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3467" y="1319"/>
                <a:ext cx="44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3500" y="1319"/>
                <a:ext cx="33" cy="79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3527" y="1306"/>
                <a:ext cx="33" cy="79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3" cy="72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3560" y="1306"/>
                <a:ext cx="33" cy="72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3577" y="1306"/>
                <a:ext cx="27" cy="59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22" cy="59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3604" y="1306"/>
                <a:ext cx="22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3615" y="1306"/>
                <a:ext cx="22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22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48"/>
              <p:cNvSpPr>
                <a:spLocks/>
              </p:cNvSpPr>
              <p:nvPr/>
            </p:nvSpPr>
            <p:spPr bwMode="auto">
              <a:xfrm>
                <a:off x="3412" y="1260"/>
                <a:ext cx="66" cy="79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49"/>
              <p:cNvSpPr>
                <a:spLocks/>
              </p:cNvSpPr>
              <p:nvPr/>
            </p:nvSpPr>
            <p:spPr bwMode="auto">
              <a:xfrm>
                <a:off x="3445" y="1260"/>
                <a:ext cx="66" cy="79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50"/>
              <p:cNvSpPr>
                <a:spLocks/>
              </p:cNvSpPr>
              <p:nvPr/>
            </p:nvSpPr>
            <p:spPr bwMode="auto">
              <a:xfrm>
                <a:off x="3478" y="1273"/>
                <a:ext cx="55" cy="66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51"/>
              <p:cNvSpPr>
                <a:spLocks/>
              </p:cNvSpPr>
              <p:nvPr/>
            </p:nvSpPr>
            <p:spPr bwMode="auto">
              <a:xfrm>
                <a:off x="3500" y="1273"/>
                <a:ext cx="44" cy="66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52"/>
              <p:cNvSpPr>
                <a:spLocks/>
              </p:cNvSpPr>
              <p:nvPr/>
            </p:nvSpPr>
            <p:spPr bwMode="auto">
              <a:xfrm>
                <a:off x="3527" y="1273"/>
                <a:ext cx="38" cy="66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53"/>
              <p:cNvSpPr>
                <a:spLocks/>
              </p:cNvSpPr>
              <p:nvPr/>
            </p:nvSpPr>
            <p:spPr bwMode="auto">
              <a:xfrm>
                <a:off x="3544" y="1273"/>
                <a:ext cx="33" cy="66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54"/>
              <p:cNvSpPr>
                <a:spLocks/>
              </p:cNvSpPr>
              <p:nvPr/>
            </p:nvSpPr>
            <p:spPr bwMode="auto">
              <a:xfrm>
                <a:off x="3571" y="1286"/>
                <a:ext cx="22" cy="52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55"/>
              <p:cNvSpPr>
                <a:spLocks/>
              </p:cNvSpPr>
              <p:nvPr/>
            </p:nvSpPr>
            <p:spPr bwMode="auto">
              <a:xfrm>
                <a:off x="3577" y="1286"/>
                <a:ext cx="38" cy="52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56"/>
              <p:cNvSpPr>
                <a:spLocks/>
              </p:cNvSpPr>
              <p:nvPr/>
            </p:nvSpPr>
            <p:spPr bwMode="auto">
              <a:xfrm>
                <a:off x="3593" y="1286"/>
                <a:ext cx="33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57"/>
              <p:cNvSpPr>
                <a:spLocks/>
              </p:cNvSpPr>
              <p:nvPr/>
            </p:nvSpPr>
            <p:spPr bwMode="auto">
              <a:xfrm>
                <a:off x="3604" y="1286"/>
                <a:ext cx="22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58"/>
              <p:cNvSpPr>
                <a:spLocks/>
              </p:cNvSpPr>
              <p:nvPr/>
            </p:nvSpPr>
            <p:spPr bwMode="auto">
              <a:xfrm>
                <a:off x="3615" y="1286"/>
                <a:ext cx="22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59"/>
              <p:cNvSpPr>
                <a:spLocks/>
              </p:cNvSpPr>
              <p:nvPr/>
            </p:nvSpPr>
            <p:spPr bwMode="auto">
              <a:xfrm>
                <a:off x="3626" y="1293"/>
                <a:ext cx="22" cy="39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183"/>
              <p:cNvSpPr>
                <a:spLocks/>
              </p:cNvSpPr>
              <p:nvPr/>
            </p:nvSpPr>
            <p:spPr bwMode="auto">
              <a:xfrm>
                <a:off x="3445" y="1227"/>
                <a:ext cx="55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184"/>
              <p:cNvSpPr>
                <a:spLocks/>
              </p:cNvSpPr>
              <p:nvPr/>
            </p:nvSpPr>
            <p:spPr bwMode="auto">
              <a:xfrm>
                <a:off x="3467" y="1227"/>
                <a:ext cx="44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185"/>
              <p:cNvSpPr>
                <a:spLocks/>
              </p:cNvSpPr>
              <p:nvPr/>
            </p:nvSpPr>
            <p:spPr bwMode="auto">
              <a:xfrm>
                <a:off x="3489" y="1240"/>
                <a:ext cx="44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186"/>
              <p:cNvSpPr>
                <a:spLocks/>
              </p:cNvSpPr>
              <p:nvPr/>
            </p:nvSpPr>
            <p:spPr bwMode="auto">
              <a:xfrm>
                <a:off x="3511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187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188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189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190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191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192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193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194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195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196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197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198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199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00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01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02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03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04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05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06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07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08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09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10"/>
              <p:cNvSpPr>
                <a:spLocks/>
              </p:cNvSpPr>
              <p:nvPr/>
            </p:nvSpPr>
            <p:spPr bwMode="auto">
              <a:xfrm>
                <a:off x="3478" y="1201"/>
                <a:ext cx="4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11"/>
              <p:cNvSpPr>
                <a:spLocks/>
              </p:cNvSpPr>
              <p:nvPr/>
            </p:nvSpPr>
            <p:spPr bwMode="auto">
              <a:xfrm>
                <a:off x="3500" y="1214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12"/>
              <p:cNvSpPr>
                <a:spLocks/>
              </p:cNvSpPr>
              <p:nvPr/>
            </p:nvSpPr>
            <p:spPr bwMode="auto">
              <a:xfrm>
                <a:off x="3511" y="1227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14"/>
              <p:cNvSpPr>
                <a:spLocks/>
              </p:cNvSpPr>
              <p:nvPr/>
            </p:nvSpPr>
            <p:spPr bwMode="auto">
              <a:xfrm>
                <a:off x="3511" y="1194"/>
                <a:ext cx="66" cy="79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15"/>
              <p:cNvSpPr>
                <a:spLocks/>
              </p:cNvSpPr>
              <p:nvPr/>
            </p:nvSpPr>
            <p:spPr bwMode="auto">
              <a:xfrm>
                <a:off x="3604" y="1155"/>
                <a:ext cx="126" cy="72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16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17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18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19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20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21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22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23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24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25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26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27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28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29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30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31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32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33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34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35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36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37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38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39"/>
              <p:cNvSpPr>
                <a:spLocks/>
              </p:cNvSpPr>
              <p:nvPr/>
            </p:nvSpPr>
            <p:spPr bwMode="auto">
              <a:xfrm>
                <a:off x="3879" y="1384"/>
                <a:ext cx="49" cy="190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40"/>
              <p:cNvSpPr>
                <a:spLocks/>
              </p:cNvSpPr>
              <p:nvPr/>
            </p:nvSpPr>
            <p:spPr bwMode="auto">
              <a:xfrm>
                <a:off x="3862" y="1378"/>
                <a:ext cx="38" cy="170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41"/>
              <p:cNvSpPr>
                <a:spLocks/>
              </p:cNvSpPr>
              <p:nvPr/>
            </p:nvSpPr>
            <p:spPr bwMode="auto">
              <a:xfrm>
                <a:off x="3835" y="1352"/>
                <a:ext cx="44" cy="157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42"/>
              <p:cNvSpPr>
                <a:spLocks/>
              </p:cNvSpPr>
              <p:nvPr/>
            </p:nvSpPr>
            <p:spPr bwMode="auto">
              <a:xfrm>
                <a:off x="3802" y="1339"/>
                <a:ext cx="44" cy="151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43"/>
              <p:cNvSpPr>
                <a:spLocks/>
              </p:cNvSpPr>
              <p:nvPr/>
            </p:nvSpPr>
            <p:spPr bwMode="auto">
              <a:xfrm>
                <a:off x="3780" y="1332"/>
                <a:ext cx="44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9" cy="125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45"/>
              <p:cNvSpPr>
                <a:spLocks/>
              </p:cNvSpPr>
              <p:nvPr/>
            </p:nvSpPr>
            <p:spPr bwMode="auto">
              <a:xfrm>
                <a:off x="3730" y="1293"/>
                <a:ext cx="44" cy="118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46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47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48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49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50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51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52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53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54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55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56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57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58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59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60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61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62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63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64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65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66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67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68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69"/>
              <p:cNvSpPr>
                <a:spLocks/>
              </p:cNvSpPr>
              <p:nvPr/>
            </p:nvSpPr>
            <p:spPr bwMode="auto">
              <a:xfrm>
                <a:off x="3879" y="1332"/>
                <a:ext cx="71" cy="98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70"/>
              <p:cNvSpPr>
                <a:spLocks/>
              </p:cNvSpPr>
              <p:nvPr/>
            </p:nvSpPr>
            <p:spPr bwMode="auto">
              <a:xfrm>
                <a:off x="3846" y="1319"/>
                <a:ext cx="66" cy="105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271"/>
              <p:cNvSpPr>
                <a:spLocks/>
              </p:cNvSpPr>
              <p:nvPr/>
            </p:nvSpPr>
            <p:spPr bwMode="auto">
              <a:xfrm>
                <a:off x="3824" y="1319"/>
                <a:ext cx="44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272"/>
              <p:cNvSpPr>
                <a:spLocks/>
              </p:cNvSpPr>
              <p:nvPr/>
            </p:nvSpPr>
            <p:spPr bwMode="auto">
              <a:xfrm>
                <a:off x="3802" y="1319"/>
                <a:ext cx="44" cy="79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273"/>
              <p:cNvSpPr>
                <a:spLocks/>
              </p:cNvSpPr>
              <p:nvPr/>
            </p:nvSpPr>
            <p:spPr bwMode="auto">
              <a:xfrm>
                <a:off x="3780" y="1306"/>
                <a:ext cx="33" cy="79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3" cy="72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275"/>
              <p:cNvSpPr>
                <a:spLocks/>
              </p:cNvSpPr>
              <p:nvPr/>
            </p:nvSpPr>
            <p:spPr bwMode="auto">
              <a:xfrm>
                <a:off x="3741" y="1306"/>
                <a:ext cx="38" cy="72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276"/>
              <p:cNvSpPr>
                <a:spLocks/>
              </p:cNvSpPr>
              <p:nvPr/>
            </p:nvSpPr>
            <p:spPr bwMode="auto">
              <a:xfrm>
                <a:off x="3730" y="1306"/>
                <a:ext cx="27" cy="59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277"/>
              <p:cNvSpPr>
                <a:spLocks/>
              </p:cNvSpPr>
              <p:nvPr/>
            </p:nvSpPr>
            <p:spPr bwMode="auto">
              <a:xfrm>
                <a:off x="3719" y="1306"/>
                <a:ext cx="22" cy="59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7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279"/>
              <p:cNvSpPr>
                <a:spLocks/>
              </p:cNvSpPr>
              <p:nvPr/>
            </p:nvSpPr>
            <p:spPr bwMode="auto">
              <a:xfrm>
                <a:off x="3697" y="1306"/>
                <a:ext cx="27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280"/>
              <p:cNvSpPr>
                <a:spLocks/>
              </p:cNvSpPr>
              <p:nvPr/>
            </p:nvSpPr>
            <p:spPr bwMode="auto">
              <a:xfrm>
                <a:off x="3686" y="1306"/>
                <a:ext cx="16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281"/>
              <p:cNvSpPr>
                <a:spLocks/>
              </p:cNvSpPr>
              <p:nvPr/>
            </p:nvSpPr>
            <p:spPr bwMode="auto">
              <a:xfrm>
                <a:off x="3862" y="1260"/>
                <a:ext cx="66" cy="79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71" cy="79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283"/>
              <p:cNvSpPr>
                <a:spLocks/>
              </p:cNvSpPr>
              <p:nvPr/>
            </p:nvSpPr>
            <p:spPr bwMode="auto">
              <a:xfrm>
                <a:off x="3802" y="1273"/>
                <a:ext cx="60" cy="66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284"/>
              <p:cNvSpPr>
                <a:spLocks/>
              </p:cNvSpPr>
              <p:nvPr/>
            </p:nvSpPr>
            <p:spPr bwMode="auto">
              <a:xfrm>
                <a:off x="3791" y="1273"/>
                <a:ext cx="44" cy="66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285"/>
              <p:cNvSpPr>
                <a:spLocks/>
              </p:cNvSpPr>
              <p:nvPr/>
            </p:nvSpPr>
            <p:spPr bwMode="auto">
              <a:xfrm>
                <a:off x="3769" y="1273"/>
                <a:ext cx="44" cy="66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286"/>
              <p:cNvSpPr>
                <a:spLocks/>
              </p:cNvSpPr>
              <p:nvPr/>
            </p:nvSpPr>
            <p:spPr bwMode="auto">
              <a:xfrm>
                <a:off x="3752" y="1273"/>
                <a:ext cx="33" cy="66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287"/>
              <p:cNvSpPr>
                <a:spLocks/>
              </p:cNvSpPr>
              <p:nvPr/>
            </p:nvSpPr>
            <p:spPr bwMode="auto">
              <a:xfrm>
                <a:off x="3741" y="1286"/>
                <a:ext cx="38" cy="52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288"/>
              <p:cNvSpPr>
                <a:spLocks/>
              </p:cNvSpPr>
              <p:nvPr/>
            </p:nvSpPr>
            <p:spPr bwMode="auto">
              <a:xfrm>
                <a:off x="3719" y="1286"/>
                <a:ext cx="33" cy="52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289"/>
              <p:cNvSpPr>
                <a:spLocks/>
              </p:cNvSpPr>
              <p:nvPr/>
            </p:nvSpPr>
            <p:spPr bwMode="auto">
              <a:xfrm>
                <a:off x="3703" y="1286"/>
                <a:ext cx="38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290"/>
              <p:cNvSpPr>
                <a:spLocks/>
              </p:cNvSpPr>
              <p:nvPr/>
            </p:nvSpPr>
            <p:spPr bwMode="auto">
              <a:xfrm>
                <a:off x="3703" y="1286"/>
                <a:ext cx="27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291"/>
              <p:cNvSpPr>
                <a:spLocks/>
              </p:cNvSpPr>
              <p:nvPr/>
            </p:nvSpPr>
            <p:spPr bwMode="auto">
              <a:xfrm>
                <a:off x="3697" y="1286"/>
                <a:ext cx="27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292"/>
              <p:cNvSpPr>
                <a:spLocks/>
              </p:cNvSpPr>
              <p:nvPr/>
            </p:nvSpPr>
            <p:spPr bwMode="auto">
              <a:xfrm>
                <a:off x="3686" y="1293"/>
                <a:ext cx="16" cy="39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293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294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295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296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297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298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299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00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01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02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03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04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05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06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07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08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09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10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11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12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13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14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15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16"/>
              <p:cNvSpPr>
                <a:spLocks/>
              </p:cNvSpPr>
              <p:nvPr/>
            </p:nvSpPr>
            <p:spPr bwMode="auto">
              <a:xfrm>
                <a:off x="3835" y="1227"/>
                <a:ext cx="60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17"/>
              <p:cNvSpPr>
                <a:spLocks/>
              </p:cNvSpPr>
              <p:nvPr/>
            </p:nvSpPr>
            <p:spPr bwMode="auto">
              <a:xfrm>
                <a:off x="3824" y="1227"/>
                <a:ext cx="44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18"/>
              <p:cNvSpPr>
                <a:spLocks/>
              </p:cNvSpPr>
              <p:nvPr/>
            </p:nvSpPr>
            <p:spPr bwMode="auto">
              <a:xfrm>
                <a:off x="3802" y="1240"/>
                <a:ext cx="44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19"/>
              <p:cNvSpPr>
                <a:spLocks/>
              </p:cNvSpPr>
              <p:nvPr/>
            </p:nvSpPr>
            <p:spPr bwMode="auto">
              <a:xfrm>
                <a:off x="3791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320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21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22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23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24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25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26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327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28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29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30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Freeform 331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32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33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34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35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36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37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Freeform 338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Freeform 339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Freeform 340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Freeform 341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342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343"/>
              <p:cNvSpPr>
                <a:spLocks/>
              </p:cNvSpPr>
              <p:nvPr/>
            </p:nvSpPr>
            <p:spPr bwMode="auto">
              <a:xfrm>
                <a:off x="3813" y="1201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344"/>
              <p:cNvSpPr>
                <a:spLocks/>
              </p:cNvSpPr>
              <p:nvPr/>
            </p:nvSpPr>
            <p:spPr bwMode="auto">
              <a:xfrm>
                <a:off x="3802" y="1214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345"/>
              <p:cNvSpPr>
                <a:spLocks/>
              </p:cNvSpPr>
              <p:nvPr/>
            </p:nvSpPr>
            <p:spPr bwMode="auto">
              <a:xfrm>
                <a:off x="3791" y="1227"/>
                <a:ext cx="33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47"/>
              <p:cNvSpPr>
                <a:spLocks/>
              </p:cNvSpPr>
              <p:nvPr/>
            </p:nvSpPr>
            <p:spPr bwMode="auto">
              <a:xfrm>
                <a:off x="3752" y="1194"/>
                <a:ext cx="66" cy="79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48"/>
              <p:cNvSpPr>
                <a:spLocks/>
              </p:cNvSpPr>
              <p:nvPr/>
            </p:nvSpPr>
            <p:spPr bwMode="auto">
              <a:xfrm>
                <a:off x="3401" y="1365"/>
                <a:ext cx="176" cy="243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Line 349"/>
              <p:cNvSpPr>
                <a:spLocks noChangeShapeType="1"/>
              </p:cNvSpPr>
              <p:nvPr/>
            </p:nvSpPr>
            <p:spPr bwMode="auto">
              <a:xfrm flipH="1">
                <a:off x="3478" y="1529"/>
                <a:ext cx="11" cy="7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350"/>
              <p:cNvSpPr>
                <a:spLocks/>
              </p:cNvSpPr>
              <p:nvPr/>
            </p:nvSpPr>
            <p:spPr bwMode="auto">
              <a:xfrm>
                <a:off x="3478" y="1535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351"/>
              <p:cNvSpPr>
                <a:spLocks/>
              </p:cNvSpPr>
              <p:nvPr/>
            </p:nvSpPr>
            <p:spPr bwMode="auto">
              <a:xfrm>
                <a:off x="3478" y="1535"/>
                <a:ext cx="22" cy="13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352"/>
              <p:cNvSpPr>
                <a:spLocks/>
              </p:cNvSpPr>
              <p:nvPr/>
            </p:nvSpPr>
            <p:spPr bwMode="auto">
              <a:xfrm>
                <a:off x="3478" y="1548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53"/>
              <p:cNvSpPr>
                <a:spLocks/>
              </p:cNvSpPr>
              <p:nvPr/>
            </p:nvSpPr>
            <p:spPr bwMode="auto">
              <a:xfrm>
                <a:off x="3478" y="1561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54"/>
              <p:cNvSpPr>
                <a:spLocks/>
              </p:cNvSpPr>
              <p:nvPr/>
            </p:nvSpPr>
            <p:spPr bwMode="auto">
              <a:xfrm>
                <a:off x="3489" y="1575"/>
                <a:ext cx="22" cy="7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55"/>
              <p:cNvSpPr>
                <a:spLocks/>
              </p:cNvSpPr>
              <p:nvPr/>
            </p:nvSpPr>
            <p:spPr bwMode="auto">
              <a:xfrm>
                <a:off x="3862" y="1457"/>
                <a:ext cx="5" cy="20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Oval 356"/>
              <p:cNvSpPr>
                <a:spLocks noChangeArrowheads="1"/>
              </p:cNvSpPr>
              <p:nvPr/>
            </p:nvSpPr>
            <p:spPr bwMode="auto">
              <a:xfrm>
                <a:off x="3813" y="1470"/>
                <a:ext cx="82" cy="7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57"/>
              <p:cNvSpPr>
                <a:spLocks/>
              </p:cNvSpPr>
              <p:nvPr/>
            </p:nvSpPr>
            <p:spPr bwMode="auto">
              <a:xfrm>
                <a:off x="3813" y="1489"/>
                <a:ext cx="82" cy="39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58"/>
              <p:cNvSpPr>
                <a:spLocks/>
              </p:cNvSpPr>
              <p:nvPr/>
            </p:nvSpPr>
            <p:spPr bwMode="auto">
              <a:xfrm>
                <a:off x="3846" y="1430"/>
                <a:ext cx="33" cy="39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59"/>
              <p:cNvSpPr>
                <a:spLocks/>
              </p:cNvSpPr>
              <p:nvPr/>
            </p:nvSpPr>
            <p:spPr bwMode="auto">
              <a:xfrm>
                <a:off x="3752" y="1502"/>
                <a:ext cx="143" cy="59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Oval 360"/>
              <p:cNvSpPr>
                <a:spLocks noChangeArrowheads="1"/>
              </p:cNvSpPr>
              <p:nvPr/>
            </p:nvSpPr>
            <p:spPr bwMode="auto">
              <a:xfrm>
                <a:off x="3615" y="1096"/>
                <a:ext cx="104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61"/>
              <p:cNvSpPr>
                <a:spLocks/>
              </p:cNvSpPr>
              <p:nvPr/>
            </p:nvSpPr>
            <p:spPr bwMode="auto">
              <a:xfrm>
                <a:off x="3593" y="998"/>
                <a:ext cx="148" cy="111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62"/>
              <p:cNvSpPr>
                <a:spLocks/>
              </p:cNvSpPr>
              <p:nvPr/>
            </p:nvSpPr>
            <p:spPr bwMode="auto">
              <a:xfrm>
                <a:off x="3648" y="926"/>
                <a:ext cx="38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8" cy="59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64"/>
              <p:cNvSpPr>
                <a:spLocks noEditPoints="1"/>
              </p:cNvSpPr>
              <p:nvPr/>
            </p:nvSpPr>
            <p:spPr bwMode="auto">
              <a:xfrm>
                <a:off x="3670" y="998"/>
                <a:ext cx="66" cy="52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65"/>
              <p:cNvSpPr>
                <a:spLocks noEditPoints="1"/>
              </p:cNvSpPr>
              <p:nvPr/>
            </p:nvSpPr>
            <p:spPr bwMode="auto">
              <a:xfrm>
                <a:off x="3593" y="998"/>
                <a:ext cx="71" cy="52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66"/>
              <p:cNvSpPr>
                <a:spLocks/>
              </p:cNvSpPr>
              <p:nvPr/>
            </p:nvSpPr>
            <p:spPr bwMode="auto">
              <a:xfrm>
                <a:off x="3648" y="972"/>
                <a:ext cx="38" cy="105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22" cy="2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Oval 368"/>
              <p:cNvSpPr>
                <a:spLocks noChangeArrowheads="1"/>
              </p:cNvSpPr>
              <p:nvPr/>
            </p:nvSpPr>
            <p:spPr bwMode="auto">
              <a:xfrm>
                <a:off x="3615" y="1076"/>
                <a:ext cx="11" cy="2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Oval 369"/>
              <p:cNvSpPr>
                <a:spLocks noChangeArrowheads="1"/>
              </p:cNvSpPr>
              <p:nvPr/>
            </p:nvSpPr>
            <p:spPr bwMode="auto">
              <a:xfrm>
                <a:off x="3686" y="1076"/>
                <a:ext cx="16" cy="2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6" cy="2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372"/>
              <p:cNvSpPr>
                <a:spLocks noChangeArrowheads="1"/>
              </p:cNvSpPr>
              <p:nvPr/>
            </p:nvSpPr>
            <p:spPr bwMode="auto">
              <a:xfrm>
                <a:off x="3604" y="1063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Oval 373"/>
              <p:cNvSpPr>
                <a:spLocks noChangeArrowheads="1"/>
              </p:cNvSpPr>
              <p:nvPr/>
            </p:nvSpPr>
            <p:spPr bwMode="auto">
              <a:xfrm>
                <a:off x="3615" y="1063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1" name="Oval 374"/>
              <p:cNvSpPr>
                <a:spLocks noChangeArrowheads="1"/>
              </p:cNvSpPr>
              <p:nvPr/>
            </p:nvSpPr>
            <p:spPr bwMode="auto">
              <a:xfrm>
                <a:off x="3719" y="1063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2" name="Oval 375"/>
              <p:cNvSpPr>
                <a:spLocks noChangeArrowheads="1"/>
              </p:cNvSpPr>
              <p:nvPr/>
            </p:nvSpPr>
            <p:spPr bwMode="auto">
              <a:xfrm>
                <a:off x="3703" y="1063"/>
                <a:ext cx="1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 376"/>
              <p:cNvSpPr>
                <a:spLocks/>
              </p:cNvSpPr>
              <p:nvPr/>
            </p:nvSpPr>
            <p:spPr bwMode="auto">
              <a:xfrm>
                <a:off x="3593" y="1044"/>
                <a:ext cx="11" cy="20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4" name="Freeform 377"/>
              <p:cNvSpPr>
                <a:spLocks/>
              </p:cNvSpPr>
              <p:nvPr/>
            </p:nvSpPr>
            <p:spPr bwMode="auto">
              <a:xfrm>
                <a:off x="3730" y="1044"/>
                <a:ext cx="11" cy="20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5" name="Oval 378"/>
              <p:cNvSpPr>
                <a:spLocks noChangeArrowheads="1"/>
              </p:cNvSpPr>
              <p:nvPr/>
            </p:nvSpPr>
            <p:spPr bwMode="auto">
              <a:xfrm>
                <a:off x="3648" y="972"/>
                <a:ext cx="38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6" name="Oval 379"/>
              <p:cNvSpPr>
                <a:spLocks noChangeArrowheads="1"/>
              </p:cNvSpPr>
              <p:nvPr/>
            </p:nvSpPr>
            <p:spPr bwMode="auto">
              <a:xfrm>
                <a:off x="3665" y="998"/>
                <a:ext cx="5" cy="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7" name="Oval 380"/>
              <p:cNvSpPr>
                <a:spLocks noChangeArrowheads="1"/>
              </p:cNvSpPr>
              <p:nvPr/>
            </p:nvSpPr>
            <p:spPr bwMode="auto">
              <a:xfrm>
                <a:off x="3665" y="1004"/>
                <a:ext cx="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8" name="Oval 381"/>
              <p:cNvSpPr>
                <a:spLocks noChangeArrowheads="1"/>
              </p:cNvSpPr>
              <p:nvPr/>
            </p:nvSpPr>
            <p:spPr bwMode="auto">
              <a:xfrm>
                <a:off x="3665" y="1017"/>
                <a:ext cx="5" cy="26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9" name="Freeform 382"/>
              <p:cNvSpPr>
                <a:spLocks/>
              </p:cNvSpPr>
              <p:nvPr/>
            </p:nvSpPr>
            <p:spPr bwMode="auto">
              <a:xfrm>
                <a:off x="3456" y="1201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0" name="Freeform 383"/>
              <p:cNvSpPr>
                <a:spLocks/>
              </p:cNvSpPr>
              <p:nvPr/>
            </p:nvSpPr>
            <p:spPr bwMode="auto">
              <a:xfrm>
                <a:off x="3489" y="1135"/>
                <a:ext cx="104" cy="20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1" name="Freeform 384"/>
              <p:cNvSpPr>
                <a:spLocks/>
              </p:cNvSpPr>
              <p:nvPr/>
            </p:nvSpPr>
            <p:spPr bwMode="auto">
              <a:xfrm>
                <a:off x="3544" y="1135"/>
                <a:ext cx="60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2" name="Freeform 385"/>
              <p:cNvSpPr>
                <a:spLocks/>
              </p:cNvSpPr>
              <p:nvPr/>
            </p:nvSpPr>
            <p:spPr bwMode="auto">
              <a:xfrm>
                <a:off x="3560" y="1050"/>
                <a:ext cx="110" cy="85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3" name="Freeform 386"/>
              <p:cNvSpPr>
                <a:spLocks/>
              </p:cNvSpPr>
              <p:nvPr/>
            </p:nvSpPr>
            <p:spPr bwMode="auto">
              <a:xfrm>
                <a:off x="3544" y="1096"/>
                <a:ext cx="60" cy="85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4" name="Freeform 387"/>
              <p:cNvSpPr>
                <a:spLocks/>
              </p:cNvSpPr>
              <p:nvPr/>
            </p:nvSpPr>
            <p:spPr bwMode="auto">
              <a:xfrm>
                <a:off x="3511" y="1096"/>
                <a:ext cx="82" cy="52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5" name="Freeform 388"/>
              <p:cNvSpPr>
                <a:spLocks/>
              </p:cNvSpPr>
              <p:nvPr/>
            </p:nvSpPr>
            <p:spPr bwMode="auto">
              <a:xfrm>
                <a:off x="3577" y="1122"/>
                <a:ext cx="88" cy="79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6" name="Freeform 389"/>
              <p:cNvSpPr>
                <a:spLocks/>
              </p:cNvSpPr>
              <p:nvPr/>
            </p:nvSpPr>
            <p:spPr bwMode="auto">
              <a:xfrm>
                <a:off x="3593" y="1109"/>
                <a:ext cx="77" cy="39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7" name="Freeform 390"/>
              <p:cNvSpPr>
                <a:spLocks/>
              </p:cNvSpPr>
              <p:nvPr/>
            </p:nvSpPr>
            <p:spPr bwMode="auto">
              <a:xfrm>
                <a:off x="3571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8" name="Freeform 391"/>
              <p:cNvSpPr>
                <a:spLocks/>
              </p:cNvSpPr>
              <p:nvPr/>
            </p:nvSpPr>
            <p:spPr bwMode="auto">
              <a:xfrm>
                <a:off x="3824" y="1201"/>
                <a:ext cx="55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9" name="Freeform 392"/>
              <p:cNvSpPr>
                <a:spLocks/>
              </p:cNvSpPr>
              <p:nvPr/>
            </p:nvSpPr>
            <p:spPr bwMode="auto">
              <a:xfrm>
                <a:off x="3741" y="1135"/>
                <a:ext cx="104" cy="20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0" name="Freeform 393"/>
              <p:cNvSpPr>
                <a:spLocks/>
              </p:cNvSpPr>
              <p:nvPr/>
            </p:nvSpPr>
            <p:spPr bwMode="auto">
              <a:xfrm>
                <a:off x="3730" y="1135"/>
                <a:ext cx="60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1" name="Freeform 394"/>
              <p:cNvSpPr>
                <a:spLocks/>
              </p:cNvSpPr>
              <p:nvPr/>
            </p:nvSpPr>
            <p:spPr bwMode="auto">
              <a:xfrm>
                <a:off x="3665" y="1050"/>
                <a:ext cx="115" cy="85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2" name="Freeform 395"/>
              <p:cNvSpPr>
                <a:spLocks/>
              </p:cNvSpPr>
              <p:nvPr/>
            </p:nvSpPr>
            <p:spPr bwMode="auto">
              <a:xfrm>
                <a:off x="3730" y="1096"/>
                <a:ext cx="60" cy="85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3" name="Freeform 396"/>
              <p:cNvSpPr>
                <a:spLocks/>
              </p:cNvSpPr>
              <p:nvPr/>
            </p:nvSpPr>
            <p:spPr bwMode="auto">
              <a:xfrm>
                <a:off x="3741" y="1096"/>
                <a:ext cx="82" cy="52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4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79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5" name="Freeform 398"/>
              <p:cNvSpPr>
                <a:spLocks/>
              </p:cNvSpPr>
              <p:nvPr/>
            </p:nvSpPr>
            <p:spPr bwMode="auto">
              <a:xfrm>
                <a:off x="3665" y="1109"/>
                <a:ext cx="77" cy="39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6" name="Freeform 399"/>
              <p:cNvSpPr>
                <a:spLocks/>
              </p:cNvSpPr>
              <p:nvPr/>
            </p:nvSpPr>
            <p:spPr bwMode="auto">
              <a:xfrm>
                <a:off x="3730" y="1109"/>
                <a:ext cx="38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7" name="Freeform 400"/>
              <p:cNvSpPr>
                <a:spLocks/>
              </p:cNvSpPr>
              <p:nvPr/>
            </p:nvSpPr>
            <p:spPr bwMode="auto">
              <a:xfrm>
                <a:off x="3456" y="1135"/>
                <a:ext cx="412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8" name="Oval 401"/>
              <p:cNvSpPr>
                <a:spLocks noChangeArrowheads="1"/>
              </p:cNvSpPr>
              <p:nvPr/>
            </p:nvSpPr>
            <p:spPr bwMode="auto">
              <a:xfrm>
                <a:off x="3604" y="1332"/>
                <a:ext cx="126" cy="125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9" name="Freeform 402"/>
              <p:cNvSpPr>
                <a:spLocks/>
              </p:cNvSpPr>
              <p:nvPr/>
            </p:nvSpPr>
            <p:spPr bwMode="auto">
              <a:xfrm>
                <a:off x="3615" y="1339"/>
                <a:ext cx="88" cy="85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2" name="Freeform 403"/>
            <p:cNvSpPr>
              <a:spLocks noEditPoints="1"/>
            </p:cNvSpPr>
            <p:nvPr/>
          </p:nvSpPr>
          <p:spPr bwMode="auto">
            <a:xfrm>
              <a:off x="9764967" y="410991"/>
              <a:ext cx="364411" cy="84713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57251" tIns="28626" rIns="57251" bIns="28626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87595">
                <a:defRPr/>
              </a:pPr>
              <a:endParaRPr lang="ru-RU" sz="626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233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106" name="Freeform 405"/>
              <p:cNvSpPr>
                <a:spLocks noEditPoints="1"/>
              </p:cNvSpPr>
              <p:nvPr/>
            </p:nvSpPr>
            <p:spPr bwMode="auto">
              <a:xfrm>
                <a:off x="4424" y="1254"/>
                <a:ext cx="1450" cy="1121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406"/>
              <p:cNvSpPr>
                <a:spLocks noEditPoints="1"/>
              </p:cNvSpPr>
              <p:nvPr/>
            </p:nvSpPr>
            <p:spPr bwMode="auto">
              <a:xfrm>
                <a:off x="4474" y="1333"/>
                <a:ext cx="1340" cy="1082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407"/>
              <p:cNvSpPr>
                <a:spLocks noEditPoints="1"/>
              </p:cNvSpPr>
              <p:nvPr/>
            </p:nvSpPr>
            <p:spPr bwMode="auto">
              <a:xfrm>
                <a:off x="4540" y="1437"/>
                <a:ext cx="1197" cy="996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4" name="Oval 408"/>
            <p:cNvSpPr>
              <a:spLocks noChangeArrowheads="1"/>
            </p:cNvSpPr>
            <p:nvPr/>
          </p:nvSpPr>
          <p:spPr bwMode="auto">
            <a:xfrm>
              <a:off x="10180788" y="267281"/>
              <a:ext cx="33266" cy="30255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57236" tIns="28619" rIns="57236" bIns="2861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87595">
                <a:defRPr/>
              </a:pPr>
              <a:endParaRPr lang="en-US" sz="626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5" name="Oval 409"/>
            <p:cNvSpPr>
              <a:spLocks noChangeArrowheads="1"/>
            </p:cNvSpPr>
            <p:nvPr/>
          </p:nvSpPr>
          <p:spPr bwMode="auto">
            <a:xfrm>
              <a:off x="9653073" y="265768"/>
              <a:ext cx="33266" cy="28742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57236" tIns="28619" rIns="57236" bIns="2861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87595">
                <a:defRPr/>
              </a:pPr>
              <a:endParaRPr lang="en-US" sz="626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cxnSp>
        <p:nvCxnSpPr>
          <p:cNvPr id="498" name="Прямая со стрелкой 497"/>
          <p:cNvCxnSpPr/>
          <p:nvPr/>
        </p:nvCxnSpPr>
        <p:spPr>
          <a:xfrm flipH="1">
            <a:off x="8048625" y="4248150"/>
            <a:ext cx="1876426" cy="1143000"/>
          </a:xfrm>
          <a:prstGeom prst="straightConnector1">
            <a:avLst/>
          </a:prstGeom>
          <a:ln>
            <a:solidFill>
              <a:srgbClr val="0102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9" name="Прямая со стрелкой 498"/>
          <p:cNvCxnSpPr/>
          <p:nvPr/>
        </p:nvCxnSpPr>
        <p:spPr>
          <a:xfrm>
            <a:off x="3425182" y="2311207"/>
            <a:ext cx="3470918" cy="1289243"/>
          </a:xfrm>
          <a:prstGeom prst="straightConnector1">
            <a:avLst/>
          </a:prstGeom>
          <a:ln>
            <a:solidFill>
              <a:srgbClr val="0102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96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732" y="736492"/>
            <a:ext cx="12389731" cy="6121507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-1" y="-386"/>
            <a:ext cx="12216525" cy="73687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6" rIns="34952" bIns="17476" anchor="ctr"/>
          <a:lstStyle/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ПОКАЗАНИЙ ГИДРОПОСТОВ 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РЕКЕ КУБАНЬ (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EMERCIT)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СОСТОЯНИЮ 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08.06.2019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097" name="TextBox 89"/>
          <p:cNvSpPr txBox="1">
            <a:spLocks noChangeArrowheads="1"/>
          </p:cNvSpPr>
          <p:nvPr/>
        </p:nvSpPr>
        <p:spPr bwMode="auto">
          <a:xfrm>
            <a:off x="4153609" y="967947"/>
            <a:ext cx="816982" cy="19738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58314" tIns="29157" rIns="58314" bIns="2915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Кропоткин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5" name="Блок-схема: узел 408"/>
          <p:cNvSpPr>
            <a:spLocks noChangeArrowheads="1"/>
          </p:cNvSpPr>
          <p:nvPr/>
        </p:nvSpPr>
        <p:spPr bwMode="auto">
          <a:xfrm>
            <a:off x="10420109" y="1548678"/>
            <a:ext cx="105763" cy="93238"/>
          </a:xfrm>
          <a:prstGeom prst="flowChartConnector">
            <a:avLst/>
          </a:prstGeom>
          <a:solidFill>
            <a:srgbClr val="FF0000"/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 lIns="42654" tIns="21328" rIns="42654" bIns="21328" anchor="ctr"/>
          <a:lstStyle/>
          <a:p>
            <a:pPr algn="ctr" defTabSz="458621">
              <a:defRPr/>
            </a:pPr>
            <a:endParaRPr lang="ru-RU" altLang="ru-RU" sz="9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590" name="Группа 114"/>
          <p:cNvGrpSpPr>
            <a:grpSpLocks/>
          </p:cNvGrpSpPr>
          <p:nvPr/>
        </p:nvGrpSpPr>
        <p:grpSpPr bwMode="auto">
          <a:xfrm>
            <a:off x="107263" y="5819310"/>
            <a:ext cx="2133410" cy="1038691"/>
            <a:chOff x="6631459" y="6234444"/>
            <a:chExt cx="2320447" cy="504315"/>
          </a:xfrm>
        </p:grpSpPr>
        <p:sp>
          <p:nvSpPr>
            <p:cNvPr id="3143" name="Rectangle 93"/>
            <p:cNvSpPr>
              <a:spLocks noChangeArrowheads="1"/>
            </p:cNvSpPr>
            <p:nvPr/>
          </p:nvSpPr>
          <p:spPr bwMode="auto">
            <a:xfrm>
              <a:off x="6631459" y="6234444"/>
              <a:ext cx="2281705" cy="50431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 altLang="ru-RU" sz="600" b="1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145" name="Text Box 97"/>
            <p:cNvSpPr txBox="1">
              <a:spLocks noChangeArrowheads="1"/>
            </p:cNvSpPr>
            <p:nvPr/>
          </p:nvSpPr>
          <p:spPr bwMode="auto">
            <a:xfrm>
              <a:off x="7049439" y="6261354"/>
              <a:ext cx="1520470" cy="11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952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952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952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952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900" b="1" i="1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Условные</a:t>
              </a:r>
              <a:r>
                <a:rPr lang="ru-RU" altLang="ru-RU" sz="800" b="1" i="1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 </a:t>
              </a:r>
              <a:r>
                <a:rPr lang="ru-RU" altLang="ru-RU" sz="900" b="1" i="1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обозначения</a:t>
              </a:r>
              <a:endParaRPr lang="ru-RU" altLang="ru-RU" sz="800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3147" name="Text Box 97"/>
            <p:cNvSpPr txBox="1">
              <a:spLocks noChangeArrowheads="1"/>
            </p:cNvSpPr>
            <p:nvPr/>
          </p:nvSpPr>
          <p:spPr bwMode="auto">
            <a:xfrm>
              <a:off x="7522763" y="6407742"/>
              <a:ext cx="1429143" cy="106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defPPr>
                <a:defRPr lang="ru-RU"/>
              </a:defPPr>
              <a:lvl1pPr defTabSz="1279525">
                <a:defRPr sz="7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279525">
                <a:defRPr>
                  <a:latin typeface="Arial" charset="0"/>
                </a:defRPr>
              </a:lvl2pPr>
              <a:lvl3pPr marL="1143000" indent="-228600" defTabSz="1279525">
                <a:defRPr>
                  <a:latin typeface="Arial" charset="0"/>
                </a:defRPr>
              </a:lvl3pPr>
              <a:lvl4pPr marL="1600200" indent="-228600" defTabSz="1279525">
                <a:defRPr>
                  <a:latin typeface="Arial" charset="0"/>
                </a:defRPr>
              </a:lvl4pPr>
              <a:lvl5pPr marL="2057400" indent="-228600" defTabSz="1279525">
                <a:defRPr>
                  <a:latin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</a:defRPr>
              </a:lvl9pPr>
            </a:lstStyle>
            <a:p>
              <a:r>
                <a:rPr lang="ru-RU" altLang="ru-RU" sz="800" dirty="0" smtClean="0"/>
                <a:t>Населённый пункт</a:t>
              </a:r>
              <a:endParaRPr lang="ru-RU" altLang="ru-RU" sz="800" dirty="0"/>
            </a:p>
          </p:txBody>
        </p:sp>
      </p:grpSp>
      <p:sp>
        <p:nvSpPr>
          <p:cNvPr id="88" name="Прямоугольник 87"/>
          <p:cNvSpPr/>
          <p:nvPr/>
        </p:nvSpPr>
        <p:spPr>
          <a:xfrm rot="21341974">
            <a:off x="9825681" y="4716231"/>
            <a:ext cx="843040" cy="22046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8314" tIns="29157" rIns="58314" bIns="29157">
            <a:spAutoFit/>
          </a:bodyPr>
          <a:lstStyle/>
          <a:p>
            <a:pPr algn="ctr" defTabSz="523416">
              <a:defRPr/>
            </a:pPr>
            <a:r>
              <a:rPr lang="ru-RU" altLang="ru-RU" sz="1050" b="1" dirty="0" smtClean="0">
                <a:solidFill>
                  <a:srgbClr val="1607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Кубань</a:t>
            </a:r>
            <a:endParaRPr lang="ru-RU" altLang="ru-RU" sz="788" b="1" dirty="0">
              <a:solidFill>
                <a:srgbClr val="1607D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13" name="Группа 76"/>
          <p:cNvGrpSpPr>
            <a:grpSpLocks/>
          </p:cNvGrpSpPr>
          <p:nvPr/>
        </p:nvGrpSpPr>
        <p:grpSpPr bwMode="auto">
          <a:xfrm>
            <a:off x="11447060" y="93238"/>
            <a:ext cx="634578" cy="523334"/>
            <a:chOff x="9625856" y="4064"/>
            <a:chExt cx="625999" cy="526433"/>
          </a:xfrm>
        </p:grpSpPr>
        <p:sp>
          <p:nvSpPr>
            <p:cNvPr id="94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57236" tIns="28619" rIns="57236" bIns="2861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87595">
                <a:defRPr/>
              </a:pPr>
              <a:endParaRPr lang="en-US" sz="626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5" name="Oval 45"/>
            <p:cNvSpPr>
              <a:spLocks noChangeArrowheads="1"/>
            </p:cNvSpPr>
            <p:nvPr/>
          </p:nvSpPr>
          <p:spPr bwMode="auto">
            <a:xfrm>
              <a:off x="9640977" y="10115"/>
              <a:ext cx="600294" cy="505255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57236" tIns="28619" rIns="57236" bIns="2861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87595">
                <a:defRPr/>
              </a:pPr>
              <a:endParaRPr lang="en-US" sz="626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6" name="Oval 46"/>
            <p:cNvSpPr>
              <a:spLocks noChangeArrowheads="1"/>
            </p:cNvSpPr>
            <p:nvPr/>
          </p:nvSpPr>
          <p:spPr bwMode="auto">
            <a:xfrm>
              <a:off x="9716580" y="76675"/>
              <a:ext cx="453622" cy="38423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57236" tIns="28619" rIns="57236" bIns="2861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87595">
                <a:defRPr/>
              </a:pPr>
              <a:endParaRPr lang="en-US" sz="626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7" name="Oval 47"/>
            <p:cNvSpPr>
              <a:spLocks noChangeArrowheads="1"/>
            </p:cNvSpPr>
            <p:nvPr/>
          </p:nvSpPr>
          <p:spPr bwMode="auto">
            <a:xfrm>
              <a:off x="9728677" y="87265"/>
              <a:ext cx="436990" cy="36910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57236" tIns="28619" rIns="57236" bIns="2861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87595">
                <a:defRPr/>
              </a:pPr>
              <a:endParaRPr lang="en-US" sz="626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8" name="Freeform 48"/>
            <p:cNvSpPr>
              <a:spLocks noEditPoints="1"/>
            </p:cNvSpPr>
            <p:nvPr/>
          </p:nvSpPr>
          <p:spPr bwMode="auto">
            <a:xfrm>
              <a:off x="9764967" y="25242"/>
              <a:ext cx="362898" cy="84713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57251" tIns="28626" rIns="57251" bIns="28626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87595">
                <a:defRPr/>
              </a:pPr>
              <a:endParaRPr lang="ru-RU" sz="626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229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" name="AutoShape 50"/>
            <p:cNvSpPr>
              <a:spLocks noChangeArrowheads="1"/>
            </p:cNvSpPr>
            <p:nvPr/>
          </p:nvSpPr>
          <p:spPr bwMode="auto">
            <a:xfrm>
              <a:off x="9677267" y="119032"/>
              <a:ext cx="524690" cy="40843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57251" tIns="28626" rIns="57251" bIns="28626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87595">
                <a:defRPr/>
              </a:pPr>
              <a:endParaRPr lang="ru-RU" sz="626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231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109" name="Freeform 52"/>
              <p:cNvSpPr>
                <a:spLocks/>
              </p:cNvSpPr>
              <p:nvPr/>
            </p:nvSpPr>
            <p:spPr bwMode="auto">
              <a:xfrm>
                <a:off x="3511" y="1319"/>
                <a:ext cx="313" cy="380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53"/>
              <p:cNvSpPr>
                <a:spLocks/>
              </p:cNvSpPr>
              <p:nvPr/>
            </p:nvSpPr>
            <p:spPr bwMode="auto">
              <a:xfrm>
                <a:off x="3571" y="1227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54"/>
              <p:cNvSpPr>
                <a:spLocks/>
              </p:cNvSpPr>
              <p:nvPr/>
            </p:nvSpPr>
            <p:spPr bwMode="auto">
              <a:xfrm>
                <a:off x="3571" y="1181"/>
                <a:ext cx="198" cy="105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55"/>
              <p:cNvSpPr>
                <a:spLocks/>
              </p:cNvSpPr>
              <p:nvPr/>
            </p:nvSpPr>
            <p:spPr bwMode="auto">
              <a:xfrm>
                <a:off x="3560" y="1260"/>
                <a:ext cx="55" cy="33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56"/>
              <p:cNvSpPr>
                <a:spLocks/>
              </p:cNvSpPr>
              <p:nvPr/>
            </p:nvSpPr>
            <p:spPr bwMode="auto">
              <a:xfrm>
                <a:off x="3719" y="1260"/>
                <a:ext cx="60" cy="33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57"/>
              <p:cNvSpPr>
                <a:spLocks/>
              </p:cNvSpPr>
              <p:nvPr/>
            </p:nvSpPr>
            <p:spPr bwMode="auto">
              <a:xfrm>
                <a:off x="3544" y="1476"/>
                <a:ext cx="93" cy="151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58"/>
              <p:cNvSpPr>
                <a:spLocks/>
              </p:cNvSpPr>
              <p:nvPr/>
            </p:nvSpPr>
            <p:spPr bwMode="auto">
              <a:xfrm>
                <a:off x="3593" y="1529"/>
                <a:ext cx="44" cy="144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59"/>
              <p:cNvSpPr>
                <a:spLocks/>
              </p:cNvSpPr>
              <p:nvPr/>
            </p:nvSpPr>
            <p:spPr bwMode="auto">
              <a:xfrm>
                <a:off x="3533" y="1430"/>
                <a:ext cx="71" cy="72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60"/>
              <p:cNvSpPr>
                <a:spLocks/>
              </p:cNvSpPr>
              <p:nvPr/>
            </p:nvSpPr>
            <p:spPr bwMode="auto">
              <a:xfrm>
                <a:off x="3544" y="1430"/>
                <a:ext cx="60" cy="98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61"/>
              <p:cNvSpPr>
                <a:spLocks/>
              </p:cNvSpPr>
              <p:nvPr/>
            </p:nvSpPr>
            <p:spPr bwMode="auto">
              <a:xfrm>
                <a:off x="3577" y="1430"/>
                <a:ext cx="60" cy="59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62"/>
              <p:cNvSpPr>
                <a:spLocks/>
              </p:cNvSpPr>
              <p:nvPr/>
            </p:nvSpPr>
            <p:spPr bwMode="auto">
              <a:xfrm>
                <a:off x="3593" y="1470"/>
                <a:ext cx="44" cy="20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63"/>
              <p:cNvSpPr>
                <a:spLocks/>
              </p:cNvSpPr>
              <p:nvPr/>
            </p:nvSpPr>
            <p:spPr bwMode="auto">
              <a:xfrm>
                <a:off x="3527" y="1443"/>
                <a:ext cx="49" cy="33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64"/>
              <p:cNvSpPr>
                <a:spLocks/>
              </p:cNvSpPr>
              <p:nvPr/>
            </p:nvSpPr>
            <p:spPr bwMode="auto">
              <a:xfrm>
                <a:off x="3544" y="1430"/>
                <a:ext cx="60" cy="72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65"/>
              <p:cNvSpPr>
                <a:spLocks/>
              </p:cNvSpPr>
              <p:nvPr/>
            </p:nvSpPr>
            <p:spPr bwMode="auto">
              <a:xfrm>
                <a:off x="3560" y="1516"/>
                <a:ext cx="77" cy="59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66"/>
              <p:cNvSpPr>
                <a:spLocks/>
              </p:cNvSpPr>
              <p:nvPr/>
            </p:nvSpPr>
            <p:spPr bwMode="auto">
              <a:xfrm>
                <a:off x="3571" y="1561"/>
                <a:ext cx="22" cy="59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67"/>
              <p:cNvSpPr>
                <a:spLocks/>
              </p:cNvSpPr>
              <p:nvPr/>
            </p:nvSpPr>
            <p:spPr bwMode="auto">
              <a:xfrm>
                <a:off x="3604" y="1535"/>
                <a:ext cx="33" cy="118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68"/>
              <p:cNvSpPr>
                <a:spLocks/>
              </p:cNvSpPr>
              <p:nvPr/>
            </p:nvSpPr>
            <p:spPr bwMode="auto">
              <a:xfrm>
                <a:off x="3604" y="1548"/>
                <a:ext cx="33" cy="118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69"/>
              <p:cNvSpPr>
                <a:spLocks/>
              </p:cNvSpPr>
              <p:nvPr/>
            </p:nvSpPr>
            <p:spPr bwMode="auto">
              <a:xfrm>
                <a:off x="3637" y="1561"/>
                <a:ext cx="33" cy="125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70"/>
              <p:cNvSpPr>
                <a:spLocks/>
              </p:cNvSpPr>
              <p:nvPr/>
            </p:nvSpPr>
            <p:spPr bwMode="auto">
              <a:xfrm>
                <a:off x="3697" y="1476"/>
                <a:ext cx="93" cy="151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71"/>
              <p:cNvSpPr>
                <a:spLocks/>
              </p:cNvSpPr>
              <p:nvPr/>
            </p:nvSpPr>
            <p:spPr bwMode="auto">
              <a:xfrm>
                <a:off x="3697" y="1529"/>
                <a:ext cx="44" cy="144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72"/>
              <p:cNvSpPr>
                <a:spLocks/>
              </p:cNvSpPr>
              <p:nvPr/>
            </p:nvSpPr>
            <p:spPr bwMode="auto">
              <a:xfrm>
                <a:off x="3730" y="1430"/>
                <a:ext cx="82" cy="72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73"/>
              <p:cNvSpPr>
                <a:spLocks/>
              </p:cNvSpPr>
              <p:nvPr/>
            </p:nvSpPr>
            <p:spPr bwMode="auto">
              <a:xfrm>
                <a:off x="3730" y="1430"/>
                <a:ext cx="60" cy="98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74"/>
              <p:cNvSpPr>
                <a:spLocks/>
              </p:cNvSpPr>
              <p:nvPr/>
            </p:nvSpPr>
            <p:spPr bwMode="auto">
              <a:xfrm>
                <a:off x="3703" y="1430"/>
                <a:ext cx="49" cy="59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75"/>
              <p:cNvSpPr>
                <a:spLocks/>
              </p:cNvSpPr>
              <p:nvPr/>
            </p:nvSpPr>
            <p:spPr bwMode="auto">
              <a:xfrm>
                <a:off x="3697" y="1470"/>
                <a:ext cx="44" cy="20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76"/>
              <p:cNvSpPr>
                <a:spLocks/>
              </p:cNvSpPr>
              <p:nvPr/>
            </p:nvSpPr>
            <p:spPr bwMode="auto">
              <a:xfrm>
                <a:off x="3752" y="1443"/>
                <a:ext cx="60" cy="33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77"/>
              <p:cNvSpPr>
                <a:spLocks/>
              </p:cNvSpPr>
              <p:nvPr/>
            </p:nvSpPr>
            <p:spPr bwMode="auto">
              <a:xfrm>
                <a:off x="3730" y="1430"/>
                <a:ext cx="60" cy="72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78"/>
              <p:cNvSpPr>
                <a:spLocks/>
              </p:cNvSpPr>
              <p:nvPr/>
            </p:nvSpPr>
            <p:spPr bwMode="auto">
              <a:xfrm>
                <a:off x="3697" y="1516"/>
                <a:ext cx="82" cy="59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79"/>
              <p:cNvSpPr>
                <a:spLocks/>
              </p:cNvSpPr>
              <p:nvPr/>
            </p:nvSpPr>
            <p:spPr bwMode="auto">
              <a:xfrm>
                <a:off x="3741" y="1561"/>
                <a:ext cx="27" cy="59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80"/>
              <p:cNvSpPr>
                <a:spLocks/>
              </p:cNvSpPr>
              <p:nvPr/>
            </p:nvSpPr>
            <p:spPr bwMode="auto">
              <a:xfrm>
                <a:off x="3697" y="1535"/>
                <a:ext cx="44" cy="118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81"/>
              <p:cNvSpPr>
                <a:spLocks/>
              </p:cNvSpPr>
              <p:nvPr/>
            </p:nvSpPr>
            <p:spPr bwMode="auto">
              <a:xfrm>
                <a:off x="3697" y="1548"/>
                <a:ext cx="38" cy="118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82"/>
              <p:cNvSpPr>
                <a:spLocks/>
              </p:cNvSpPr>
              <p:nvPr/>
            </p:nvSpPr>
            <p:spPr bwMode="auto">
              <a:xfrm>
                <a:off x="3670" y="1561"/>
                <a:ext cx="27" cy="125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83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84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85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86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87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88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89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90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91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92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93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94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95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96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97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98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3373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3412" y="1384"/>
                <a:ext cx="44" cy="190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3434" y="1378"/>
                <a:ext cx="44" cy="170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3456" y="1352"/>
                <a:ext cx="44" cy="157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3489" y="1339"/>
                <a:ext cx="44" cy="151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3511" y="1332"/>
                <a:ext cx="49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3533" y="1306"/>
                <a:ext cx="44" cy="125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3560" y="1293"/>
                <a:ext cx="44" cy="118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23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3593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3384" y="1332"/>
                <a:ext cx="71" cy="98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3423" y="1319"/>
                <a:ext cx="66" cy="105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3467" y="1319"/>
                <a:ext cx="44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3500" y="1319"/>
                <a:ext cx="33" cy="79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3527" y="1306"/>
                <a:ext cx="33" cy="79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3" cy="72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3560" y="1306"/>
                <a:ext cx="33" cy="72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3577" y="1306"/>
                <a:ext cx="27" cy="59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22" cy="59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3604" y="1306"/>
                <a:ext cx="22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3615" y="1306"/>
                <a:ext cx="22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22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48"/>
              <p:cNvSpPr>
                <a:spLocks/>
              </p:cNvSpPr>
              <p:nvPr/>
            </p:nvSpPr>
            <p:spPr bwMode="auto">
              <a:xfrm>
                <a:off x="3412" y="1260"/>
                <a:ext cx="66" cy="79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49"/>
              <p:cNvSpPr>
                <a:spLocks/>
              </p:cNvSpPr>
              <p:nvPr/>
            </p:nvSpPr>
            <p:spPr bwMode="auto">
              <a:xfrm>
                <a:off x="3445" y="1260"/>
                <a:ext cx="66" cy="79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50"/>
              <p:cNvSpPr>
                <a:spLocks/>
              </p:cNvSpPr>
              <p:nvPr/>
            </p:nvSpPr>
            <p:spPr bwMode="auto">
              <a:xfrm>
                <a:off x="3478" y="1273"/>
                <a:ext cx="55" cy="66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51"/>
              <p:cNvSpPr>
                <a:spLocks/>
              </p:cNvSpPr>
              <p:nvPr/>
            </p:nvSpPr>
            <p:spPr bwMode="auto">
              <a:xfrm>
                <a:off x="3500" y="1273"/>
                <a:ext cx="44" cy="66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52"/>
              <p:cNvSpPr>
                <a:spLocks/>
              </p:cNvSpPr>
              <p:nvPr/>
            </p:nvSpPr>
            <p:spPr bwMode="auto">
              <a:xfrm>
                <a:off x="3527" y="1273"/>
                <a:ext cx="38" cy="66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53"/>
              <p:cNvSpPr>
                <a:spLocks/>
              </p:cNvSpPr>
              <p:nvPr/>
            </p:nvSpPr>
            <p:spPr bwMode="auto">
              <a:xfrm>
                <a:off x="3544" y="1273"/>
                <a:ext cx="33" cy="66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54"/>
              <p:cNvSpPr>
                <a:spLocks/>
              </p:cNvSpPr>
              <p:nvPr/>
            </p:nvSpPr>
            <p:spPr bwMode="auto">
              <a:xfrm>
                <a:off x="3571" y="1286"/>
                <a:ext cx="22" cy="52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55"/>
              <p:cNvSpPr>
                <a:spLocks/>
              </p:cNvSpPr>
              <p:nvPr/>
            </p:nvSpPr>
            <p:spPr bwMode="auto">
              <a:xfrm>
                <a:off x="3577" y="1286"/>
                <a:ext cx="38" cy="52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56"/>
              <p:cNvSpPr>
                <a:spLocks/>
              </p:cNvSpPr>
              <p:nvPr/>
            </p:nvSpPr>
            <p:spPr bwMode="auto">
              <a:xfrm>
                <a:off x="3593" y="1286"/>
                <a:ext cx="33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57"/>
              <p:cNvSpPr>
                <a:spLocks/>
              </p:cNvSpPr>
              <p:nvPr/>
            </p:nvSpPr>
            <p:spPr bwMode="auto">
              <a:xfrm>
                <a:off x="3604" y="1286"/>
                <a:ext cx="22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58"/>
              <p:cNvSpPr>
                <a:spLocks/>
              </p:cNvSpPr>
              <p:nvPr/>
            </p:nvSpPr>
            <p:spPr bwMode="auto">
              <a:xfrm>
                <a:off x="3615" y="1286"/>
                <a:ext cx="22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59"/>
              <p:cNvSpPr>
                <a:spLocks/>
              </p:cNvSpPr>
              <p:nvPr/>
            </p:nvSpPr>
            <p:spPr bwMode="auto">
              <a:xfrm>
                <a:off x="3626" y="1293"/>
                <a:ext cx="22" cy="39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4" cy="59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183"/>
              <p:cNvSpPr>
                <a:spLocks/>
              </p:cNvSpPr>
              <p:nvPr/>
            </p:nvSpPr>
            <p:spPr bwMode="auto">
              <a:xfrm>
                <a:off x="3445" y="1227"/>
                <a:ext cx="55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184"/>
              <p:cNvSpPr>
                <a:spLocks/>
              </p:cNvSpPr>
              <p:nvPr/>
            </p:nvSpPr>
            <p:spPr bwMode="auto">
              <a:xfrm>
                <a:off x="3467" y="1227"/>
                <a:ext cx="44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185"/>
              <p:cNvSpPr>
                <a:spLocks/>
              </p:cNvSpPr>
              <p:nvPr/>
            </p:nvSpPr>
            <p:spPr bwMode="auto">
              <a:xfrm>
                <a:off x="3489" y="1240"/>
                <a:ext cx="44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186"/>
              <p:cNvSpPr>
                <a:spLocks/>
              </p:cNvSpPr>
              <p:nvPr/>
            </p:nvSpPr>
            <p:spPr bwMode="auto">
              <a:xfrm>
                <a:off x="3511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187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188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189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190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191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192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193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194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195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196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197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198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199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00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01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02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03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04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05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06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07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08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09"/>
              <p:cNvSpPr>
                <a:spLocks/>
              </p:cNvSpPr>
              <p:nvPr/>
            </p:nvSpPr>
            <p:spPr bwMode="auto">
              <a:xfrm>
                <a:off x="3533" y="1247"/>
                <a:ext cx="38" cy="33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10"/>
              <p:cNvSpPr>
                <a:spLocks/>
              </p:cNvSpPr>
              <p:nvPr/>
            </p:nvSpPr>
            <p:spPr bwMode="auto">
              <a:xfrm>
                <a:off x="3478" y="1201"/>
                <a:ext cx="4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11"/>
              <p:cNvSpPr>
                <a:spLocks/>
              </p:cNvSpPr>
              <p:nvPr/>
            </p:nvSpPr>
            <p:spPr bwMode="auto">
              <a:xfrm>
                <a:off x="3500" y="1214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12"/>
              <p:cNvSpPr>
                <a:spLocks/>
              </p:cNvSpPr>
              <p:nvPr/>
            </p:nvSpPr>
            <p:spPr bwMode="auto">
              <a:xfrm>
                <a:off x="3511" y="1227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14"/>
              <p:cNvSpPr>
                <a:spLocks/>
              </p:cNvSpPr>
              <p:nvPr/>
            </p:nvSpPr>
            <p:spPr bwMode="auto">
              <a:xfrm>
                <a:off x="3511" y="1194"/>
                <a:ext cx="66" cy="79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15"/>
              <p:cNvSpPr>
                <a:spLocks/>
              </p:cNvSpPr>
              <p:nvPr/>
            </p:nvSpPr>
            <p:spPr bwMode="auto">
              <a:xfrm>
                <a:off x="3604" y="1155"/>
                <a:ext cx="126" cy="72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16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17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18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19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20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21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22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23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24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25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26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27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28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29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30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31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32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33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34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35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36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37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38"/>
              <p:cNvSpPr>
                <a:spLocks/>
              </p:cNvSpPr>
              <p:nvPr/>
            </p:nvSpPr>
            <p:spPr bwMode="auto">
              <a:xfrm>
                <a:off x="3912" y="1398"/>
                <a:ext cx="49" cy="197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39"/>
              <p:cNvSpPr>
                <a:spLocks/>
              </p:cNvSpPr>
              <p:nvPr/>
            </p:nvSpPr>
            <p:spPr bwMode="auto">
              <a:xfrm>
                <a:off x="3879" y="1384"/>
                <a:ext cx="49" cy="190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40"/>
              <p:cNvSpPr>
                <a:spLocks/>
              </p:cNvSpPr>
              <p:nvPr/>
            </p:nvSpPr>
            <p:spPr bwMode="auto">
              <a:xfrm>
                <a:off x="3862" y="1378"/>
                <a:ext cx="38" cy="170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41"/>
              <p:cNvSpPr>
                <a:spLocks/>
              </p:cNvSpPr>
              <p:nvPr/>
            </p:nvSpPr>
            <p:spPr bwMode="auto">
              <a:xfrm>
                <a:off x="3835" y="1352"/>
                <a:ext cx="44" cy="157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42"/>
              <p:cNvSpPr>
                <a:spLocks/>
              </p:cNvSpPr>
              <p:nvPr/>
            </p:nvSpPr>
            <p:spPr bwMode="auto">
              <a:xfrm>
                <a:off x="3802" y="1339"/>
                <a:ext cx="44" cy="151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43"/>
              <p:cNvSpPr>
                <a:spLocks/>
              </p:cNvSpPr>
              <p:nvPr/>
            </p:nvSpPr>
            <p:spPr bwMode="auto">
              <a:xfrm>
                <a:off x="3780" y="1332"/>
                <a:ext cx="44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9" cy="125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45"/>
              <p:cNvSpPr>
                <a:spLocks/>
              </p:cNvSpPr>
              <p:nvPr/>
            </p:nvSpPr>
            <p:spPr bwMode="auto">
              <a:xfrm>
                <a:off x="3730" y="1293"/>
                <a:ext cx="44" cy="118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46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47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48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49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50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51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52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53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54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55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56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57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58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59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60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61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62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63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64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65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66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67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68"/>
              <p:cNvSpPr>
                <a:spLocks/>
              </p:cNvSpPr>
              <p:nvPr/>
            </p:nvSpPr>
            <p:spPr bwMode="auto">
              <a:xfrm>
                <a:off x="3697" y="1286"/>
                <a:ext cx="44" cy="98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69"/>
              <p:cNvSpPr>
                <a:spLocks/>
              </p:cNvSpPr>
              <p:nvPr/>
            </p:nvSpPr>
            <p:spPr bwMode="auto">
              <a:xfrm>
                <a:off x="3879" y="1332"/>
                <a:ext cx="71" cy="98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70"/>
              <p:cNvSpPr>
                <a:spLocks/>
              </p:cNvSpPr>
              <p:nvPr/>
            </p:nvSpPr>
            <p:spPr bwMode="auto">
              <a:xfrm>
                <a:off x="3846" y="1319"/>
                <a:ext cx="66" cy="105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271"/>
              <p:cNvSpPr>
                <a:spLocks/>
              </p:cNvSpPr>
              <p:nvPr/>
            </p:nvSpPr>
            <p:spPr bwMode="auto">
              <a:xfrm>
                <a:off x="3824" y="1319"/>
                <a:ext cx="44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272"/>
              <p:cNvSpPr>
                <a:spLocks/>
              </p:cNvSpPr>
              <p:nvPr/>
            </p:nvSpPr>
            <p:spPr bwMode="auto">
              <a:xfrm>
                <a:off x="3802" y="1319"/>
                <a:ext cx="44" cy="79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273"/>
              <p:cNvSpPr>
                <a:spLocks/>
              </p:cNvSpPr>
              <p:nvPr/>
            </p:nvSpPr>
            <p:spPr bwMode="auto">
              <a:xfrm>
                <a:off x="3780" y="1306"/>
                <a:ext cx="33" cy="79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3" cy="72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275"/>
              <p:cNvSpPr>
                <a:spLocks/>
              </p:cNvSpPr>
              <p:nvPr/>
            </p:nvSpPr>
            <p:spPr bwMode="auto">
              <a:xfrm>
                <a:off x="3741" y="1306"/>
                <a:ext cx="38" cy="72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276"/>
              <p:cNvSpPr>
                <a:spLocks/>
              </p:cNvSpPr>
              <p:nvPr/>
            </p:nvSpPr>
            <p:spPr bwMode="auto">
              <a:xfrm>
                <a:off x="3730" y="1306"/>
                <a:ext cx="27" cy="59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277"/>
              <p:cNvSpPr>
                <a:spLocks/>
              </p:cNvSpPr>
              <p:nvPr/>
            </p:nvSpPr>
            <p:spPr bwMode="auto">
              <a:xfrm>
                <a:off x="3719" y="1306"/>
                <a:ext cx="22" cy="59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7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279"/>
              <p:cNvSpPr>
                <a:spLocks/>
              </p:cNvSpPr>
              <p:nvPr/>
            </p:nvSpPr>
            <p:spPr bwMode="auto">
              <a:xfrm>
                <a:off x="3697" y="1306"/>
                <a:ext cx="27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280"/>
              <p:cNvSpPr>
                <a:spLocks/>
              </p:cNvSpPr>
              <p:nvPr/>
            </p:nvSpPr>
            <p:spPr bwMode="auto">
              <a:xfrm>
                <a:off x="3686" y="1306"/>
                <a:ext cx="16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281"/>
              <p:cNvSpPr>
                <a:spLocks/>
              </p:cNvSpPr>
              <p:nvPr/>
            </p:nvSpPr>
            <p:spPr bwMode="auto">
              <a:xfrm>
                <a:off x="3862" y="1260"/>
                <a:ext cx="66" cy="79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71" cy="79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283"/>
              <p:cNvSpPr>
                <a:spLocks/>
              </p:cNvSpPr>
              <p:nvPr/>
            </p:nvSpPr>
            <p:spPr bwMode="auto">
              <a:xfrm>
                <a:off x="3802" y="1273"/>
                <a:ext cx="60" cy="66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284"/>
              <p:cNvSpPr>
                <a:spLocks/>
              </p:cNvSpPr>
              <p:nvPr/>
            </p:nvSpPr>
            <p:spPr bwMode="auto">
              <a:xfrm>
                <a:off x="3791" y="1273"/>
                <a:ext cx="44" cy="66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285"/>
              <p:cNvSpPr>
                <a:spLocks/>
              </p:cNvSpPr>
              <p:nvPr/>
            </p:nvSpPr>
            <p:spPr bwMode="auto">
              <a:xfrm>
                <a:off x="3769" y="1273"/>
                <a:ext cx="44" cy="66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286"/>
              <p:cNvSpPr>
                <a:spLocks/>
              </p:cNvSpPr>
              <p:nvPr/>
            </p:nvSpPr>
            <p:spPr bwMode="auto">
              <a:xfrm>
                <a:off x="3752" y="1273"/>
                <a:ext cx="33" cy="66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287"/>
              <p:cNvSpPr>
                <a:spLocks/>
              </p:cNvSpPr>
              <p:nvPr/>
            </p:nvSpPr>
            <p:spPr bwMode="auto">
              <a:xfrm>
                <a:off x="3741" y="1286"/>
                <a:ext cx="38" cy="52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288"/>
              <p:cNvSpPr>
                <a:spLocks/>
              </p:cNvSpPr>
              <p:nvPr/>
            </p:nvSpPr>
            <p:spPr bwMode="auto">
              <a:xfrm>
                <a:off x="3719" y="1286"/>
                <a:ext cx="33" cy="52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289"/>
              <p:cNvSpPr>
                <a:spLocks/>
              </p:cNvSpPr>
              <p:nvPr/>
            </p:nvSpPr>
            <p:spPr bwMode="auto">
              <a:xfrm>
                <a:off x="3703" y="1286"/>
                <a:ext cx="38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290"/>
              <p:cNvSpPr>
                <a:spLocks/>
              </p:cNvSpPr>
              <p:nvPr/>
            </p:nvSpPr>
            <p:spPr bwMode="auto">
              <a:xfrm>
                <a:off x="3703" y="1286"/>
                <a:ext cx="27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291"/>
              <p:cNvSpPr>
                <a:spLocks/>
              </p:cNvSpPr>
              <p:nvPr/>
            </p:nvSpPr>
            <p:spPr bwMode="auto">
              <a:xfrm>
                <a:off x="3697" y="1286"/>
                <a:ext cx="27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292"/>
              <p:cNvSpPr>
                <a:spLocks/>
              </p:cNvSpPr>
              <p:nvPr/>
            </p:nvSpPr>
            <p:spPr bwMode="auto">
              <a:xfrm>
                <a:off x="3686" y="1293"/>
                <a:ext cx="16" cy="39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293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294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295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296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297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298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299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00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01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02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03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04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05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06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07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08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09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10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11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12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13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14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15"/>
              <p:cNvSpPr>
                <a:spLocks/>
              </p:cNvSpPr>
              <p:nvPr/>
            </p:nvSpPr>
            <p:spPr bwMode="auto">
              <a:xfrm>
                <a:off x="3862" y="1214"/>
                <a:ext cx="38" cy="59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16"/>
              <p:cNvSpPr>
                <a:spLocks/>
              </p:cNvSpPr>
              <p:nvPr/>
            </p:nvSpPr>
            <p:spPr bwMode="auto">
              <a:xfrm>
                <a:off x="3835" y="1227"/>
                <a:ext cx="60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17"/>
              <p:cNvSpPr>
                <a:spLocks/>
              </p:cNvSpPr>
              <p:nvPr/>
            </p:nvSpPr>
            <p:spPr bwMode="auto">
              <a:xfrm>
                <a:off x="3824" y="1227"/>
                <a:ext cx="44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18"/>
              <p:cNvSpPr>
                <a:spLocks/>
              </p:cNvSpPr>
              <p:nvPr/>
            </p:nvSpPr>
            <p:spPr bwMode="auto">
              <a:xfrm>
                <a:off x="3802" y="1240"/>
                <a:ext cx="44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19"/>
              <p:cNvSpPr>
                <a:spLocks/>
              </p:cNvSpPr>
              <p:nvPr/>
            </p:nvSpPr>
            <p:spPr bwMode="auto">
              <a:xfrm>
                <a:off x="3791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320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21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22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23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24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25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26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327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28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29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30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Freeform 331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32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33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34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35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36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37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Freeform 338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Freeform 339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Freeform 340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Freeform 341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342"/>
              <p:cNvSpPr>
                <a:spLocks/>
              </p:cNvSpPr>
              <p:nvPr/>
            </p:nvSpPr>
            <p:spPr bwMode="auto">
              <a:xfrm>
                <a:off x="3769" y="1247"/>
                <a:ext cx="33" cy="33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343"/>
              <p:cNvSpPr>
                <a:spLocks/>
              </p:cNvSpPr>
              <p:nvPr/>
            </p:nvSpPr>
            <p:spPr bwMode="auto">
              <a:xfrm>
                <a:off x="3813" y="1201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344"/>
              <p:cNvSpPr>
                <a:spLocks/>
              </p:cNvSpPr>
              <p:nvPr/>
            </p:nvSpPr>
            <p:spPr bwMode="auto">
              <a:xfrm>
                <a:off x="3802" y="1214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345"/>
              <p:cNvSpPr>
                <a:spLocks/>
              </p:cNvSpPr>
              <p:nvPr/>
            </p:nvSpPr>
            <p:spPr bwMode="auto">
              <a:xfrm>
                <a:off x="3791" y="1227"/>
                <a:ext cx="33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47"/>
              <p:cNvSpPr>
                <a:spLocks/>
              </p:cNvSpPr>
              <p:nvPr/>
            </p:nvSpPr>
            <p:spPr bwMode="auto">
              <a:xfrm>
                <a:off x="3752" y="1194"/>
                <a:ext cx="66" cy="79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48"/>
              <p:cNvSpPr>
                <a:spLocks/>
              </p:cNvSpPr>
              <p:nvPr/>
            </p:nvSpPr>
            <p:spPr bwMode="auto">
              <a:xfrm>
                <a:off x="3401" y="1365"/>
                <a:ext cx="176" cy="243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Line 349"/>
              <p:cNvSpPr>
                <a:spLocks noChangeShapeType="1"/>
              </p:cNvSpPr>
              <p:nvPr/>
            </p:nvSpPr>
            <p:spPr bwMode="auto">
              <a:xfrm flipH="1">
                <a:off x="3478" y="1529"/>
                <a:ext cx="11" cy="7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350"/>
              <p:cNvSpPr>
                <a:spLocks/>
              </p:cNvSpPr>
              <p:nvPr/>
            </p:nvSpPr>
            <p:spPr bwMode="auto">
              <a:xfrm>
                <a:off x="3478" y="1535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351"/>
              <p:cNvSpPr>
                <a:spLocks/>
              </p:cNvSpPr>
              <p:nvPr/>
            </p:nvSpPr>
            <p:spPr bwMode="auto">
              <a:xfrm>
                <a:off x="3478" y="1535"/>
                <a:ext cx="22" cy="13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352"/>
              <p:cNvSpPr>
                <a:spLocks/>
              </p:cNvSpPr>
              <p:nvPr/>
            </p:nvSpPr>
            <p:spPr bwMode="auto">
              <a:xfrm>
                <a:off x="3478" y="1548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53"/>
              <p:cNvSpPr>
                <a:spLocks/>
              </p:cNvSpPr>
              <p:nvPr/>
            </p:nvSpPr>
            <p:spPr bwMode="auto">
              <a:xfrm>
                <a:off x="3478" y="1561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54"/>
              <p:cNvSpPr>
                <a:spLocks/>
              </p:cNvSpPr>
              <p:nvPr/>
            </p:nvSpPr>
            <p:spPr bwMode="auto">
              <a:xfrm>
                <a:off x="3489" y="1575"/>
                <a:ext cx="22" cy="7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55"/>
              <p:cNvSpPr>
                <a:spLocks/>
              </p:cNvSpPr>
              <p:nvPr/>
            </p:nvSpPr>
            <p:spPr bwMode="auto">
              <a:xfrm>
                <a:off x="3862" y="1457"/>
                <a:ext cx="5" cy="20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Oval 356"/>
              <p:cNvSpPr>
                <a:spLocks noChangeArrowheads="1"/>
              </p:cNvSpPr>
              <p:nvPr/>
            </p:nvSpPr>
            <p:spPr bwMode="auto">
              <a:xfrm>
                <a:off x="3813" y="1470"/>
                <a:ext cx="82" cy="7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57"/>
              <p:cNvSpPr>
                <a:spLocks/>
              </p:cNvSpPr>
              <p:nvPr/>
            </p:nvSpPr>
            <p:spPr bwMode="auto">
              <a:xfrm>
                <a:off x="3813" y="1489"/>
                <a:ext cx="82" cy="39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58"/>
              <p:cNvSpPr>
                <a:spLocks/>
              </p:cNvSpPr>
              <p:nvPr/>
            </p:nvSpPr>
            <p:spPr bwMode="auto">
              <a:xfrm>
                <a:off x="3846" y="1430"/>
                <a:ext cx="33" cy="39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59"/>
              <p:cNvSpPr>
                <a:spLocks/>
              </p:cNvSpPr>
              <p:nvPr/>
            </p:nvSpPr>
            <p:spPr bwMode="auto">
              <a:xfrm>
                <a:off x="3752" y="1502"/>
                <a:ext cx="143" cy="59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Oval 360"/>
              <p:cNvSpPr>
                <a:spLocks noChangeArrowheads="1"/>
              </p:cNvSpPr>
              <p:nvPr/>
            </p:nvSpPr>
            <p:spPr bwMode="auto">
              <a:xfrm>
                <a:off x="3615" y="1096"/>
                <a:ext cx="104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61"/>
              <p:cNvSpPr>
                <a:spLocks/>
              </p:cNvSpPr>
              <p:nvPr/>
            </p:nvSpPr>
            <p:spPr bwMode="auto">
              <a:xfrm>
                <a:off x="3593" y="998"/>
                <a:ext cx="148" cy="111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62"/>
              <p:cNvSpPr>
                <a:spLocks/>
              </p:cNvSpPr>
              <p:nvPr/>
            </p:nvSpPr>
            <p:spPr bwMode="auto">
              <a:xfrm>
                <a:off x="3648" y="926"/>
                <a:ext cx="38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8" cy="59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64"/>
              <p:cNvSpPr>
                <a:spLocks noEditPoints="1"/>
              </p:cNvSpPr>
              <p:nvPr/>
            </p:nvSpPr>
            <p:spPr bwMode="auto">
              <a:xfrm>
                <a:off x="3670" y="998"/>
                <a:ext cx="66" cy="52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65"/>
              <p:cNvSpPr>
                <a:spLocks noEditPoints="1"/>
              </p:cNvSpPr>
              <p:nvPr/>
            </p:nvSpPr>
            <p:spPr bwMode="auto">
              <a:xfrm>
                <a:off x="3593" y="998"/>
                <a:ext cx="71" cy="52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66"/>
              <p:cNvSpPr>
                <a:spLocks/>
              </p:cNvSpPr>
              <p:nvPr/>
            </p:nvSpPr>
            <p:spPr bwMode="auto">
              <a:xfrm>
                <a:off x="3648" y="972"/>
                <a:ext cx="38" cy="105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22" cy="2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Oval 368"/>
              <p:cNvSpPr>
                <a:spLocks noChangeArrowheads="1"/>
              </p:cNvSpPr>
              <p:nvPr/>
            </p:nvSpPr>
            <p:spPr bwMode="auto">
              <a:xfrm>
                <a:off x="3615" y="1076"/>
                <a:ext cx="11" cy="2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Oval 369"/>
              <p:cNvSpPr>
                <a:spLocks noChangeArrowheads="1"/>
              </p:cNvSpPr>
              <p:nvPr/>
            </p:nvSpPr>
            <p:spPr bwMode="auto">
              <a:xfrm>
                <a:off x="3686" y="1076"/>
                <a:ext cx="16" cy="2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6" cy="2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372"/>
              <p:cNvSpPr>
                <a:spLocks noChangeArrowheads="1"/>
              </p:cNvSpPr>
              <p:nvPr/>
            </p:nvSpPr>
            <p:spPr bwMode="auto">
              <a:xfrm>
                <a:off x="3604" y="1063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Oval 373"/>
              <p:cNvSpPr>
                <a:spLocks noChangeArrowheads="1"/>
              </p:cNvSpPr>
              <p:nvPr/>
            </p:nvSpPr>
            <p:spPr bwMode="auto">
              <a:xfrm>
                <a:off x="3615" y="1063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1" name="Oval 374"/>
              <p:cNvSpPr>
                <a:spLocks noChangeArrowheads="1"/>
              </p:cNvSpPr>
              <p:nvPr/>
            </p:nvSpPr>
            <p:spPr bwMode="auto">
              <a:xfrm>
                <a:off x="3719" y="1063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2" name="Oval 375"/>
              <p:cNvSpPr>
                <a:spLocks noChangeArrowheads="1"/>
              </p:cNvSpPr>
              <p:nvPr/>
            </p:nvSpPr>
            <p:spPr bwMode="auto">
              <a:xfrm>
                <a:off x="3703" y="1063"/>
                <a:ext cx="1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 376"/>
              <p:cNvSpPr>
                <a:spLocks/>
              </p:cNvSpPr>
              <p:nvPr/>
            </p:nvSpPr>
            <p:spPr bwMode="auto">
              <a:xfrm>
                <a:off x="3593" y="1044"/>
                <a:ext cx="11" cy="20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4" name="Freeform 377"/>
              <p:cNvSpPr>
                <a:spLocks/>
              </p:cNvSpPr>
              <p:nvPr/>
            </p:nvSpPr>
            <p:spPr bwMode="auto">
              <a:xfrm>
                <a:off x="3730" y="1044"/>
                <a:ext cx="11" cy="20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5" name="Oval 378"/>
              <p:cNvSpPr>
                <a:spLocks noChangeArrowheads="1"/>
              </p:cNvSpPr>
              <p:nvPr/>
            </p:nvSpPr>
            <p:spPr bwMode="auto">
              <a:xfrm>
                <a:off x="3648" y="972"/>
                <a:ext cx="38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6" name="Oval 379"/>
              <p:cNvSpPr>
                <a:spLocks noChangeArrowheads="1"/>
              </p:cNvSpPr>
              <p:nvPr/>
            </p:nvSpPr>
            <p:spPr bwMode="auto">
              <a:xfrm>
                <a:off x="3665" y="998"/>
                <a:ext cx="5" cy="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7" name="Oval 380"/>
              <p:cNvSpPr>
                <a:spLocks noChangeArrowheads="1"/>
              </p:cNvSpPr>
              <p:nvPr/>
            </p:nvSpPr>
            <p:spPr bwMode="auto">
              <a:xfrm>
                <a:off x="3665" y="1004"/>
                <a:ext cx="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8" name="Oval 381"/>
              <p:cNvSpPr>
                <a:spLocks noChangeArrowheads="1"/>
              </p:cNvSpPr>
              <p:nvPr/>
            </p:nvSpPr>
            <p:spPr bwMode="auto">
              <a:xfrm>
                <a:off x="3665" y="1017"/>
                <a:ext cx="5" cy="26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9" name="Freeform 382"/>
              <p:cNvSpPr>
                <a:spLocks/>
              </p:cNvSpPr>
              <p:nvPr/>
            </p:nvSpPr>
            <p:spPr bwMode="auto">
              <a:xfrm>
                <a:off x="3456" y="1201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0" name="Freeform 383"/>
              <p:cNvSpPr>
                <a:spLocks/>
              </p:cNvSpPr>
              <p:nvPr/>
            </p:nvSpPr>
            <p:spPr bwMode="auto">
              <a:xfrm>
                <a:off x="3489" y="1135"/>
                <a:ext cx="104" cy="20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1" name="Freeform 384"/>
              <p:cNvSpPr>
                <a:spLocks/>
              </p:cNvSpPr>
              <p:nvPr/>
            </p:nvSpPr>
            <p:spPr bwMode="auto">
              <a:xfrm>
                <a:off x="3544" y="1135"/>
                <a:ext cx="60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2" name="Freeform 385"/>
              <p:cNvSpPr>
                <a:spLocks/>
              </p:cNvSpPr>
              <p:nvPr/>
            </p:nvSpPr>
            <p:spPr bwMode="auto">
              <a:xfrm>
                <a:off x="3560" y="1050"/>
                <a:ext cx="110" cy="85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3" name="Freeform 386"/>
              <p:cNvSpPr>
                <a:spLocks/>
              </p:cNvSpPr>
              <p:nvPr/>
            </p:nvSpPr>
            <p:spPr bwMode="auto">
              <a:xfrm>
                <a:off x="3544" y="1096"/>
                <a:ext cx="60" cy="85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4" name="Freeform 387"/>
              <p:cNvSpPr>
                <a:spLocks/>
              </p:cNvSpPr>
              <p:nvPr/>
            </p:nvSpPr>
            <p:spPr bwMode="auto">
              <a:xfrm>
                <a:off x="3511" y="1096"/>
                <a:ext cx="82" cy="52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5" name="Freeform 388"/>
              <p:cNvSpPr>
                <a:spLocks/>
              </p:cNvSpPr>
              <p:nvPr/>
            </p:nvSpPr>
            <p:spPr bwMode="auto">
              <a:xfrm>
                <a:off x="3577" y="1122"/>
                <a:ext cx="88" cy="79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6" name="Freeform 389"/>
              <p:cNvSpPr>
                <a:spLocks/>
              </p:cNvSpPr>
              <p:nvPr/>
            </p:nvSpPr>
            <p:spPr bwMode="auto">
              <a:xfrm>
                <a:off x="3593" y="1109"/>
                <a:ext cx="77" cy="39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7" name="Freeform 390"/>
              <p:cNvSpPr>
                <a:spLocks/>
              </p:cNvSpPr>
              <p:nvPr/>
            </p:nvSpPr>
            <p:spPr bwMode="auto">
              <a:xfrm>
                <a:off x="3571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8" name="Freeform 391"/>
              <p:cNvSpPr>
                <a:spLocks/>
              </p:cNvSpPr>
              <p:nvPr/>
            </p:nvSpPr>
            <p:spPr bwMode="auto">
              <a:xfrm>
                <a:off x="3824" y="1201"/>
                <a:ext cx="55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9" name="Freeform 392"/>
              <p:cNvSpPr>
                <a:spLocks/>
              </p:cNvSpPr>
              <p:nvPr/>
            </p:nvSpPr>
            <p:spPr bwMode="auto">
              <a:xfrm>
                <a:off x="3741" y="1135"/>
                <a:ext cx="104" cy="20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0" name="Freeform 393"/>
              <p:cNvSpPr>
                <a:spLocks/>
              </p:cNvSpPr>
              <p:nvPr/>
            </p:nvSpPr>
            <p:spPr bwMode="auto">
              <a:xfrm>
                <a:off x="3730" y="1135"/>
                <a:ext cx="60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1" name="Freeform 394"/>
              <p:cNvSpPr>
                <a:spLocks/>
              </p:cNvSpPr>
              <p:nvPr/>
            </p:nvSpPr>
            <p:spPr bwMode="auto">
              <a:xfrm>
                <a:off x="3665" y="1050"/>
                <a:ext cx="115" cy="85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2" name="Freeform 395"/>
              <p:cNvSpPr>
                <a:spLocks/>
              </p:cNvSpPr>
              <p:nvPr/>
            </p:nvSpPr>
            <p:spPr bwMode="auto">
              <a:xfrm>
                <a:off x="3730" y="1096"/>
                <a:ext cx="60" cy="85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3" name="Freeform 396"/>
              <p:cNvSpPr>
                <a:spLocks/>
              </p:cNvSpPr>
              <p:nvPr/>
            </p:nvSpPr>
            <p:spPr bwMode="auto">
              <a:xfrm>
                <a:off x="3741" y="1096"/>
                <a:ext cx="82" cy="52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4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79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5" name="Freeform 398"/>
              <p:cNvSpPr>
                <a:spLocks/>
              </p:cNvSpPr>
              <p:nvPr/>
            </p:nvSpPr>
            <p:spPr bwMode="auto">
              <a:xfrm>
                <a:off x="3665" y="1109"/>
                <a:ext cx="77" cy="39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6" name="Freeform 399"/>
              <p:cNvSpPr>
                <a:spLocks/>
              </p:cNvSpPr>
              <p:nvPr/>
            </p:nvSpPr>
            <p:spPr bwMode="auto">
              <a:xfrm>
                <a:off x="3730" y="1109"/>
                <a:ext cx="38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7" name="Freeform 400"/>
              <p:cNvSpPr>
                <a:spLocks/>
              </p:cNvSpPr>
              <p:nvPr/>
            </p:nvSpPr>
            <p:spPr bwMode="auto">
              <a:xfrm>
                <a:off x="3456" y="1135"/>
                <a:ext cx="412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8" name="Oval 401"/>
              <p:cNvSpPr>
                <a:spLocks noChangeArrowheads="1"/>
              </p:cNvSpPr>
              <p:nvPr/>
            </p:nvSpPr>
            <p:spPr bwMode="auto">
              <a:xfrm>
                <a:off x="3604" y="1332"/>
                <a:ext cx="126" cy="125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36" tIns="28619" rIns="57236" bIns="2861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en-US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9" name="Freeform 402"/>
              <p:cNvSpPr>
                <a:spLocks/>
              </p:cNvSpPr>
              <p:nvPr/>
            </p:nvSpPr>
            <p:spPr bwMode="auto">
              <a:xfrm>
                <a:off x="3615" y="1339"/>
                <a:ext cx="88" cy="85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2" name="Freeform 403"/>
            <p:cNvSpPr>
              <a:spLocks noEditPoints="1"/>
            </p:cNvSpPr>
            <p:nvPr/>
          </p:nvSpPr>
          <p:spPr bwMode="auto">
            <a:xfrm>
              <a:off x="9764967" y="410991"/>
              <a:ext cx="364411" cy="84713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57251" tIns="28626" rIns="57251" bIns="28626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87595">
                <a:defRPr/>
              </a:pPr>
              <a:endParaRPr lang="ru-RU" sz="626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233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106" name="Freeform 405"/>
              <p:cNvSpPr>
                <a:spLocks noEditPoints="1"/>
              </p:cNvSpPr>
              <p:nvPr/>
            </p:nvSpPr>
            <p:spPr bwMode="auto">
              <a:xfrm>
                <a:off x="4424" y="1254"/>
                <a:ext cx="1450" cy="1121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406"/>
              <p:cNvSpPr>
                <a:spLocks noEditPoints="1"/>
              </p:cNvSpPr>
              <p:nvPr/>
            </p:nvSpPr>
            <p:spPr bwMode="auto">
              <a:xfrm>
                <a:off x="4474" y="1333"/>
                <a:ext cx="1340" cy="1082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407"/>
              <p:cNvSpPr>
                <a:spLocks noEditPoints="1"/>
              </p:cNvSpPr>
              <p:nvPr/>
            </p:nvSpPr>
            <p:spPr bwMode="auto">
              <a:xfrm>
                <a:off x="4540" y="1437"/>
                <a:ext cx="1197" cy="996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57251" tIns="28626" rIns="57251" bIns="28626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87595">
                  <a:defRPr/>
                </a:pPr>
                <a:endParaRPr lang="ru-RU" sz="626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4" name="Oval 408"/>
            <p:cNvSpPr>
              <a:spLocks noChangeArrowheads="1"/>
            </p:cNvSpPr>
            <p:nvPr/>
          </p:nvSpPr>
          <p:spPr bwMode="auto">
            <a:xfrm>
              <a:off x="10180788" y="267281"/>
              <a:ext cx="33266" cy="30255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57236" tIns="28619" rIns="57236" bIns="2861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87595">
                <a:defRPr/>
              </a:pPr>
              <a:endParaRPr lang="en-US" sz="626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5" name="Oval 409"/>
            <p:cNvSpPr>
              <a:spLocks noChangeArrowheads="1"/>
            </p:cNvSpPr>
            <p:nvPr/>
          </p:nvSpPr>
          <p:spPr bwMode="auto">
            <a:xfrm>
              <a:off x="9653073" y="265768"/>
              <a:ext cx="33266" cy="28742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57236" tIns="28619" rIns="57236" bIns="2861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87595">
                <a:defRPr/>
              </a:pPr>
              <a:endParaRPr lang="en-US" sz="626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cxnSp>
        <p:nvCxnSpPr>
          <p:cNvPr id="470" name="Прямая со стрелкой 469"/>
          <p:cNvCxnSpPr/>
          <p:nvPr/>
        </p:nvCxnSpPr>
        <p:spPr>
          <a:xfrm flipH="1">
            <a:off x="9819503" y="4941761"/>
            <a:ext cx="810635" cy="50369"/>
          </a:xfrm>
          <a:prstGeom prst="straightConnector1">
            <a:avLst/>
          </a:prstGeom>
          <a:ln w="28575">
            <a:solidFill>
              <a:srgbClr val="0102FA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4" name="Text Box 97"/>
          <p:cNvSpPr txBox="1">
            <a:spLocks noChangeArrowheads="1"/>
          </p:cNvSpPr>
          <p:nvPr/>
        </p:nvSpPr>
        <p:spPr bwMode="auto">
          <a:xfrm>
            <a:off x="1020030" y="6546474"/>
            <a:ext cx="1220667" cy="22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defPPr>
              <a:defRPr lang="ru-RU"/>
            </a:defPPr>
            <a:lvl1pPr defTabSz="1279525">
              <a:defRPr sz="700" b="1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1279525">
              <a:defRPr>
                <a:latin typeface="Arial" charset="0"/>
              </a:defRPr>
            </a:lvl2pPr>
            <a:lvl3pPr marL="1143000" indent="-228600" defTabSz="1279525">
              <a:defRPr>
                <a:latin typeface="Arial" charset="0"/>
              </a:defRPr>
            </a:lvl3pPr>
            <a:lvl4pPr marL="1600200" indent="-228600" defTabSz="1279525">
              <a:defRPr>
                <a:latin typeface="Arial" charset="0"/>
              </a:defRPr>
            </a:lvl4pPr>
            <a:lvl5pPr marL="2057400" indent="-228600" defTabSz="1279525">
              <a:defRPr>
                <a:latin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ru-RU" altLang="ru-RU" sz="800" dirty="0" smtClean="0"/>
              <a:t>Прогнозируемые н.п. </a:t>
            </a:r>
            <a:endParaRPr lang="ru-RU" altLang="ru-RU" sz="800" dirty="0"/>
          </a:p>
        </p:txBody>
      </p:sp>
      <p:sp>
        <p:nvSpPr>
          <p:cNvPr id="5" name="Полилиния 4"/>
          <p:cNvSpPr/>
          <p:nvPr/>
        </p:nvSpPr>
        <p:spPr>
          <a:xfrm>
            <a:off x="-189470" y="988541"/>
            <a:ext cx="11738919" cy="5848864"/>
          </a:xfrm>
          <a:custGeom>
            <a:avLst/>
            <a:gdLst>
              <a:gd name="connsiteX0" fmla="*/ 11738919 w 11738919"/>
              <a:gd name="connsiteY0" fmla="*/ 5848864 h 5848864"/>
              <a:gd name="connsiteX1" fmla="*/ 11722443 w 11738919"/>
              <a:gd name="connsiteY1" fmla="*/ 5807675 h 5848864"/>
              <a:gd name="connsiteX2" fmla="*/ 11705967 w 11738919"/>
              <a:gd name="connsiteY2" fmla="*/ 5750010 h 5848864"/>
              <a:gd name="connsiteX3" fmla="*/ 11681254 w 11738919"/>
              <a:gd name="connsiteY3" fmla="*/ 5733535 h 5848864"/>
              <a:gd name="connsiteX4" fmla="*/ 11648302 w 11738919"/>
              <a:gd name="connsiteY4" fmla="*/ 5684108 h 5848864"/>
              <a:gd name="connsiteX5" fmla="*/ 11631827 w 11738919"/>
              <a:gd name="connsiteY5" fmla="*/ 5659394 h 5848864"/>
              <a:gd name="connsiteX6" fmla="*/ 11590638 w 11738919"/>
              <a:gd name="connsiteY6" fmla="*/ 5568778 h 5848864"/>
              <a:gd name="connsiteX7" fmla="*/ 11565924 w 11738919"/>
              <a:gd name="connsiteY7" fmla="*/ 5535827 h 5848864"/>
              <a:gd name="connsiteX8" fmla="*/ 11516497 w 11738919"/>
              <a:gd name="connsiteY8" fmla="*/ 5519351 h 5848864"/>
              <a:gd name="connsiteX9" fmla="*/ 11491784 w 11738919"/>
              <a:gd name="connsiteY9" fmla="*/ 5511113 h 5848864"/>
              <a:gd name="connsiteX10" fmla="*/ 11467070 w 11738919"/>
              <a:gd name="connsiteY10" fmla="*/ 5478162 h 5848864"/>
              <a:gd name="connsiteX11" fmla="*/ 11450594 w 11738919"/>
              <a:gd name="connsiteY11" fmla="*/ 5453448 h 5848864"/>
              <a:gd name="connsiteX12" fmla="*/ 11425881 w 11738919"/>
              <a:gd name="connsiteY12" fmla="*/ 5436973 h 5848864"/>
              <a:gd name="connsiteX13" fmla="*/ 11417643 w 11738919"/>
              <a:gd name="connsiteY13" fmla="*/ 5412259 h 5848864"/>
              <a:gd name="connsiteX14" fmla="*/ 11335265 w 11738919"/>
              <a:gd name="connsiteY14" fmla="*/ 5313405 h 5848864"/>
              <a:gd name="connsiteX15" fmla="*/ 11310551 w 11738919"/>
              <a:gd name="connsiteY15" fmla="*/ 5305167 h 5848864"/>
              <a:gd name="connsiteX16" fmla="*/ 11285838 w 11738919"/>
              <a:gd name="connsiteY16" fmla="*/ 5288691 h 5848864"/>
              <a:gd name="connsiteX17" fmla="*/ 11252886 w 11738919"/>
              <a:gd name="connsiteY17" fmla="*/ 5280454 h 5848864"/>
              <a:gd name="connsiteX18" fmla="*/ 11236411 w 11738919"/>
              <a:gd name="connsiteY18" fmla="*/ 5255740 h 5848864"/>
              <a:gd name="connsiteX19" fmla="*/ 11211697 w 11738919"/>
              <a:gd name="connsiteY19" fmla="*/ 5231027 h 5848864"/>
              <a:gd name="connsiteX20" fmla="*/ 11186984 w 11738919"/>
              <a:gd name="connsiteY20" fmla="*/ 5181600 h 5848864"/>
              <a:gd name="connsiteX21" fmla="*/ 11170508 w 11738919"/>
              <a:gd name="connsiteY21" fmla="*/ 5148648 h 5848864"/>
              <a:gd name="connsiteX22" fmla="*/ 11154032 w 11738919"/>
              <a:gd name="connsiteY22" fmla="*/ 5123935 h 5848864"/>
              <a:gd name="connsiteX23" fmla="*/ 11137556 w 11738919"/>
              <a:gd name="connsiteY23" fmla="*/ 5090983 h 5848864"/>
              <a:gd name="connsiteX24" fmla="*/ 11121081 w 11738919"/>
              <a:gd name="connsiteY24" fmla="*/ 5066270 h 5848864"/>
              <a:gd name="connsiteX25" fmla="*/ 11104605 w 11738919"/>
              <a:gd name="connsiteY25" fmla="*/ 5016843 h 5848864"/>
              <a:gd name="connsiteX26" fmla="*/ 11096367 w 11738919"/>
              <a:gd name="connsiteY26" fmla="*/ 4959178 h 5848864"/>
              <a:gd name="connsiteX27" fmla="*/ 11088129 w 11738919"/>
              <a:gd name="connsiteY27" fmla="*/ 4893275 h 5848864"/>
              <a:gd name="connsiteX28" fmla="*/ 11071654 w 11738919"/>
              <a:gd name="connsiteY28" fmla="*/ 4835610 h 5848864"/>
              <a:gd name="connsiteX29" fmla="*/ 11055178 w 11738919"/>
              <a:gd name="connsiteY29" fmla="*/ 4777945 h 5848864"/>
              <a:gd name="connsiteX30" fmla="*/ 11038702 w 11738919"/>
              <a:gd name="connsiteY30" fmla="*/ 4753232 h 5848864"/>
              <a:gd name="connsiteX31" fmla="*/ 11022227 w 11738919"/>
              <a:gd name="connsiteY31" fmla="*/ 4703805 h 5848864"/>
              <a:gd name="connsiteX32" fmla="*/ 11013989 w 11738919"/>
              <a:gd name="connsiteY32" fmla="*/ 4440194 h 5848864"/>
              <a:gd name="connsiteX33" fmla="*/ 11005751 w 11738919"/>
              <a:gd name="connsiteY33" fmla="*/ 4415481 h 5848864"/>
              <a:gd name="connsiteX34" fmla="*/ 10981038 w 11738919"/>
              <a:gd name="connsiteY34" fmla="*/ 4390767 h 5848864"/>
              <a:gd name="connsiteX35" fmla="*/ 10948086 w 11738919"/>
              <a:gd name="connsiteY35" fmla="*/ 4341340 h 5848864"/>
              <a:gd name="connsiteX36" fmla="*/ 10939848 w 11738919"/>
              <a:gd name="connsiteY36" fmla="*/ 4316627 h 5848864"/>
              <a:gd name="connsiteX37" fmla="*/ 10915135 w 11738919"/>
              <a:gd name="connsiteY37" fmla="*/ 4291913 h 5848864"/>
              <a:gd name="connsiteX38" fmla="*/ 10882184 w 11738919"/>
              <a:gd name="connsiteY38" fmla="*/ 4242486 h 5848864"/>
              <a:gd name="connsiteX39" fmla="*/ 10857470 w 11738919"/>
              <a:gd name="connsiteY39" fmla="*/ 4217773 h 5848864"/>
              <a:gd name="connsiteX40" fmla="*/ 10824519 w 11738919"/>
              <a:gd name="connsiteY40" fmla="*/ 4168345 h 5848864"/>
              <a:gd name="connsiteX41" fmla="*/ 10808043 w 11738919"/>
              <a:gd name="connsiteY41" fmla="*/ 4143632 h 5848864"/>
              <a:gd name="connsiteX42" fmla="*/ 10758616 w 11738919"/>
              <a:gd name="connsiteY42" fmla="*/ 4127156 h 5848864"/>
              <a:gd name="connsiteX43" fmla="*/ 10733902 w 11738919"/>
              <a:gd name="connsiteY43" fmla="*/ 4118918 h 5848864"/>
              <a:gd name="connsiteX44" fmla="*/ 10643286 w 11738919"/>
              <a:gd name="connsiteY44" fmla="*/ 4110681 h 5848864"/>
              <a:gd name="connsiteX45" fmla="*/ 10560908 w 11738919"/>
              <a:gd name="connsiteY45" fmla="*/ 4094205 h 5848864"/>
              <a:gd name="connsiteX46" fmla="*/ 10256108 w 11738919"/>
              <a:gd name="connsiteY46" fmla="*/ 4110681 h 5848864"/>
              <a:gd name="connsiteX47" fmla="*/ 10198443 w 11738919"/>
              <a:gd name="connsiteY47" fmla="*/ 4127156 h 5848864"/>
              <a:gd name="connsiteX48" fmla="*/ 10157254 w 11738919"/>
              <a:gd name="connsiteY48" fmla="*/ 4135394 h 5848864"/>
              <a:gd name="connsiteX49" fmla="*/ 10124302 w 11738919"/>
              <a:gd name="connsiteY49" fmla="*/ 4143632 h 5848864"/>
              <a:gd name="connsiteX50" fmla="*/ 10083113 w 11738919"/>
              <a:gd name="connsiteY50" fmla="*/ 4151870 h 5848864"/>
              <a:gd name="connsiteX51" fmla="*/ 10058400 w 11738919"/>
              <a:gd name="connsiteY51" fmla="*/ 4160108 h 5848864"/>
              <a:gd name="connsiteX52" fmla="*/ 10025448 w 11738919"/>
              <a:gd name="connsiteY52" fmla="*/ 4168345 h 5848864"/>
              <a:gd name="connsiteX53" fmla="*/ 9976021 w 11738919"/>
              <a:gd name="connsiteY53" fmla="*/ 4184821 h 5848864"/>
              <a:gd name="connsiteX54" fmla="*/ 9778313 w 11738919"/>
              <a:gd name="connsiteY54" fmla="*/ 4209535 h 5848864"/>
              <a:gd name="connsiteX55" fmla="*/ 9679459 w 11738919"/>
              <a:gd name="connsiteY55" fmla="*/ 4226010 h 5848864"/>
              <a:gd name="connsiteX56" fmla="*/ 9564129 w 11738919"/>
              <a:gd name="connsiteY56" fmla="*/ 4217773 h 5848864"/>
              <a:gd name="connsiteX57" fmla="*/ 9539416 w 11738919"/>
              <a:gd name="connsiteY57" fmla="*/ 4209535 h 5848864"/>
              <a:gd name="connsiteX58" fmla="*/ 9457038 w 11738919"/>
              <a:gd name="connsiteY58" fmla="*/ 4226010 h 5848864"/>
              <a:gd name="connsiteX59" fmla="*/ 9407611 w 11738919"/>
              <a:gd name="connsiteY59" fmla="*/ 4234248 h 5848864"/>
              <a:gd name="connsiteX60" fmla="*/ 9111048 w 11738919"/>
              <a:gd name="connsiteY60" fmla="*/ 4226010 h 5848864"/>
              <a:gd name="connsiteX61" fmla="*/ 9028670 w 11738919"/>
              <a:gd name="connsiteY61" fmla="*/ 4184821 h 5848864"/>
              <a:gd name="connsiteX62" fmla="*/ 9003956 w 11738919"/>
              <a:gd name="connsiteY62" fmla="*/ 4168345 h 5848864"/>
              <a:gd name="connsiteX63" fmla="*/ 8979243 w 11738919"/>
              <a:gd name="connsiteY63" fmla="*/ 4160108 h 5848864"/>
              <a:gd name="connsiteX64" fmla="*/ 8896865 w 11738919"/>
              <a:gd name="connsiteY64" fmla="*/ 4102443 h 5848864"/>
              <a:gd name="connsiteX65" fmla="*/ 8872151 w 11738919"/>
              <a:gd name="connsiteY65" fmla="*/ 4077729 h 5848864"/>
              <a:gd name="connsiteX66" fmla="*/ 8822724 w 11738919"/>
              <a:gd name="connsiteY66" fmla="*/ 4061254 h 5848864"/>
              <a:gd name="connsiteX67" fmla="*/ 8773297 w 11738919"/>
              <a:gd name="connsiteY67" fmla="*/ 4011827 h 5848864"/>
              <a:gd name="connsiteX68" fmla="*/ 8732108 w 11738919"/>
              <a:gd name="connsiteY68" fmla="*/ 3962400 h 5848864"/>
              <a:gd name="connsiteX69" fmla="*/ 8707394 w 11738919"/>
              <a:gd name="connsiteY69" fmla="*/ 3945924 h 5848864"/>
              <a:gd name="connsiteX70" fmla="*/ 8657967 w 11738919"/>
              <a:gd name="connsiteY70" fmla="*/ 3896497 h 5848864"/>
              <a:gd name="connsiteX71" fmla="*/ 8633254 w 11738919"/>
              <a:gd name="connsiteY71" fmla="*/ 3871783 h 5848864"/>
              <a:gd name="connsiteX72" fmla="*/ 8592065 w 11738919"/>
              <a:gd name="connsiteY72" fmla="*/ 3847070 h 5848864"/>
              <a:gd name="connsiteX73" fmla="*/ 8542638 w 11738919"/>
              <a:gd name="connsiteY73" fmla="*/ 3814118 h 5848864"/>
              <a:gd name="connsiteX74" fmla="*/ 8517924 w 11738919"/>
              <a:gd name="connsiteY74" fmla="*/ 3789405 h 5848864"/>
              <a:gd name="connsiteX75" fmla="*/ 8468497 w 11738919"/>
              <a:gd name="connsiteY75" fmla="*/ 3756454 h 5848864"/>
              <a:gd name="connsiteX76" fmla="*/ 8427308 w 11738919"/>
              <a:gd name="connsiteY76" fmla="*/ 3698789 h 5848864"/>
              <a:gd name="connsiteX77" fmla="*/ 8377881 w 11738919"/>
              <a:gd name="connsiteY77" fmla="*/ 3616410 h 5848864"/>
              <a:gd name="connsiteX78" fmla="*/ 8328454 w 11738919"/>
              <a:gd name="connsiteY78" fmla="*/ 3575221 h 5848864"/>
              <a:gd name="connsiteX79" fmla="*/ 8295502 w 11738919"/>
              <a:gd name="connsiteY79" fmla="*/ 3534032 h 5848864"/>
              <a:gd name="connsiteX80" fmla="*/ 8287265 w 11738919"/>
              <a:gd name="connsiteY80" fmla="*/ 3509318 h 5848864"/>
              <a:gd name="connsiteX81" fmla="*/ 8262551 w 11738919"/>
              <a:gd name="connsiteY81" fmla="*/ 3476367 h 5848864"/>
              <a:gd name="connsiteX82" fmla="*/ 8246075 w 11738919"/>
              <a:gd name="connsiteY82" fmla="*/ 3451654 h 5848864"/>
              <a:gd name="connsiteX83" fmla="*/ 8213124 w 11738919"/>
              <a:gd name="connsiteY83" fmla="*/ 3402227 h 5848864"/>
              <a:gd name="connsiteX84" fmla="*/ 8171935 w 11738919"/>
              <a:gd name="connsiteY84" fmla="*/ 3361037 h 5848864"/>
              <a:gd name="connsiteX85" fmla="*/ 8130746 w 11738919"/>
              <a:gd name="connsiteY85" fmla="*/ 3311610 h 5848864"/>
              <a:gd name="connsiteX86" fmla="*/ 8081319 w 11738919"/>
              <a:gd name="connsiteY86" fmla="*/ 3270421 h 5848864"/>
              <a:gd name="connsiteX87" fmla="*/ 8031892 w 11738919"/>
              <a:gd name="connsiteY87" fmla="*/ 3220994 h 5848864"/>
              <a:gd name="connsiteX88" fmla="*/ 7990702 w 11738919"/>
              <a:gd name="connsiteY88" fmla="*/ 3171567 h 5848864"/>
              <a:gd name="connsiteX89" fmla="*/ 7957751 w 11738919"/>
              <a:gd name="connsiteY89" fmla="*/ 3113902 h 5848864"/>
              <a:gd name="connsiteX90" fmla="*/ 7933038 w 11738919"/>
              <a:gd name="connsiteY90" fmla="*/ 3089189 h 5848864"/>
              <a:gd name="connsiteX91" fmla="*/ 7900086 w 11738919"/>
              <a:gd name="connsiteY91" fmla="*/ 3039762 h 5848864"/>
              <a:gd name="connsiteX92" fmla="*/ 7850659 w 11738919"/>
              <a:gd name="connsiteY92" fmla="*/ 3015048 h 5848864"/>
              <a:gd name="connsiteX93" fmla="*/ 7834184 w 11738919"/>
              <a:gd name="connsiteY93" fmla="*/ 2990335 h 5848864"/>
              <a:gd name="connsiteX94" fmla="*/ 7760043 w 11738919"/>
              <a:gd name="connsiteY94" fmla="*/ 2924432 h 5848864"/>
              <a:gd name="connsiteX95" fmla="*/ 7727092 w 11738919"/>
              <a:gd name="connsiteY95" fmla="*/ 2875005 h 5848864"/>
              <a:gd name="connsiteX96" fmla="*/ 7710616 w 11738919"/>
              <a:gd name="connsiteY96" fmla="*/ 2842054 h 5848864"/>
              <a:gd name="connsiteX97" fmla="*/ 7702378 w 11738919"/>
              <a:gd name="connsiteY97" fmla="*/ 2817340 h 5848864"/>
              <a:gd name="connsiteX98" fmla="*/ 7685902 w 11738919"/>
              <a:gd name="connsiteY98" fmla="*/ 2792627 h 5848864"/>
              <a:gd name="connsiteX99" fmla="*/ 7669427 w 11738919"/>
              <a:gd name="connsiteY99" fmla="*/ 2710248 h 5848864"/>
              <a:gd name="connsiteX100" fmla="*/ 7636475 w 11738919"/>
              <a:gd name="connsiteY100" fmla="*/ 2660821 h 5848864"/>
              <a:gd name="connsiteX101" fmla="*/ 7578811 w 11738919"/>
              <a:gd name="connsiteY101" fmla="*/ 2586681 h 5848864"/>
              <a:gd name="connsiteX102" fmla="*/ 7554097 w 11738919"/>
              <a:gd name="connsiteY102" fmla="*/ 2520778 h 5848864"/>
              <a:gd name="connsiteX103" fmla="*/ 7537621 w 11738919"/>
              <a:gd name="connsiteY103" fmla="*/ 2487827 h 5848864"/>
              <a:gd name="connsiteX104" fmla="*/ 7521146 w 11738919"/>
              <a:gd name="connsiteY104" fmla="*/ 2372497 h 5848864"/>
              <a:gd name="connsiteX105" fmla="*/ 7512908 w 11738919"/>
              <a:gd name="connsiteY105" fmla="*/ 2347783 h 5848864"/>
              <a:gd name="connsiteX106" fmla="*/ 7488194 w 11738919"/>
              <a:gd name="connsiteY106" fmla="*/ 2331308 h 5848864"/>
              <a:gd name="connsiteX107" fmla="*/ 7430529 w 11738919"/>
              <a:gd name="connsiteY107" fmla="*/ 2257167 h 5848864"/>
              <a:gd name="connsiteX108" fmla="*/ 7389340 w 11738919"/>
              <a:gd name="connsiteY108" fmla="*/ 2191264 h 5848864"/>
              <a:gd name="connsiteX109" fmla="*/ 7339913 w 11738919"/>
              <a:gd name="connsiteY109" fmla="*/ 2141837 h 5848864"/>
              <a:gd name="connsiteX110" fmla="*/ 7323438 w 11738919"/>
              <a:gd name="connsiteY110" fmla="*/ 2117124 h 5848864"/>
              <a:gd name="connsiteX111" fmla="*/ 7315200 w 11738919"/>
              <a:gd name="connsiteY111" fmla="*/ 2092410 h 5848864"/>
              <a:gd name="connsiteX112" fmla="*/ 7282248 w 11738919"/>
              <a:gd name="connsiteY112" fmla="*/ 2042983 h 5848864"/>
              <a:gd name="connsiteX113" fmla="*/ 7249297 w 11738919"/>
              <a:gd name="connsiteY113" fmla="*/ 1977081 h 5848864"/>
              <a:gd name="connsiteX114" fmla="*/ 7232821 w 11738919"/>
              <a:gd name="connsiteY114" fmla="*/ 1944129 h 5848864"/>
              <a:gd name="connsiteX115" fmla="*/ 7216346 w 11738919"/>
              <a:gd name="connsiteY115" fmla="*/ 1919416 h 5848864"/>
              <a:gd name="connsiteX116" fmla="*/ 7216346 w 11738919"/>
              <a:gd name="connsiteY116" fmla="*/ 1713470 h 5848864"/>
              <a:gd name="connsiteX117" fmla="*/ 7199870 w 11738919"/>
              <a:gd name="connsiteY117" fmla="*/ 1589902 h 5848864"/>
              <a:gd name="connsiteX118" fmla="*/ 7208108 w 11738919"/>
              <a:gd name="connsiteY118" fmla="*/ 1507524 h 5848864"/>
              <a:gd name="connsiteX119" fmla="*/ 7241059 w 11738919"/>
              <a:gd name="connsiteY119" fmla="*/ 1351005 h 5848864"/>
              <a:gd name="connsiteX120" fmla="*/ 7257535 w 11738919"/>
              <a:gd name="connsiteY120" fmla="*/ 1326291 h 5848864"/>
              <a:gd name="connsiteX121" fmla="*/ 7249297 w 11738919"/>
              <a:gd name="connsiteY121" fmla="*/ 1293340 h 5848864"/>
              <a:gd name="connsiteX122" fmla="*/ 7232821 w 11738919"/>
              <a:gd name="connsiteY122" fmla="*/ 1243913 h 5848864"/>
              <a:gd name="connsiteX123" fmla="*/ 7216346 w 11738919"/>
              <a:gd name="connsiteY123" fmla="*/ 1136821 h 5848864"/>
              <a:gd name="connsiteX124" fmla="*/ 7208108 w 11738919"/>
              <a:gd name="connsiteY124" fmla="*/ 1054443 h 5848864"/>
              <a:gd name="connsiteX125" fmla="*/ 7191632 w 11738919"/>
              <a:gd name="connsiteY125" fmla="*/ 1005016 h 5848864"/>
              <a:gd name="connsiteX126" fmla="*/ 7183394 w 11738919"/>
              <a:gd name="connsiteY126" fmla="*/ 930875 h 5848864"/>
              <a:gd name="connsiteX127" fmla="*/ 7166919 w 11738919"/>
              <a:gd name="connsiteY127" fmla="*/ 897924 h 5848864"/>
              <a:gd name="connsiteX128" fmla="*/ 7158681 w 11738919"/>
              <a:gd name="connsiteY128" fmla="*/ 864973 h 5848864"/>
              <a:gd name="connsiteX129" fmla="*/ 7150443 w 11738919"/>
              <a:gd name="connsiteY129" fmla="*/ 782594 h 5848864"/>
              <a:gd name="connsiteX130" fmla="*/ 7125729 w 11738919"/>
              <a:gd name="connsiteY130" fmla="*/ 757881 h 5848864"/>
              <a:gd name="connsiteX131" fmla="*/ 7117492 w 11738919"/>
              <a:gd name="connsiteY131" fmla="*/ 733167 h 5848864"/>
              <a:gd name="connsiteX132" fmla="*/ 7101016 w 11738919"/>
              <a:gd name="connsiteY132" fmla="*/ 593124 h 5848864"/>
              <a:gd name="connsiteX133" fmla="*/ 7084540 w 11738919"/>
              <a:gd name="connsiteY133" fmla="*/ 543697 h 5848864"/>
              <a:gd name="connsiteX134" fmla="*/ 7076302 w 11738919"/>
              <a:gd name="connsiteY134" fmla="*/ 518983 h 5848864"/>
              <a:gd name="connsiteX135" fmla="*/ 7059827 w 11738919"/>
              <a:gd name="connsiteY135" fmla="*/ 494270 h 5848864"/>
              <a:gd name="connsiteX136" fmla="*/ 7051589 w 11738919"/>
              <a:gd name="connsiteY136" fmla="*/ 461318 h 5848864"/>
              <a:gd name="connsiteX137" fmla="*/ 7035113 w 11738919"/>
              <a:gd name="connsiteY137" fmla="*/ 354227 h 5848864"/>
              <a:gd name="connsiteX138" fmla="*/ 7010400 w 11738919"/>
              <a:gd name="connsiteY138" fmla="*/ 247135 h 5848864"/>
              <a:gd name="connsiteX139" fmla="*/ 6952735 w 11738919"/>
              <a:gd name="connsiteY139" fmla="*/ 164756 h 5848864"/>
              <a:gd name="connsiteX140" fmla="*/ 6928021 w 11738919"/>
              <a:gd name="connsiteY140" fmla="*/ 140043 h 5848864"/>
              <a:gd name="connsiteX141" fmla="*/ 6903308 w 11738919"/>
              <a:gd name="connsiteY141" fmla="*/ 115329 h 5848864"/>
              <a:gd name="connsiteX142" fmla="*/ 6853881 w 11738919"/>
              <a:gd name="connsiteY142" fmla="*/ 82378 h 5848864"/>
              <a:gd name="connsiteX143" fmla="*/ 6820929 w 11738919"/>
              <a:gd name="connsiteY143" fmla="*/ 65902 h 5848864"/>
              <a:gd name="connsiteX144" fmla="*/ 6771502 w 11738919"/>
              <a:gd name="connsiteY144" fmla="*/ 32951 h 5848864"/>
              <a:gd name="connsiteX145" fmla="*/ 6697362 w 11738919"/>
              <a:gd name="connsiteY145" fmla="*/ 8237 h 5848864"/>
              <a:gd name="connsiteX146" fmla="*/ 6672648 w 11738919"/>
              <a:gd name="connsiteY146" fmla="*/ 0 h 5848864"/>
              <a:gd name="connsiteX147" fmla="*/ 6573794 w 11738919"/>
              <a:gd name="connsiteY147" fmla="*/ 8237 h 5848864"/>
              <a:gd name="connsiteX148" fmla="*/ 6549081 w 11738919"/>
              <a:gd name="connsiteY148" fmla="*/ 16475 h 5848864"/>
              <a:gd name="connsiteX149" fmla="*/ 6458465 w 11738919"/>
              <a:gd name="connsiteY149" fmla="*/ 41189 h 5848864"/>
              <a:gd name="connsiteX150" fmla="*/ 6252519 w 11738919"/>
              <a:gd name="connsiteY150" fmla="*/ 65902 h 5848864"/>
              <a:gd name="connsiteX151" fmla="*/ 6178378 w 11738919"/>
              <a:gd name="connsiteY151" fmla="*/ 82378 h 5848864"/>
              <a:gd name="connsiteX152" fmla="*/ 6153665 w 11738919"/>
              <a:gd name="connsiteY152" fmla="*/ 90616 h 5848864"/>
              <a:gd name="connsiteX153" fmla="*/ 6120713 w 11738919"/>
              <a:gd name="connsiteY153" fmla="*/ 98854 h 5848864"/>
              <a:gd name="connsiteX154" fmla="*/ 6046573 w 11738919"/>
              <a:gd name="connsiteY154" fmla="*/ 90616 h 5848864"/>
              <a:gd name="connsiteX155" fmla="*/ 6013621 w 11738919"/>
              <a:gd name="connsiteY155" fmla="*/ 82378 h 5848864"/>
              <a:gd name="connsiteX156" fmla="*/ 5988908 w 11738919"/>
              <a:gd name="connsiteY156" fmla="*/ 74140 h 5848864"/>
              <a:gd name="connsiteX157" fmla="*/ 5774724 w 11738919"/>
              <a:gd name="connsiteY157" fmla="*/ 57664 h 5848864"/>
              <a:gd name="connsiteX158" fmla="*/ 5593492 w 11738919"/>
              <a:gd name="connsiteY158" fmla="*/ 65902 h 5848864"/>
              <a:gd name="connsiteX159" fmla="*/ 5519351 w 11738919"/>
              <a:gd name="connsiteY159" fmla="*/ 90616 h 5848864"/>
              <a:gd name="connsiteX160" fmla="*/ 5486400 w 11738919"/>
              <a:gd name="connsiteY160" fmla="*/ 98854 h 5848864"/>
              <a:gd name="connsiteX161" fmla="*/ 5445211 w 11738919"/>
              <a:gd name="connsiteY161" fmla="*/ 107091 h 5848864"/>
              <a:gd name="connsiteX162" fmla="*/ 5420497 w 11738919"/>
              <a:gd name="connsiteY162" fmla="*/ 115329 h 5848864"/>
              <a:gd name="connsiteX163" fmla="*/ 5395784 w 11738919"/>
              <a:gd name="connsiteY163" fmla="*/ 131805 h 5848864"/>
              <a:gd name="connsiteX164" fmla="*/ 5346356 w 11738919"/>
              <a:gd name="connsiteY164" fmla="*/ 148281 h 5848864"/>
              <a:gd name="connsiteX165" fmla="*/ 5272216 w 11738919"/>
              <a:gd name="connsiteY165" fmla="*/ 172994 h 5848864"/>
              <a:gd name="connsiteX166" fmla="*/ 5222789 w 11738919"/>
              <a:gd name="connsiteY166" fmla="*/ 189470 h 5848864"/>
              <a:gd name="connsiteX167" fmla="*/ 5198075 w 11738919"/>
              <a:gd name="connsiteY167" fmla="*/ 205945 h 5848864"/>
              <a:gd name="connsiteX168" fmla="*/ 5173362 w 11738919"/>
              <a:gd name="connsiteY168" fmla="*/ 214183 h 5848864"/>
              <a:gd name="connsiteX169" fmla="*/ 5099221 w 11738919"/>
              <a:gd name="connsiteY169" fmla="*/ 238897 h 5848864"/>
              <a:gd name="connsiteX170" fmla="*/ 5074508 w 11738919"/>
              <a:gd name="connsiteY170" fmla="*/ 247135 h 5848864"/>
              <a:gd name="connsiteX171" fmla="*/ 4736756 w 11738919"/>
              <a:gd name="connsiteY171" fmla="*/ 255373 h 5848864"/>
              <a:gd name="connsiteX172" fmla="*/ 4687329 w 11738919"/>
              <a:gd name="connsiteY172" fmla="*/ 271848 h 5848864"/>
              <a:gd name="connsiteX173" fmla="*/ 4629665 w 11738919"/>
              <a:gd name="connsiteY173" fmla="*/ 296562 h 5848864"/>
              <a:gd name="connsiteX174" fmla="*/ 4572000 w 11738919"/>
              <a:gd name="connsiteY174" fmla="*/ 304800 h 5848864"/>
              <a:gd name="connsiteX175" fmla="*/ 4497859 w 11738919"/>
              <a:gd name="connsiteY175" fmla="*/ 321275 h 5848864"/>
              <a:gd name="connsiteX176" fmla="*/ 4431956 w 11738919"/>
              <a:gd name="connsiteY176" fmla="*/ 337751 h 5848864"/>
              <a:gd name="connsiteX177" fmla="*/ 4061254 w 11738919"/>
              <a:gd name="connsiteY177" fmla="*/ 354227 h 5848864"/>
              <a:gd name="connsiteX178" fmla="*/ 4036540 w 11738919"/>
              <a:gd name="connsiteY178" fmla="*/ 362464 h 5848864"/>
              <a:gd name="connsiteX179" fmla="*/ 4011827 w 11738919"/>
              <a:gd name="connsiteY179" fmla="*/ 378940 h 5848864"/>
              <a:gd name="connsiteX180" fmla="*/ 3937686 w 11738919"/>
              <a:gd name="connsiteY180" fmla="*/ 411891 h 5848864"/>
              <a:gd name="connsiteX181" fmla="*/ 3904735 w 11738919"/>
              <a:gd name="connsiteY181" fmla="*/ 461318 h 5848864"/>
              <a:gd name="connsiteX182" fmla="*/ 3847070 w 11738919"/>
              <a:gd name="connsiteY182" fmla="*/ 502508 h 5848864"/>
              <a:gd name="connsiteX183" fmla="*/ 3838832 w 11738919"/>
              <a:gd name="connsiteY183" fmla="*/ 560173 h 5848864"/>
              <a:gd name="connsiteX184" fmla="*/ 3764692 w 11738919"/>
              <a:gd name="connsiteY184" fmla="*/ 535459 h 5848864"/>
              <a:gd name="connsiteX185" fmla="*/ 3748216 w 11738919"/>
              <a:gd name="connsiteY185" fmla="*/ 469556 h 5848864"/>
              <a:gd name="connsiteX186" fmla="*/ 3674075 w 11738919"/>
              <a:gd name="connsiteY186" fmla="*/ 486032 h 5848864"/>
              <a:gd name="connsiteX187" fmla="*/ 3624648 w 11738919"/>
              <a:gd name="connsiteY187" fmla="*/ 527221 h 5848864"/>
              <a:gd name="connsiteX188" fmla="*/ 3599935 w 11738919"/>
              <a:gd name="connsiteY188" fmla="*/ 543697 h 5848864"/>
              <a:gd name="connsiteX189" fmla="*/ 3591697 w 11738919"/>
              <a:gd name="connsiteY189" fmla="*/ 576648 h 5848864"/>
              <a:gd name="connsiteX190" fmla="*/ 3558746 w 11738919"/>
              <a:gd name="connsiteY190" fmla="*/ 584886 h 5848864"/>
              <a:gd name="connsiteX191" fmla="*/ 3517556 w 11738919"/>
              <a:gd name="connsiteY191" fmla="*/ 593124 h 5848864"/>
              <a:gd name="connsiteX192" fmla="*/ 3369275 w 11738919"/>
              <a:gd name="connsiteY192" fmla="*/ 617837 h 5848864"/>
              <a:gd name="connsiteX193" fmla="*/ 3344562 w 11738919"/>
              <a:gd name="connsiteY193" fmla="*/ 601362 h 5848864"/>
              <a:gd name="connsiteX194" fmla="*/ 3295135 w 11738919"/>
              <a:gd name="connsiteY194" fmla="*/ 584886 h 5848864"/>
              <a:gd name="connsiteX195" fmla="*/ 3072713 w 11738919"/>
              <a:gd name="connsiteY195" fmla="*/ 568410 h 5848864"/>
              <a:gd name="connsiteX196" fmla="*/ 2982097 w 11738919"/>
              <a:gd name="connsiteY196" fmla="*/ 576648 h 5848864"/>
              <a:gd name="connsiteX197" fmla="*/ 2907956 w 11738919"/>
              <a:gd name="connsiteY197" fmla="*/ 601362 h 5848864"/>
              <a:gd name="connsiteX198" fmla="*/ 2875005 w 11738919"/>
              <a:gd name="connsiteY198" fmla="*/ 609600 h 5848864"/>
              <a:gd name="connsiteX199" fmla="*/ 2817340 w 11738919"/>
              <a:gd name="connsiteY199" fmla="*/ 626075 h 5848864"/>
              <a:gd name="connsiteX200" fmla="*/ 2743200 w 11738919"/>
              <a:gd name="connsiteY200" fmla="*/ 634313 h 5848864"/>
              <a:gd name="connsiteX201" fmla="*/ 2677297 w 11738919"/>
              <a:gd name="connsiteY201" fmla="*/ 650789 h 5848864"/>
              <a:gd name="connsiteX202" fmla="*/ 2586681 w 11738919"/>
              <a:gd name="connsiteY202" fmla="*/ 659027 h 5848864"/>
              <a:gd name="connsiteX203" fmla="*/ 2553729 w 11738919"/>
              <a:gd name="connsiteY203" fmla="*/ 675502 h 5848864"/>
              <a:gd name="connsiteX204" fmla="*/ 2479589 w 11738919"/>
              <a:gd name="connsiteY204" fmla="*/ 683740 h 5848864"/>
              <a:gd name="connsiteX205" fmla="*/ 2421924 w 11738919"/>
              <a:gd name="connsiteY205" fmla="*/ 708454 h 5848864"/>
              <a:gd name="connsiteX206" fmla="*/ 2388973 w 11738919"/>
              <a:gd name="connsiteY206" fmla="*/ 716691 h 5848864"/>
              <a:gd name="connsiteX207" fmla="*/ 2339546 w 11738919"/>
              <a:gd name="connsiteY207" fmla="*/ 741405 h 5848864"/>
              <a:gd name="connsiteX208" fmla="*/ 2314832 w 11738919"/>
              <a:gd name="connsiteY208" fmla="*/ 757881 h 5848864"/>
              <a:gd name="connsiteX209" fmla="*/ 2265405 w 11738919"/>
              <a:gd name="connsiteY209" fmla="*/ 774356 h 5848864"/>
              <a:gd name="connsiteX210" fmla="*/ 2215978 w 11738919"/>
              <a:gd name="connsiteY210" fmla="*/ 823783 h 5848864"/>
              <a:gd name="connsiteX211" fmla="*/ 2183027 w 11738919"/>
              <a:gd name="connsiteY211" fmla="*/ 873210 h 5848864"/>
              <a:gd name="connsiteX212" fmla="*/ 2158313 w 11738919"/>
              <a:gd name="connsiteY212" fmla="*/ 939113 h 5848864"/>
              <a:gd name="connsiteX213" fmla="*/ 2133600 w 11738919"/>
              <a:gd name="connsiteY213" fmla="*/ 947351 h 5848864"/>
              <a:gd name="connsiteX214" fmla="*/ 2100648 w 11738919"/>
              <a:gd name="connsiteY214" fmla="*/ 939113 h 5848864"/>
              <a:gd name="connsiteX215" fmla="*/ 2075935 w 11738919"/>
              <a:gd name="connsiteY215" fmla="*/ 848497 h 5848864"/>
              <a:gd name="connsiteX216" fmla="*/ 2034746 w 11738919"/>
              <a:gd name="connsiteY216" fmla="*/ 889686 h 5848864"/>
              <a:gd name="connsiteX217" fmla="*/ 2018270 w 11738919"/>
              <a:gd name="connsiteY217" fmla="*/ 914400 h 5848864"/>
              <a:gd name="connsiteX218" fmla="*/ 2010032 w 11738919"/>
              <a:gd name="connsiteY218" fmla="*/ 939113 h 5848864"/>
              <a:gd name="connsiteX219" fmla="*/ 1985319 w 11738919"/>
              <a:gd name="connsiteY219" fmla="*/ 947351 h 5848864"/>
              <a:gd name="connsiteX220" fmla="*/ 1960605 w 11738919"/>
              <a:gd name="connsiteY220" fmla="*/ 996778 h 5848864"/>
              <a:gd name="connsiteX221" fmla="*/ 1935892 w 11738919"/>
              <a:gd name="connsiteY221" fmla="*/ 1013254 h 5848864"/>
              <a:gd name="connsiteX222" fmla="*/ 1886465 w 11738919"/>
              <a:gd name="connsiteY222" fmla="*/ 1046205 h 5848864"/>
              <a:gd name="connsiteX223" fmla="*/ 1869989 w 11738919"/>
              <a:gd name="connsiteY223" fmla="*/ 1070918 h 5848864"/>
              <a:gd name="connsiteX224" fmla="*/ 1820562 w 11738919"/>
              <a:gd name="connsiteY224" fmla="*/ 1103870 h 5848864"/>
              <a:gd name="connsiteX225" fmla="*/ 1795848 w 11738919"/>
              <a:gd name="connsiteY225" fmla="*/ 1112108 h 5848864"/>
              <a:gd name="connsiteX226" fmla="*/ 1688756 w 11738919"/>
              <a:gd name="connsiteY226" fmla="*/ 1136821 h 5848864"/>
              <a:gd name="connsiteX227" fmla="*/ 1655805 w 11738919"/>
              <a:gd name="connsiteY227" fmla="*/ 1186248 h 5848864"/>
              <a:gd name="connsiteX228" fmla="*/ 1647567 w 11738919"/>
              <a:gd name="connsiteY228" fmla="*/ 1219200 h 5848864"/>
              <a:gd name="connsiteX229" fmla="*/ 1631092 w 11738919"/>
              <a:gd name="connsiteY229" fmla="*/ 1243913 h 5848864"/>
              <a:gd name="connsiteX230" fmla="*/ 1581665 w 11738919"/>
              <a:gd name="connsiteY230" fmla="*/ 1285102 h 5848864"/>
              <a:gd name="connsiteX231" fmla="*/ 1548713 w 11738919"/>
              <a:gd name="connsiteY231" fmla="*/ 1293340 h 5848864"/>
              <a:gd name="connsiteX232" fmla="*/ 1524000 w 11738919"/>
              <a:gd name="connsiteY232" fmla="*/ 1301578 h 5848864"/>
              <a:gd name="connsiteX233" fmla="*/ 1499286 w 11738919"/>
              <a:gd name="connsiteY233" fmla="*/ 1326291 h 5848864"/>
              <a:gd name="connsiteX234" fmla="*/ 1474573 w 11738919"/>
              <a:gd name="connsiteY234" fmla="*/ 1342767 h 5848864"/>
              <a:gd name="connsiteX235" fmla="*/ 1433384 w 11738919"/>
              <a:gd name="connsiteY235" fmla="*/ 1392194 h 5848864"/>
              <a:gd name="connsiteX236" fmla="*/ 1351005 w 11738919"/>
              <a:gd name="connsiteY236" fmla="*/ 1408670 h 5848864"/>
              <a:gd name="connsiteX237" fmla="*/ 1260389 w 11738919"/>
              <a:gd name="connsiteY237" fmla="*/ 1466335 h 5848864"/>
              <a:gd name="connsiteX238" fmla="*/ 1210962 w 11738919"/>
              <a:gd name="connsiteY238" fmla="*/ 1482810 h 5848864"/>
              <a:gd name="connsiteX239" fmla="*/ 1186248 w 11738919"/>
              <a:gd name="connsiteY239" fmla="*/ 1507524 h 5848864"/>
              <a:gd name="connsiteX240" fmla="*/ 1136821 w 11738919"/>
              <a:gd name="connsiteY240" fmla="*/ 1524000 h 5848864"/>
              <a:gd name="connsiteX241" fmla="*/ 914400 w 11738919"/>
              <a:gd name="connsiteY241" fmla="*/ 1540475 h 5848864"/>
              <a:gd name="connsiteX242" fmla="*/ 848497 w 11738919"/>
              <a:gd name="connsiteY242" fmla="*/ 1614616 h 5848864"/>
              <a:gd name="connsiteX243" fmla="*/ 823784 w 11738919"/>
              <a:gd name="connsiteY243" fmla="*/ 1639329 h 5848864"/>
              <a:gd name="connsiteX244" fmla="*/ 799070 w 11738919"/>
              <a:gd name="connsiteY244" fmla="*/ 1664043 h 5848864"/>
              <a:gd name="connsiteX245" fmla="*/ 700216 w 11738919"/>
              <a:gd name="connsiteY245" fmla="*/ 1655805 h 5848864"/>
              <a:gd name="connsiteX246" fmla="*/ 667265 w 11738919"/>
              <a:gd name="connsiteY246" fmla="*/ 1647567 h 5848864"/>
              <a:gd name="connsiteX247" fmla="*/ 642551 w 11738919"/>
              <a:gd name="connsiteY247" fmla="*/ 1631091 h 5848864"/>
              <a:gd name="connsiteX248" fmla="*/ 486032 w 11738919"/>
              <a:gd name="connsiteY248" fmla="*/ 1622854 h 5848864"/>
              <a:gd name="connsiteX249" fmla="*/ 444843 w 11738919"/>
              <a:gd name="connsiteY249" fmla="*/ 1614616 h 5848864"/>
              <a:gd name="connsiteX250" fmla="*/ 395416 w 11738919"/>
              <a:gd name="connsiteY250" fmla="*/ 1598140 h 5848864"/>
              <a:gd name="connsiteX251" fmla="*/ 164756 w 11738919"/>
              <a:gd name="connsiteY251" fmla="*/ 1631091 h 5848864"/>
              <a:gd name="connsiteX252" fmla="*/ 140043 w 11738919"/>
              <a:gd name="connsiteY252" fmla="*/ 1647567 h 5848864"/>
              <a:gd name="connsiteX253" fmla="*/ 107092 w 11738919"/>
              <a:gd name="connsiteY253" fmla="*/ 1705232 h 5848864"/>
              <a:gd name="connsiteX254" fmla="*/ 82378 w 11738919"/>
              <a:gd name="connsiteY254" fmla="*/ 1721708 h 5848864"/>
              <a:gd name="connsiteX255" fmla="*/ 49427 w 11738919"/>
              <a:gd name="connsiteY255" fmla="*/ 1771135 h 5848864"/>
              <a:gd name="connsiteX256" fmla="*/ 32951 w 11738919"/>
              <a:gd name="connsiteY256" fmla="*/ 1795848 h 5848864"/>
              <a:gd name="connsiteX257" fmla="*/ 0 w 11738919"/>
              <a:gd name="connsiteY257" fmla="*/ 1828800 h 584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1738919" h="5848864">
                <a:moveTo>
                  <a:pt x="11738919" y="5848864"/>
                </a:moveTo>
                <a:cubicBezTo>
                  <a:pt x="11733427" y="5835134"/>
                  <a:pt x="11727119" y="5821703"/>
                  <a:pt x="11722443" y="5807675"/>
                </a:cubicBezTo>
                <a:cubicBezTo>
                  <a:pt x="11721597" y="5805138"/>
                  <a:pt x="11710500" y="5755676"/>
                  <a:pt x="11705967" y="5750010"/>
                </a:cubicBezTo>
                <a:cubicBezTo>
                  <a:pt x="11699782" y="5742279"/>
                  <a:pt x="11689492" y="5739027"/>
                  <a:pt x="11681254" y="5733535"/>
                </a:cubicBezTo>
                <a:lnTo>
                  <a:pt x="11648302" y="5684108"/>
                </a:lnTo>
                <a:lnTo>
                  <a:pt x="11631827" y="5659394"/>
                </a:lnTo>
                <a:cubicBezTo>
                  <a:pt x="11621015" y="5605334"/>
                  <a:pt x="11629504" y="5620598"/>
                  <a:pt x="11590638" y="5568778"/>
                </a:cubicBezTo>
                <a:cubicBezTo>
                  <a:pt x="11582400" y="5557794"/>
                  <a:pt x="11577348" y="5543443"/>
                  <a:pt x="11565924" y="5535827"/>
                </a:cubicBezTo>
                <a:cubicBezTo>
                  <a:pt x="11551474" y="5526194"/>
                  <a:pt x="11532973" y="5524843"/>
                  <a:pt x="11516497" y="5519351"/>
                </a:cubicBezTo>
                <a:lnTo>
                  <a:pt x="11491784" y="5511113"/>
                </a:lnTo>
                <a:cubicBezTo>
                  <a:pt x="11483546" y="5500129"/>
                  <a:pt x="11475050" y="5489334"/>
                  <a:pt x="11467070" y="5478162"/>
                </a:cubicBezTo>
                <a:cubicBezTo>
                  <a:pt x="11461315" y="5470105"/>
                  <a:pt x="11457595" y="5460449"/>
                  <a:pt x="11450594" y="5453448"/>
                </a:cubicBezTo>
                <a:cubicBezTo>
                  <a:pt x="11443593" y="5446447"/>
                  <a:pt x="11434119" y="5442465"/>
                  <a:pt x="11425881" y="5436973"/>
                </a:cubicBezTo>
                <a:cubicBezTo>
                  <a:pt x="11423135" y="5428735"/>
                  <a:pt x="11421860" y="5419850"/>
                  <a:pt x="11417643" y="5412259"/>
                </a:cubicBezTo>
                <a:cubicBezTo>
                  <a:pt x="11405653" y="5390676"/>
                  <a:pt x="11358821" y="5321257"/>
                  <a:pt x="11335265" y="5313405"/>
                </a:cubicBezTo>
                <a:lnTo>
                  <a:pt x="11310551" y="5305167"/>
                </a:lnTo>
                <a:cubicBezTo>
                  <a:pt x="11302313" y="5299675"/>
                  <a:pt x="11294938" y="5292591"/>
                  <a:pt x="11285838" y="5288691"/>
                </a:cubicBezTo>
                <a:cubicBezTo>
                  <a:pt x="11275431" y="5284231"/>
                  <a:pt x="11262306" y="5286734"/>
                  <a:pt x="11252886" y="5280454"/>
                </a:cubicBezTo>
                <a:cubicBezTo>
                  <a:pt x="11244648" y="5274962"/>
                  <a:pt x="11242749" y="5263346"/>
                  <a:pt x="11236411" y="5255740"/>
                </a:cubicBezTo>
                <a:cubicBezTo>
                  <a:pt x="11228953" y="5246790"/>
                  <a:pt x="11219935" y="5239265"/>
                  <a:pt x="11211697" y="5231027"/>
                </a:cubicBezTo>
                <a:cubicBezTo>
                  <a:pt x="11196593" y="5185716"/>
                  <a:pt x="11212534" y="5226313"/>
                  <a:pt x="11186984" y="5181600"/>
                </a:cubicBezTo>
                <a:cubicBezTo>
                  <a:pt x="11180891" y="5170938"/>
                  <a:pt x="11176601" y="5159310"/>
                  <a:pt x="11170508" y="5148648"/>
                </a:cubicBezTo>
                <a:cubicBezTo>
                  <a:pt x="11165596" y="5140052"/>
                  <a:pt x="11158944" y="5132531"/>
                  <a:pt x="11154032" y="5123935"/>
                </a:cubicBezTo>
                <a:cubicBezTo>
                  <a:pt x="11147939" y="5113273"/>
                  <a:pt x="11143649" y="5101645"/>
                  <a:pt x="11137556" y="5090983"/>
                </a:cubicBezTo>
                <a:cubicBezTo>
                  <a:pt x="11132644" y="5082387"/>
                  <a:pt x="11125102" y="5075317"/>
                  <a:pt x="11121081" y="5066270"/>
                </a:cubicBezTo>
                <a:cubicBezTo>
                  <a:pt x="11114028" y="5050400"/>
                  <a:pt x="11110097" y="5033319"/>
                  <a:pt x="11104605" y="5016843"/>
                </a:cubicBezTo>
                <a:cubicBezTo>
                  <a:pt x="11101859" y="4997621"/>
                  <a:pt x="11098933" y="4978424"/>
                  <a:pt x="11096367" y="4959178"/>
                </a:cubicBezTo>
                <a:cubicBezTo>
                  <a:pt x="11093441" y="4937234"/>
                  <a:pt x="11091768" y="4915112"/>
                  <a:pt x="11088129" y="4893275"/>
                </a:cubicBezTo>
                <a:cubicBezTo>
                  <a:pt x="11082978" y="4862367"/>
                  <a:pt x="11079490" y="4863036"/>
                  <a:pt x="11071654" y="4835610"/>
                </a:cubicBezTo>
                <a:cubicBezTo>
                  <a:pt x="11068135" y="4823294"/>
                  <a:pt x="11061761" y="4791111"/>
                  <a:pt x="11055178" y="4777945"/>
                </a:cubicBezTo>
                <a:cubicBezTo>
                  <a:pt x="11050750" y="4769090"/>
                  <a:pt x="11044194" y="4761470"/>
                  <a:pt x="11038702" y="4753232"/>
                </a:cubicBezTo>
                <a:cubicBezTo>
                  <a:pt x="11033210" y="4736756"/>
                  <a:pt x="11022769" y="4721163"/>
                  <a:pt x="11022227" y="4703805"/>
                </a:cubicBezTo>
                <a:cubicBezTo>
                  <a:pt x="11019481" y="4615935"/>
                  <a:pt x="11019005" y="4527964"/>
                  <a:pt x="11013989" y="4440194"/>
                </a:cubicBezTo>
                <a:cubicBezTo>
                  <a:pt x="11013494" y="4431525"/>
                  <a:pt x="11010568" y="4422706"/>
                  <a:pt x="11005751" y="4415481"/>
                </a:cubicBezTo>
                <a:cubicBezTo>
                  <a:pt x="10999289" y="4405788"/>
                  <a:pt x="10989276" y="4399005"/>
                  <a:pt x="10981038" y="4390767"/>
                </a:cubicBezTo>
                <a:cubicBezTo>
                  <a:pt x="10962119" y="4315094"/>
                  <a:pt x="10989461" y="4393057"/>
                  <a:pt x="10948086" y="4341340"/>
                </a:cubicBezTo>
                <a:cubicBezTo>
                  <a:pt x="10942662" y="4334560"/>
                  <a:pt x="10944665" y="4323852"/>
                  <a:pt x="10939848" y="4316627"/>
                </a:cubicBezTo>
                <a:cubicBezTo>
                  <a:pt x="10933386" y="4306934"/>
                  <a:pt x="10922287" y="4301109"/>
                  <a:pt x="10915135" y="4291913"/>
                </a:cubicBezTo>
                <a:cubicBezTo>
                  <a:pt x="10902978" y="4276283"/>
                  <a:pt x="10896186" y="4256487"/>
                  <a:pt x="10882184" y="4242486"/>
                </a:cubicBezTo>
                <a:cubicBezTo>
                  <a:pt x="10873946" y="4234248"/>
                  <a:pt x="10864622" y="4226969"/>
                  <a:pt x="10857470" y="4217773"/>
                </a:cubicBezTo>
                <a:cubicBezTo>
                  <a:pt x="10845313" y="4202143"/>
                  <a:pt x="10835503" y="4184821"/>
                  <a:pt x="10824519" y="4168345"/>
                </a:cubicBezTo>
                <a:cubicBezTo>
                  <a:pt x="10819027" y="4160107"/>
                  <a:pt x="10817435" y="4146763"/>
                  <a:pt x="10808043" y="4143632"/>
                </a:cubicBezTo>
                <a:lnTo>
                  <a:pt x="10758616" y="4127156"/>
                </a:lnTo>
                <a:cubicBezTo>
                  <a:pt x="10750378" y="4124410"/>
                  <a:pt x="10742550" y="4119704"/>
                  <a:pt x="10733902" y="4118918"/>
                </a:cubicBezTo>
                <a:cubicBezTo>
                  <a:pt x="10703697" y="4116172"/>
                  <a:pt x="10673408" y="4114225"/>
                  <a:pt x="10643286" y="4110681"/>
                </a:cubicBezTo>
                <a:cubicBezTo>
                  <a:pt x="10605135" y="4106193"/>
                  <a:pt x="10594850" y="4102691"/>
                  <a:pt x="10560908" y="4094205"/>
                </a:cubicBezTo>
                <a:cubicBezTo>
                  <a:pt x="10449446" y="4097920"/>
                  <a:pt x="10358836" y="4092004"/>
                  <a:pt x="10256108" y="4110681"/>
                </a:cubicBezTo>
                <a:cubicBezTo>
                  <a:pt x="10199594" y="4120956"/>
                  <a:pt x="10245507" y="4115390"/>
                  <a:pt x="10198443" y="4127156"/>
                </a:cubicBezTo>
                <a:cubicBezTo>
                  <a:pt x="10184859" y="4130552"/>
                  <a:pt x="10170922" y="4132357"/>
                  <a:pt x="10157254" y="4135394"/>
                </a:cubicBezTo>
                <a:cubicBezTo>
                  <a:pt x="10146202" y="4137850"/>
                  <a:pt x="10135354" y="4141176"/>
                  <a:pt x="10124302" y="4143632"/>
                </a:cubicBezTo>
                <a:cubicBezTo>
                  <a:pt x="10110634" y="4146669"/>
                  <a:pt x="10096697" y="4148474"/>
                  <a:pt x="10083113" y="4151870"/>
                </a:cubicBezTo>
                <a:cubicBezTo>
                  <a:pt x="10074689" y="4153976"/>
                  <a:pt x="10066749" y="4157723"/>
                  <a:pt x="10058400" y="4160108"/>
                </a:cubicBezTo>
                <a:cubicBezTo>
                  <a:pt x="10047514" y="4163218"/>
                  <a:pt x="10036293" y="4165092"/>
                  <a:pt x="10025448" y="4168345"/>
                </a:cubicBezTo>
                <a:cubicBezTo>
                  <a:pt x="10008813" y="4173335"/>
                  <a:pt x="9993254" y="4182667"/>
                  <a:pt x="9976021" y="4184821"/>
                </a:cubicBezTo>
                <a:cubicBezTo>
                  <a:pt x="9910118" y="4193059"/>
                  <a:pt x="9843439" y="4196510"/>
                  <a:pt x="9778313" y="4209535"/>
                </a:cubicBezTo>
                <a:cubicBezTo>
                  <a:pt x="9718084" y="4221581"/>
                  <a:pt x="9750985" y="4215793"/>
                  <a:pt x="9679459" y="4226010"/>
                </a:cubicBezTo>
                <a:cubicBezTo>
                  <a:pt x="9641016" y="4223264"/>
                  <a:pt x="9602406" y="4222276"/>
                  <a:pt x="9564129" y="4217773"/>
                </a:cubicBezTo>
                <a:cubicBezTo>
                  <a:pt x="9555505" y="4216758"/>
                  <a:pt x="9548099" y="4209535"/>
                  <a:pt x="9539416" y="4209535"/>
                </a:cubicBezTo>
                <a:cubicBezTo>
                  <a:pt x="9511195" y="4209535"/>
                  <a:pt x="9484250" y="4220568"/>
                  <a:pt x="9457038" y="4226010"/>
                </a:cubicBezTo>
                <a:cubicBezTo>
                  <a:pt x="9440659" y="4229286"/>
                  <a:pt x="9424087" y="4231502"/>
                  <a:pt x="9407611" y="4234248"/>
                </a:cubicBezTo>
                <a:cubicBezTo>
                  <a:pt x="9308757" y="4231502"/>
                  <a:pt x="9209817" y="4230948"/>
                  <a:pt x="9111048" y="4226010"/>
                </a:cubicBezTo>
                <a:cubicBezTo>
                  <a:pt x="9075802" y="4224248"/>
                  <a:pt x="9057933" y="4204330"/>
                  <a:pt x="9028670" y="4184821"/>
                </a:cubicBezTo>
                <a:cubicBezTo>
                  <a:pt x="9020432" y="4179329"/>
                  <a:pt x="9013349" y="4171476"/>
                  <a:pt x="9003956" y="4168345"/>
                </a:cubicBezTo>
                <a:lnTo>
                  <a:pt x="8979243" y="4160108"/>
                </a:lnTo>
                <a:cubicBezTo>
                  <a:pt x="8957981" y="4145933"/>
                  <a:pt x="8918208" y="4120737"/>
                  <a:pt x="8896865" y="4102443"/>
                </a:cubicBezTo>
                <a:cubicBezTo>
                  <a:pt x="8888019" y="4094861"/>
                  <a:pt x="8882335" y="4083387"/>
                  <a:pt x="8872151" y="4077729"/>
                </a:cubicBezTo>
                <a:cubicBezTo>
                  <a:pt x="8856970" y="4069295"/>
                  <a:pt x="8822724" y="4061254"/>
                  <a:pt x="8822724" y="4061254"/>
                </a:cubicBezTo>
                <a:cubicBezTo>
                  <a:pt x="8806248" y="4044778"/>
                  <a:pt x="8786222" y="4031214"/>
                  <a:pt x="8773297" y="4011827"/>
                </a:cubicBezTo>
                <a:cubicBezTo>
                  <a:pt x="8757097" y="3987527"/>
                  <a:pt x="8755893" y="3982221"/>
                  <a:pt x="8732108" y="3962400"/>
                </a:cubicBezTo>
                <a:cubicBezTo>
                  <a:pt x="8724502" y="3956062"/>
                  <a:pt x="8715632" y="3951416"/>
                  <a:pt x="8707394" y="3945924"/>
                </a:cubicBezTo>
                <a:cubicBezTo>
                  <a:pt x="8678391" y="3902416"/>
                  <a:pt x="8705653" y="3937370"/>
                  <a:pt x="8657967" y="3896497"/>
                </a:cubicBezTo>
                <a:cubicBezTo>
                  <a:pt x="8649122" y="3888915"/>
                  <a:pt x="8642574" y="3878773"/>
                  <a:pt x="8633254" y="3871783"/>
                </a:cubicBezTo>
                <a:cubicBezTo>
                  <a:pt x="8620445" y="3862176"/>
                  <a:pt x="8604874" y="3856677"/>
                  <a:pt x="8592065" y="3847070"/>
                </a:cubicBezTo>
                <a:cubicBezTo>
                  <a:pt x="8542698" y="3810045"/>
                  <a:pt x="8592202" y="3830640"/>
                  <a:pt x="8542638" y="3814118"/>
                </a:cubicBezTo>
                <a:cubicBezTo>
                  <a:pt x="8534400" y="3805880"/>
                  <a:pt x="8527120" y="3796557"/>
                  <a:pt x="8517924" y="3789405"/>
                </a:cubicBezTo>
                <a:cubicBezTo>
                  <a:pt x="8502294" y="3777248"/>
                  <a:pt x="8468497" y="3756454"/>
                  <a:pt x="8468497" y="3756454"/>
                </a:cubicBezTo>
                <a:cubicBezTo>
                  <a:pt x="8423340" y="3666141"/>
                  <a:pt x="8482970" y="3776716"/>
                  <a:pt x="8427308" y="3698789"/>
                </a:cubicBezTo>
                <a:cubicBezTo>
                  <a:pt x="8409276" y="3673544"/>
                  <a:pt x="8405874" y="3635071"/>
                  <a:pt x="8377881" y="3616410"/>
                </a:cubicBezTo>
                <a:cubicBezTo>
                  <a:pt x="8343473" y="3593473"/>
                  <a:pt x="8360168" y="3606936"/>
                  <a:pt x="8328454" y="3575221"/>
                </a:cubicBezTo>
                <a:cubicBezTo>
                  <a:pt x="8307746" y="3513101"/>
                  <a:pt x="8338089" y="3587267"/>
                  <a:pt x="8295502" y="3534032"/>
                </a:cubicBezTo>
                <a:cubicBezTo>
                  <a:pt x="8290078" y="3527251"/>
                  <a:pt x="8291573" y="3516857"/>
                  <a:pt x="8287265" y="3509318"/>
                </a:cubicBezTo>
                <a:cubicBezTo>
                  <a:pt x="8280453" y="3497397"/>
                  <a:pt x="8270531" y="3487539"/>
                  <a:pt x="8262551" y="3476367"/>
                </a:cubicBezTo>
                <a:cubicBezTo>
                  <a:pt x="8256796" y="3468311"/>
                  <a:pt x="8251567" y="3459892"/>
                  <a:pt x="8246075" y="3451654"/>
                </a:cubicBezTo>
                <a:cubicBezTo>
                  <a:pt x="8231599" y="3408222"/>
                  <a:pt x="8247406" y="3443365"/>
                  <a:pt x="8213124" y="3402227"/>
                </a:cubicBezTo>
                <a:cubicBezTo>
                  <a:pt x="8178797" y="3361035"/>
                  <a:pt x="8217245" y="3391245"/>
                  <a:pt x="8171935" y="3361037"/>
                </a:cubicBezTo>
                <a:cubicBezTo>
                  <a:pt x="8135521" y="3306419"/>
                  <a:pt x="8178316" y="3367108"/>
                  <a:pt x="8130746" y="3311610"/>
                </a:cubicBezTo>
                <a:cubicBezTo>
                  <a:pt x="8094839" y="3269718"/>
                  <a:pt x="8122841" y="3284262"/>
                  <a:pt x="8081319" y="3270421"/>
                </a:cubicBezTo>
                <a:cubicBezTo>
                  <a:pt x="8064843" y="3253945"/>
                  <a:pt x="8042312" y="3241834"/>
                  <a:pt x="8031892" y="3220994"/>
                </a:cubicBezTo>
                <a:cubicBezTo>
                  <a:pt x="8010988" y="3179187"/>
                  <a:pt x="8025634" y="3194855"/>
                  <a:pt x="7990702" y="3171567"/>
                </a:cubicBezTo>
                <a:cubicBezTo>
                  <a:pt x="7980630" y="3151422"/>
                  <a:pt x="7972307" y="3131369"/>
                  <a:pt x="7957751" y="3113902"/>
                </a:cubicBezTo>
                <a:cubicBezTo>
                  <a:pt x="7950293" y="3104952"/>
                  <a:pt x="7940190" y="3098385"/>
                  <a:pt x="7933038" y="3089189"/>
                </a:cubicBezTo>
                <a:cubicBezTo>
                  <a:pt x="7920881" y="3073559"/>
                  <a:pt x="7918871" y="3046024"/>
                  <a:pt x="7900086" y="3039762"/>
                </a:cubicBezTo>
                <a:cubicBezTo>
                  <a:pt x="7865980" y="3028393"/>
                  <a:pt x="7882598" y="3036341"/>
                  <a:pt x="7850659" y="3015048"/>
                </a:cubicBezTo>
                <a:cubicBezTo>
                  <a:pt x="7845167" y="3006810"/>
                  <a:pt x="7841185" y="2997336"/>
                  <a:pt x="7834184" y="2990335"/>
                </a:cubicBezTo>
                <a:cubicBezTo>
                  <a:pt x="7784661" y="2940812"/>
                  <a:pt x="7829231" y="3028214"/>
                  <a:pt x="7760043" y="2924432"/>
                </a:cubicBezTo>
                <a:cubicBezTo>
                  <a:pt x="7749059" y="2907956"/>
                  <a:pt x="7735948" y="2892716"/>
                  <a:pt x="7727092" y="2875005"/>
                </a:cubicBezTo>
                <a:cubicBezTo>
                  <a:pt x="7721600" y="2864021"/>
                  <a:pt x="7715453" y="2853341"/>
                  <a:pt x="7710616" y="2842054"/>
                </a:cubicBezTo>
                <a:cubicBezTo>
                  <a:pt x="7707195" y="2834073"/>
                  <a:pt x="7706261" y="2825107"/>
                  <a:pt x="7702378" y="2817340"/>
                </a:cubicBezTo>
                <a:cubicBezTo>
                  <a:pt x="7697950" y="2808485"/>
                  <a:pt x="7691394" y="2800865"/>
                  <a:pt x="7685902" y="2792627"/>
                </a:cubicBezTo>
                <a:cubicBezTo>
                  <a:pt x="7683855" y="2778299"/>
                  <a:pt x="7680488" y="2730157"/>
                  <a:pt x="7669427" y="2710248"/>
                </a:cubicBezTo>
                <a:cubicBezTo>
                  <a:pt x="7659810" y="2692939"/>
                  <a:pt x="7650477" y="2674823"/>
                  <a:pt x="7636475" y="2660821"/>
                </a:cubicBezTo>
                <a:cubicBezTo>
                  <a:pt x="7609354" y="2633700"/>
                  <a:pt x="7598518" y="2626095"/>
                  <a:pt x="7578811" y="2586681"/>
                </a:cubicBezTo>
                <a:cubicBezTo>
                  <a:pt x="7532937" y="2494933"/>
                  <a:pt x="7587749" y="2610513"/>
                  <a:pt x="7554097" y="2520778"/>
                </a:cubicBezTo>
                <a:cubicBezTo>
                  <a:pt x="7549785" y="2509280"/>
                  <a:pt x="7543113" y="2498811"/>
                  <a:pt x="7537621" y="2487827"/>
                </a:cubicBezTo>
                <a:cubicBezTo>
                  <a:pt x="7532495" y="2441687"/>
                  <a:pt x="7531638" y="2414466"/>
                  <a:pt x="7521146" y="2372497"/>
                </a:cubicBezTo>
                <a:cubicBezTo>
                  <a:pt x="7519040" y="2364073"/>
                  <a:pt x="7518333" y="2354564"/>
                  <a:pt x="7512908" y="2347783"/>
                </a:cubicBezTo>
                <a:cubicBezTo>
                  <a:pt x="7506723" y="2340052"/>
                  <a:pt x="7496432" y="2336800"/>
                  <a:pt x="7488194" y="2331308"/>
                </a:cubicBezTo>
                <a:cubicBezTo>
                  <a:pt x="7448781" y="2272187"/>
                  <a:pt x="7469245" y="2295883"/>
                  <a:pt x="7430529" y="2257167"/>
                </a:cubicBezTo>
                <a:cubicBezTo>
                  <a:pt x="7415785" y="2212930"/>
                  <a:pt x="7429635" y="2244991"/>
                  <a:pt x="7389340" y="2191264"/>
                </a:cubicBezTo>
                <a:cubicBezTo>
                  <a:pt x="7358365" y="2149964"/>
                  <a:pt x="7390332" y="2179651"/>
                  <a:pt x="7339913" y="2141837"/>
                </a:cubicBezTo>
                <a:cubicBezTo>
                  <a:pt x="7334421" y="2133599"/>
                  <a:pt x="7327866" y="2125979"/>
                  <a:pt x="7323438" y="2117124"/>
                </a:cubicBezTo>
                <a:cubicBezTo>
                  <a:pt x="7319555" y="2109357"/>
                  <a:pt x="7319417" y="2100001"/>
                  <a:pt x="7315200" y="2092410"/>
                </a:cubicBezTo>
                <a:cubicBezTo>
                  <a:pt x="7305583" y="2075101"/>
                  <a:pt x="7291103" y="2060694"/>
                  <a:pt x="7282248" y="2042983"/>
                </a:cubicBezTo>
                <a:lnTo>
                  <a:pt x="7249297" y="1977081"/>
                </a:lnTo>
                <a:cubicBezTo>
                  <a:pt x="7243805" y="1966097"/>
                  <a:pt x="7239633" y="1954347"/>
                  <a:pt x="7232821" y="1944129"/>
                </a:cubicBezTo>
                <a:lnTo>
                  <a:pt x="7216346" y="1919416"/>
                </a:lnTo>
                <a:cubicBezTo>
                  <a:pt x="7229193" y="1688174"/>
                  <a:pt x="7230200" y="1845076"/>
                  <a:pt x="7216346" y="1713470"/>
                </a:cubicBezTo>
                <a:cubicBezTo>
                  <a:pt x="7203941" y="1595625"/>
                  <a:pt x="7219469" y="1648700"/>
                  <a:pt x="7199870" y="1589902"/>
                </a:cubicBezTo>
                <a:cubicBezTo>
                  <a:pt x="7202616" y="1562443"/>
                  <a:pt x="7206142" y="1535050"/>
                  <a:pt x="7208108" y="1507524"/>
                </a:cubicBezTo>
                <a:cubicBezTo>
                  <a:pt x="7219380" y="1349722"/>
                  <a:pt x="7168936" y="1375047"/>
                  <a:pt x="7241059" y="1351005"/>
                </a:cubicBezTo>
                <a:cubicBezTo>
                  <a:pt x="7246551" y="1342767"/>
                  <a:pt x="7256135" y="1336092"/>
                  <a:pt x="7257535" y="1326291"/>
                </a:cubicBezTo>
                <a:cubicBezTo>
                  <a:pt x="7259136" y="1315083"/>
                  <a:pt x="7252550" y="1304184"/>
                  <a:pt x="7249297" y="1293340"/>
                </a:cubicBezTo>
                <a:cubicBezTo>
                  <a:pt x="7244307" y="1276706"/>
                  <a:pt x="7236227" y="1260943"/>
                  <a:pt x="7232821" y="1243913"/>
                </a:cubicBezTo>
                <a:cubicBezTo>
                  <a:pt x="7221820" y="1188902"/>
                  <a:pt x="7223827" y="1204146"/>
                  <a:pt x="7216346" y="1136821"/>
                </a:cubicBezTo>
                <a:cubicBezTo>
                  <a:pt x="7213298" y="1109393"/>
                  <a:pt x="7213194" y="1081567"/>
                  <a:pt x="7208108" y="1054443"/>
                </a:cubicBezTo>
                <a:cubicBezTo>
                  <a:pt x="7204907" y="1037374"/>
                  <a:pt x="7191632" y="1005016"/>
                  <a:pt x="7191632" y="1005016"/>
                </a:cubicBezTo>
                <a:cubicBezTo>
                  <a:pt x="7188886" y="980302"/>
                  <a:pt x="7188985" y="955104"/>
                  <a:pt x="7183394" y="930875"/>
                </a:cubicBezTo>
                <a:cubicBezTo>
                  <a:pt x="7180633" y="918909"/>
                  <a:pt x="7171231" y="909422"/>
                  <a:pt x="7166919" y="897924"/>
                </a:cubicBezTo>
                <a:cubicBezTo>
                  <a:pt x="7162944" y="887323"/>
                  <a:pt x="7161427" y="875957"/>
                  <a:pt x="7158681" y="864973"/>
                </a:cubicBezTo>
                <a:cubicBezTo>
                  <a:pt x="7155935" y="837513"/>
                  <a:pt x="7158559" y="808970"/>
                  <a:pt x="7150443" y="782594"/>
                </a:cubicBezTo>
                <a:cubicBezTo>
                  <a:pt x="7147017" y="771459"/>
                  <a:pt x="7132191" y="767574"/>
                  <a:pt x="7125729" y="757881"/>
                </a:cubicBezTo>
                <a:cubicBezTo>
                  <a:pt x="7120912" y="750656"/>
                  <a:pt x="7120238" y="741405"/>
                  <a:pt x="7117492" y="733167"/>
                </a:cubicBezTo>
                <a:cubicBezTo>
                  <a:pt x="7113654" y="687114"/>
                  <a:pt x="7113383" y="638469"/>
                  <a:pt x="7101016" y="593124"/>
                </a:cubicBezTo>
                <a:cubicBezTo>
                  <a:pt x="7096446" y="576369"/>
                  <a:pt x="7090032" y="560173"/>
                  <a:pt x="7084540" y="543697"/>
                </a:cubicBezTo>
                <a:cubicBezTo>
                  <a:pt x="7081794" y="535459"/>
                  <a:pt x="7081119" y="526208"/>
                  <a:pt x="7076302" y="518983"/>
                </a:cubicBezTo>
                <a:lnTo>
                  <a:pt x="7059827" y="494270"/>
                </a:lnTo>
                <a:cubicBezTo>
                  <a:pt x="7057081" y="483286"/>
                  <a:pt x="7053809" y="472420"/>
                  <a:pt x="7051589" y="461318"/>
                </a:cubicBezTo>
                <a:cubicBezTo>
                  <a:pt x="7047333" y="440038"/>
                  <a:pt x="7037374" y="373443"/>
                  <a:pt x="7035113" y="354227"/>
                </a:cubicBezTo>
                <a:cubicBezTo>
                  <a:pt x="7023913" y="259032"/>
                  <a:pt x="7042892" y="295874"/>
                  <a:pt x="7010400" y="247135"/>
                </a:cubicBezTo>
                <a:cubicBezTo>
                  <a:pt x="6996511" y="191579"/>
                  <a:pt x="7010168" y="222188"/>
                  <a:pt x="6952735" y="164756"/>
                </a:cubicBezTo>
                <a:lnTo>
                  <a:pt x="6928021" y="140043"/>
                </a:lnTo>
                <a:cubicBezTo>
                  <a:pt x="6919783" y="131805"/>
                  <a:pt x="6913001" y="121791"/>
                  <a:pt x="6903308" y="115329"/>
                </a:cubicBezTo>
                <a:cubicBezTo>
                  <a:pt x="6886832" y="104345"/>
                  <a:pt x="6871592" y="91233"/>
                  <a:pt x="6853881" y="82378"/>
                </a:cubicBezTo>
                <a:cubicBezTo>
                  <a:pt x="6842897" y="76886"/>
                  <a:pt x="6831459" y="72220"/>
                  <a:pt x="6820929" y="65902"/>
                </a:cubicBezTo>
                <a:cubicBezTo>
                  <a:pt x="6803950" y="55714"/>
                  <a:pt x="6790287" y="39213"/>
                  <a:pt x="6771502" y="32951"/>
                </a:cubicBezTo>
                <a:lnTo>
                  <a:pt x="6697362" y="8237"/>
                </a:lnTo>
                <a:lnTo>
                  <a:pt x="6672648" y="0"/>
                </a:lnTo>
                <a:cubicBezTo>
                  <a:pt x="6639697" y="2746"/>
                  <a:pt x="6606569" y="3867"/>
                  <a:pt x="6573794" y="8237"/>
                </a:cubicBezTo>
                <a:cubicBezTo>
                  <a:pt x="6565187" y="9385"/>
                  <a:pt x="6557398" y="13980"/>
                  <a:pt x="6549081" y="16475"/>
                </a:cubicBezTo>
                <a:cubicBezTo>
                  <a:pt x="6547330" y="17000"/>
                  <a:pt x="6472978" y="38898"/>
                  <a:pt x="6458465" y="41189"/>
                </a:cubicBezTo>
                <a:cubicBezTo>
                  <a:pt x="6205620" y="81111"/>
                  <a:pt x="6443932" y="40380"/>
                  <a:pt x="6252519" y="65902"/>
                </a:cubicBezTo>
                <a:cubicBezTo>
                  <a:pt x="6236592" y="68026"/>
                  <a:pt x="6195509" y="77483"/>
                  <a:pt x="6178378" y="82378"/>
                </a:cubicBezTo>
                <a:cubicBezTo>
                  <a:pt x="6170029" y="84764"/>
                  <a:pt x="6162014" y="88230"/>
                  <a:pt x="6153665" y="90616"/>
                </a:cubicBezTo>
                <a:cubicBezTo>
                  <a:pt x="6142779" y="93726"/>
                  <a:pt x="6131697" y="96108"/>
                  <a:pt x="6120713" y="98854"/>
                </a:cubicBezTo>
                <a:cubicBezTo>
                  <a:pt x="6096000" y="96108"/>
                  <a:pt x="6071149" y="94397"/>
                  <a:pt x="6046573" y="90616"/>
                </a:cubicBezTo>
                <a:cubicBezTo>
                  <a:pt x="6035383" y="88894"/>
                  <a:pt x="6024507" y="85488"/>
                  <a:pt x="6013621" y="82378"/>
                </a:cubicBezTo>
                <a:cubicBezTo>
                  <a:pt x="6005272" y="79992"/>
                  <a:pt x="5997545" y="75034"/>
                  <a:pt x="5988908" y="74140"/>
                </a:cubicBezTo>
                <a:cubicBezTo>
                  <a:pt x="5917683" y="66772"/>
                  <a:pt x="5846119" y="63156"/>
                  <a:pt x="5774724" y="57664"/>
                </a:cubicBezTo>
                <a:cubicBezTo>
                  <a:pt x="5714313" y="60410"/>
                  <a:pt x="5653621" y="59459"/>
                  <a:pt x="5593492" y="65902"/>
                </a:cubicBezTo>
                <a:cubicBezTo>
                  <a:pt x="5579081" y="67446"/>
                  <a:pt x="5538913" y="85725"/>
                  <a:pt x="5519351" y="90616"/>
                </a:cubicBezTo>
                <a:cubicBezTo>
                  <a:pt x="5508367" y="93362"/>
                  <a:pt x="5497452" y="96398"/>
                  <a:pt x="5486400" y="98854"/>
                </a:cubicBezTo>
                <a:cubicBezTo>
                  <a:pt x="5472732" y="101891"/>
                  <a:pt x="5458795" y="103695"/>
                  <a:pt x="5445211" y="107091"/>
                </a:cubicBezTo>
                <a:cubicBezTo>
                  <a:pt x="5436787" y="109197"/>
                  <a:pt x="5428735" y="112583"/>
                  <a:pt x="5420497" y="115329"/>
                </a:cubicBezTo>
                <a:cubicBezTo>
                  <a:pt x="5412259" y="120821"/>
                  <a:pt x="5404831" y="127784"/>
                  <a:pt x="5395784" y="131805"/>
                </a:cubicBezTo>
                <a:cubicBezTo>
                  <a:pt x="5379914" y="138859"/>
                  <a:pt x="5362832" y="142789"/>
                  <a:pt x="5346356" y="148281"/>
                </a:cubicBezTo>
                <a:lnTo>
                  <a:pt x="5272216" y="172994"/>
                </a:lnTo>
                <a:cubicBezTo>
                  <a:pt x="5272215" y="172994"/>
                  <a:pt x="5222790" y="189469"/>
                  <a:pt x="5222789" y="189470"/>
                </a:cubicBezTo>
                <a:cubicBezTo>
                  <a:pt x="5214551" y="194962"/>
                  <a:pt x="5206930" y="201517"/>
                  <a:pt x="5198075" y="205945"/>
                </a:cubicBezTo>
                <a:cubicBezTo>
                  <a:pt x="5190308" y="209828"/>
                  <a:pt x="5181492" y="211134"/>
                  <a:pt x="5173362" y="214183"/>
                </a:cubicBezTo>
                <a:cubicBezTo>
                  <a:pt x="5082475" y="248267"/>
                  <a:pt x="5176522" y="216811"/>
                  <a:pt x="5099221" y="238897"/>
                </a:cubicBezTo>
                <a:cubicBezTo>
                  <a:pt x="5090872" y="241283"/>
                  <a:pt x="5083182" y="246741"/>
                  <a:pt x="5074508" y="247135"/>
                </a:cubicBezTo>
                <a:cubicBezTo>
                  <a:pt x="4962007" y="252249"/>
                  <a:pt x="4849340" y="252627"/>
                  <a:pt x="4736756" y="255373"/>
                </a:cubicBezTo>
                <a:cubicBezTo>
                  <a:pt x="4720280" y="260865"/>
                  <a:pt x="4702862" y="264081"/>
                  <a:pt x="4687329" y="271848"/>
                </a:cubicBezTo>
                <a:cubicBezTo>
                  <a:pt x="4669468" y="280779"/>
                  <a:pt x="4649866" y="292522"/>
                  <a:pt x="4629665" y="296562"/>
                </a:cubicBezTo>
                <a:cubicBezTo>
                  <a:pt x="4610625" y="300370"/>
                  <a:pt x="4591222" y="302054"/>
                  <a:pt x="4572000" y="304800"/>
                </a:cubicBezTo>
                <a:cubicBezTo>
                  <a:pt x="4516358" y="323345"/>
                  <a:pt x="4584861" y="301941"/>
                  <a:pt x="4497859" y="321275"/>
                </a:cubicBezTo>
                <a:cubicBezTo>
                  <a:pt x="4448731" y="332193"/>
                  <a:pt x="4499610" y="330629"/>
                  <a:pt x="4431956" y="337751"/>
                </a:cubicBezTo>
                <a:cubicBezTo>
                  <a:pt x="4324495" y="349063"/>
                  <a:pt x="4150032" y="351363"/>
                  <a:pt x="4061254" y="354227"/>
                </a:cubicBezTo>
                <a:cubicBezTo>
                  <a:pt x="4053016" y="356973"/>
                  <a:pt x="4044307" y="358581"/>
                  <a:pt x="4036540" y="362464"/>
                </a:cubicBezTo>
                <a:cubicBezTo>
                  <a:pt x="4027685" y="366892"/>
                  <a:pt x="4020874" y="374919"/>
                  <a:pt x="4011827" y="378940"/>
                </a:cubicBezTo>
                <a:cubicBezTo>
                  <a:pt x="3923589" y="418158"/>
                  <a:pt x="3993621" y="374603"/>
                  <a:pt x="3937686" y="411891"/>
                </a:cubicBezTo>
                <a:cubicBezTo>
                  <a:pt x="3926702" y="428367"/>
                  <a:pt x="3920576" y="449437"/>
                  <a:pt x="3904735" y="461318"/>
                </a:cubicBezTo>
                <a:cubicBezTo>
                  <a:pt x="3863863" y="491973"/>
                  <a:pt x="3883208" y="478416"/>
                  <a:pt x="3847070" y="502508"/>
                </a:cubicBezTo>
                <a:cubicBezTo>
                  <a:pt x="3844324" y="521730"/>
                  <a:pt x="3853574" y="547537"/>
                  <a:pt x="3838832" y="560173"/>
                </a:cubicBezTo>
                <a:cubicBezTo>
                  <a:pt x="3819409" y="576821"/>
                  <a:pt x="3779729" y="545484"/>
                  <a:pt x="3764692" y="535459"/>
                </a:cubicBezTo>
                <a:cubicBezTo>
                  <a:pt x="3759200" y="513491"/>
                  <a:pt x="3765257" y="484467"/>
                  <a:pt x="3748216" y="469556"/>
                </a:cubicBezTo>
                <a:cubicBezTo>
                  <a:pt x="3740217" y="462557"/>
                  <a:pt x="3688644" y="481176"/>
                  <a:pt x="3674075" y="486032"/>
                </a:cubicBezTo>
                <a:cubicBezTo>
                  <a:pt x="3612718" y="526939"/>
                  <a:pt x="3688077" y="474364"/>
                  <a:pt x="3624648" y="527221"/>
                </a:cubicBezTo>
                <a:cubicBezTo>
                  <a:pt x="3617042" y="533559"/>
                  <a:pt x="3608173" y="538205"/>
                  <a:pt x="3599935" y="543697"/>
                </a:cubicBezTo>
                <a:cubicBezTo>
                  <a:pt x="3597189" y="554681"/>
                  <a:pt x="3599703" y="568642"/>
                  <a:pt x="3591697" y="576648"/>
                </a:cubicBezTo>
                <a:cubicBezTo>
                  <a:pt x="3583691" y="584654"/>
                  <a:pt x="3569798" y="582430"/>
                  <a:pt x="3558746" y="584886"/>
                </a:cubicBezTo>
                <a:cubicBezTo>
                  <a:pt x="3545078" y="587923"/>
                  <a:pt x="3531286" y="590378"/>
                  <a:pt x="3517556" y="593124"/>
                </a:cubicBezTo>
                <a:cubicBezTo>
                  <a:pt x="3440617" y="644416"/>
                  <a:pt x="3487862" y="627719"/>
                  <a:pt x="3369275" y="617837"/>
                </a:cubicBezTo>
                <a:cubicBezTo>
                  <a:pt x="3361037" y="612345"/>
                  <a:pt x="3353609" y="605383"/>
                  <a:pt x="3344562" y="601362"/>
                </a:cubicBezTo>
                <a:cubicBezTo>
                  <a:pt x="3328692" y="594309"/>
                  <a:pt x="3311611" y="590378"/>
                  <a:pt x="3295135" y="584886"/>
                </a:cubicBezTo>
                <a:cubicBezTo>
                  <a:pt x="3207847" y="555790"/>
                  <a:pt x="3279087" y="577009"/>
                  <a:pt x="3072713" y="568410"/>
                </a:cubicBezTo>
                <a:cubicBezTo>
                  <a:pt x="3042508" y="571156"/>
                  <a:pt x="3011965" y="571377"/>
                  <a:pt x="2982097" y="576648"/>
                </a:cubicBezTo>
                <a:cubicBezTo>
                  <a:pt x="2954098" y="581589"/>
                  <a:pt x="2934312" y="594773"/>
                  <a:pt x="2907956" y="601362"/>
                </a:cubicBezTo>
                <a:cubicBezTo>
                  <a:pt x="2896972" y="604108"/>
                  <a:pt x="2885891" y="606490"/>
                  <a:pt x="2875005" y="609600"/>
                </a:cubicBezTo>
                <a:cubicBezTo>
                  <a:pt x="2849892" y="616775"/>
                  <a:pt x="2845233" y="621784"/>
                  <a:pt x="2817340" y="626075"/>
                </a:cubicBezTo>
                <a:cubicBezTo>
                  <a:pt x="2792764" y="629856"/>
                  <a:pt x="2767913" y="631567"/>
                  <a:pt x="2743200" y="634313"/>
                </a:cubicBezTo>
                <a:cubicBezTo>
                  <a:pt x="2721232" y="639805"/>
                  <a:pt x="2699664" y="647257"/>
                  <a:pt x="2677297" y="650789"/>
                </a:cubicBezTo>
                <a:cubicBezTo>
                  <a:pt x="2647338" y="655519"/>
                  <a:pt x="2616422" y="653079"/>
                  <a:pt x="2586681" y="659027"/>
                </a:cubicBezTo>
                <a:cubicBezTo>
                  <a:pt x="2574639" y="661435"/>
                  <a:pt x="2565695" y="672741"/>
                  <a:pt x="2553729" y="675502"/>
                </a:cubicBezTo>
                <a:cubicBezTo>
                  <a:pt x="2529500" y="681093"/>
                  <a:pt x="2504302" y="680994"/>
                  <a:pt x="2479589" y="683740"/>
                </a:cubicBezTo>
                <a:cubicBezTo>
                  <a:pt x="2384982" y="707393"/>
                  <a:pt x="2501577" y="674318"/>
                  <a:pt x="2421924" y="708454"/>
                </a:cubicBezTo>
                <a:cubicBezTo>
                  <a:pt x="2411518" y="712914"/>
                  <a:pt x="2399957" y="713945"/>
                  <a:pt x="2388973" y="716691"/>
                </a:cubicBezTo>
                <a:cubicBezTo>
                  <a:pt x="2318145" y="763910"/>
                  <a:pt x="2407759" y="707298"/>
                  <a:pt x="2339546" y="741405"/>
                </a:cubicBezTo>
                <a:cubicBezTo>
                  <a:pt x="2330690" y="745833"/>
                  <a:pt x="2323880" y="753860"/>
                  <a:pt x="2314832" y="757881"/>
                </a:cubicBezTo>
                <a:cubicBezTo>
                  <a:pt x="2298962" y="764934"/>
                  <a:pt x="2265405" y="774356"/>
                  <a:pt x="2265405" y="774356"/>
                </a:cubicBezTo>
                <a:cubicBezTo>
                  <a:pt x="2248929" y="790832"/>
                  <a:pt x="2223346" y="801679"/>
                  <a:pt x="2215978" y="823783"/>
                </a:cubicBezTo>
                <a:cubicBezTo>
                  <a:pt x="2204056" y="859549"/>
                  <a:pt x="2213880" y="842357"/>
                  <a:pt x="2183027" y="873210"/>
                </a:cubicBezTo>
                <a:cubicBezTo>
                  <a:pt x="2178561" y="895539"/>
                  <a:pt x="2178516" y="922951"/>
                  <a:pt x="2158313" y="939113"/>
                </a:cubicBezTo>
                <a:cubicBezTo>
                  <a:pt x="2151532" y="944537"/>
                  <a:pt x="2141838" y="944605"/>
                  <a:pt x="2133600" y="947351"/>
                </a:cubicBezTo>
                <a:cubicBezTo>
                  <a:pt x="2122616" y="944605"/>
                  <a:pt x="2109346" y="946361"/>
                  <a:pt x="2100648" y="939113"/>
                </a:cubicBezTo>
                <a:cubicBezTo>
                  <a:pt x="2080250" y="922115"/>
                  <a:pt x="2078383" y="865635"/>
                  <a:pt x="2075935" y="848497"/>
                </a:cubicBezTo>
                <a:cubicBezTo>
                  <a:pt x="2031996" y="914402"/>
                  <a:pt x="2089667" y="834763"/>
                  <a:pt x="2034746" y="889686"/>
                </a:cubicBezTo>
                <a:cubicBezTo>
                  <a:pt x="2027745" y="896687"/>
                  <a:pt x="2022698" y="905544"/>
                  <a:pt x="2018270" y="914400"/>
                </a:cubicBezTo>
                <a:cubicBezTo>
                  <a:pt x="2014387" y="922167"/>
                  <a:pt x="2016172" y="932973"/>
                  <a:pt x="2010032" y="939113"/>
                </a:cubicBezTo>
                <a:cubicBezTo>
                  <a:pt x="2003892" y="945253"/>
                  <a:pt x="1993557" y="944605"/>
                  <a:pt x="1985319" y="947351"/>
                </a:cubicBezTo>
                <a:cubicBezTo>
                  <a:pt x="1978619" y="967451"/>
                  <a:pt x="1976574" y="980808"/>
                  <a:pt x="1960605" y="996778"/>
                </a:cubicBezTo>
                <a:cubicBezTo>
                  <a:pt x="1953604" y="1003779"/>
                  <a:pt x="1944130" y="1007762"/>
                  <a:pt x="1935892" y="1013254"/>
                </a:cubicBezTo>
                <a:cubicBezTo>
                  <a:pt x="1894528" y="1075297"/>
                  <a:pt x="1950300" y="1003649"/>
                  <a:pt x="1886465" y="1046205"/>
                </a:cubicBezTo>
                <a:cubicBezTo>
                  <a:pt x="1878227" y="1051697"/>
                  <a:pt x="1877440" y="1064398"/>
                  <a:pt x="1869989" y="1070918"/>
                </a:cubicBezTo>
                <a:cubicBezTo>
                  <a:pt x="1855087" y="1083957"/>
                  <a:pt x="1839347" y="1097608"/>
                  <a:pt x="1820562" y="1103870"/>
                </a:cubicBezTo>
                <a:cubicBezTo>
                  <a:pt x="1812324" y="1106616"/>
                  <a:pt x="1804309" y="1110155"/>
                  <a:pt x="1795848" y="1112108"/>
                </a:cubicBezTo>
                <a:cubicBezTo>
                  <a:pt x="1677686" y="1139375"/>
                  <a:pt x="1748492" y="1116909"/>
                  <a:pt x="1688756" y="1136821"/>
                </a:cubicBezTo>
                <a:cubicBezTo>
                  <a:pt x="1677772" y="1153297"/>
                  <a:pt x="1660608" y="1167038"/>
                  <a:pt x="1655805" y="1186248"/>
                </a:cubicBezTo>
                <a:cubicBezTo>
                  <a:pt x="1653059" y="1197232"/>
                  <a:pt x="1652027" y="1208793"/>
                  <a:pt x="1647567" y="1219200"/>
                </a:cubicBezTo>
                <a:cubicBezTo>
                  <a:pt x="1643667" y="1228300"/>
                  <a:pt x="1637430" y="1236307"/>
                  <a:pt x="1631092" y="1243913"/>
                </a:cubicBezTo>
                <a:cubicBezTo>
                  <a:pt x="1620096" y="1257109"/>
                  <a:pt x="1598465" y="1277902"/>
                  <a:pt x="1581665" y="1285102"/>
                </a:cubicBezTo>
                <a:cubicBezTo>
                  <a:pt x="1571258" y="1289562"/>
                  <a:pt x="1559599" y="1290230"/>
                  <a:pt x="1548713" y="1293340"/>
                </a:cubicBezTo>
                <a:cubicBezTo>
                  <a:pt x="1540364" y="1295726"/>
                  <a:pt x="1532238" y="1298832"/>
                  <a:pt x="1524000" y="1301578"/>
                </a:cubicBezTo>
                <a:cubicBezTo>
                  <a:pt x="1515762" y="1309816"/>
                  <a:pt x="1508236" y="1318833"/>
                  <a:pt x="1499286" y="1326291"/>
                </a:cubicBezTo>
                <a:cubicBezTo>
                  <a:pt x="1491680" y="1332629"/>
                  <a:pt x="1481574" y="1335766"/>
                  <a:pt x="1474573" y="1342767"/>
                </a:cubicBezTo>
                <a:cubicBezTo>
                  <a:pt x="1444183" y="1373157"/>
                  <a:pt x="1473866" y="1365206"/>
                  <a:pt x="1433384" y="1392194"/>
                </a:cubicBezTo>
                <a:cubicBezTo>
                  <a:pt x="1417699" y="1402651"/>
                  <a:pt x="1355889" y="1407972"/>
                  <a:pt x="1351005" y="1408670"/>
                </a:cubicBezTo>
                <a:cubicBezTo>
                  <a:pt x="1334078" y="1459448"/>
                  <a:pt x="1348567" y="1436943"/>
                  <a:pt x="1260389" y="1466335"/>
                </a:cubicBezTo>
                <a:lnTo>
                  <a:pt x="1210962" y="1482810"/>
                </a:lnTo>
                <a:cubicBezTo>
                  <a:pt x="1202724" y="1491048"/>
                  <a:pt x="1196432" y="1501866"/>
                  <a:pt x="1186248" y="1507524"/>
                </a:cubicBezTo>
                <a:cubicBezTo>
                  <a:pt x="1171067" y="1515958"/>
                  <a:pt x="1153297" y="1518508"/>
                  <a:pt x="1136821" y="1524000"/>
                </a:cubicBezTo>
                <a:cubicBezTo>
                  <a:pt x="1049539" y="1553094"/>
                  <a:pt x="1120733" y="1531878"/>
                  <a:pt x="914400" y="1540475"/>
                </a:cubicBezTo>
                <a:cubicBezTo>
                  <a:pt x="884999" y="1584576"/>
                  <a:pt x="904925" y="1558188"/>
                  <a:pt x="848497" y="1614616"/>
                </a:cubicBezTo>
                <a:lnTo>
                  <a:pt x="823784" y="1639329"/>
                </a:lnTo>
                <a:lnTo>
                  <a:pt x="799070" y="1664043"/>
                </a:lnTo>
                <a:cubicBezTo>
                  <a:pt x="766119" y="1661297"/>
                  <a:pt x="733026" y="1659906"/>
                  <a:pt x="700216" y="1655805"/>
                </a:cubicBezTo>
                <a:cubicBezTo>
                  <a:pt x="688982" y="1654401"/>
                  <a:pt x="677671" y="1652027"/>
                  <a:pt x="667265" y="1647567"/>
                </a:cubicBezTo>
                <a:cubicBezTo>
                  <a:pt x="658165" y="1643667"/>
                  <a:pt x="652361" y="1632429"/>
                  <a:pt x="642551" y="1631091"/>
                </a:cubicBezTo>
                <a:cubicBezTo>
                  <a:pt x="590785" y="1624032"/>
                  <a:pt x="538205" y="1625600"/>
                  <a:pt x="486032" y="1622854"/>
                </a:cubicBezTo>
                <a:cubicBezTo>
                  <a:pt x="472302" y="1620108"/>
                  <a:pt x="458351" y="1618300"/>
                  <a:pt x="444843" y="1614616"/>
                </a:cubicBezTo>
                <a:cubicBezTo>
                  <a:pt x="428088" y="1610046"/>
                  <a:pt x="395416" y="1598140"/>
                  <a:pt x="395416" y="1598140"/>
                </a:cubicBezTo>
                <a:cubicBezTo>
                  <a:pt x="87041" y="1610475"/>
                  <a:pt x="253447" y="1557182"/>
                  <a:pt x="164756" y="1631091"/>
                </a:cubicBezTo>
                <a:cubicBezTo>
                  <a:pt x="157150" y="1637429"/>
                  <a:pt x="148281" y="1642075"/>
                  <a:pt x="140043" y="1647567"/>
                </a:cubicBezTo>
                <a:cubicBezTo>
                  <a:pt x="133584" y="1660485"/>
                  <a:pt x="118733" y="1693591"/>
                  <a:pt x="107092" y="1705232"/>
                </a:cubicBezTo>
                <a:cubicBezTo>
                  <a:pt x="100091" y="1712233"/>
                  <a:pt x="90616" y="1716216"/>
                  <a:pt x="82378" y="1721708"/>
                </a:cubicBezTo>
                <a:cubicBezTo>
                  <a:pt x="67901" y="1765137"/>
                  <a:pt x="83708" y="1729998"/>
                  <a:pt x="49427" y="1771135"/>
                </a:cubicBezTo>
                <a:cubicBezTo>
                  <a:pt x="43089" y="1778741"/>
                  <a:pt x="39952" y="1788847"/>
                  <a:pt x="32951" y="1795848"/>
                </a:cubicBezTo>
                <a:cubicBezTo>
                  <a:pt x="-6811" y="1835610"/>
                  <a:pt x="18830" y="1791139"/>
                  <a:pt x="0" y="1828800"/>
                </a:cubicBezTo>
              </a:path>
            </a:pathLst>
          </a:custGeom>
          <a:ln w="38100">
            <a:solidFill>
              <a:srgbClr val="090D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8314" tIns="29157" rIns="58314" bIns="29157" anchor="ctr"/>
          <a:lstStyle/>
          <a:p>
            <a:pPr algn="ctr"/>
            <a:endParaRPr lang="ru-RU" sz="1286">
              <a:solidFill>
                <a:schemeClr val="tx1"/>
              </a:solidFill>
            </a:endParaRPr>
          </a:p>
        </p:txBody>
      </p:sp>
      <p:sp>
        <p:nvSpPr>
          <p:cNvPr id="464" name="TextBox 89"/>
          <p:cNvSpPr txBox="1">
            <a:spLocks noChangeArrowheads="1"/>
          </p:cNvSpPr>
          <p:nvPr/>
        </p:nvSpPr>
        <p:spPr bwMode="auto">
          <a:xfrm>
            <a:off x="775915" y="1845277"/>
            <a:ext cx="816982" cy="19738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58314" tIns="29157" rIns="58314" bIns="2915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Ладожская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6" name="TextBox 89"/>
          <p:cNvSpPr txBox="1">
            <a:spLocks noChangeArrowheads="1"/>
          </p:cNvSpPr>
          <p:nvPr/>
        </p:nvSpPr>
        <p:spPr bwMode="auto">
          <a:xfrm>
            <a:off x="118786" y="2372044"/>
            <a:ext cx="889686" cy="19738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58314" tIns="29157" rIns="58314" bIns="2915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Усть-Лабинск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8" name="TextBox 89"/>
          <p:cNvSpPr txBox="1">
            <a:spLocks noChangeArrowheads="1"/>
          </p:cNvSpPr>
          <p:nvPr/>
        </p:nvSpPr>
        <p:spPr bwMode="auto">
          <a:xfrm>
            <a:off x="11089055" y="6564032"/>
            <a:ext cx="960975" cy="213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 lIns="73872" tIns="36936" rIns="73872" bIns="36936" anchor="ctr">
            <a:spAutoFit/>
          </a:bodyPr>
          <a:lstStyle>
            <a:defPPr>
              <a:defRPr lang="ru-RU"/>
            </a:defPPr>
            <a:lvl1pPr algn="ctr" defTabSz="820738" eaLnBrk="0" hangingPunct="0">
              <a:defRPr sz="800" b="1">
                <a:latin typeface="Times New Roman" pitchFamily="18" charset="0"/>
              </a:defRPr>
            </a:lvl1pPr>
            <a:lvl2pPr marL="742950" indent="-285750" defTabSz="820738" eaLnBrk="0" hangingPunct="0">
              <a:defRPr sz="1500">
                <a:latin typeface="Arial" charset="0"/>
              </a:defRPr>
            </a:lvl2pPr>
            <a:lvl3pPr marL="1143000" indent="-228600" defTabSz="820738" eaLnBrk="0" hangingPunct="0">
              <a:defRPr sz="1500">
                <a:latin typeface="Arial" charset="0"/>
              </a:defRPr>
            </a:lvl3pPr>
            <a:lvl4pPr marL="1600200" indent="-228600" defTabSz="820738" eaLnBrk="0" hangingPunct="0">
              <a:defRPr sz="1500">
                <a:latin typeface="Arial" charset="0"/>
              </a:defRPr>
            </a:lvl4pPr>
            <a:lvl5pPr marL="2057400" indent="-228600" defTabSz="820738" eaLnBrk="0" hangingPunct="0">
              <a:defRPr sz="1500">
                <a:latin typeface="Arial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1500">
                <a:latin typeface="Arial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1500">
                <a:latin typeface="Arial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1500">
                <a:latin typeface="Arial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1500">
                <a:latin typeface="Arial" charset="0"/>
              </a:defRPr>
            </a:lvl9pPr>
          </a:lstStyle>
          <a:p>
            <a:r>
              <a:rPr lang="ru-RU" sz="900" dirty="0"/>
              <a:t>Невинномысск</a:t>
            </a:r>
          </a:p>
        </p:txBody>
      </p:sp>
      <p:sp>
        <p:nvSpPr>
          <p:cNvPr id="469" name="TextBox 89"/>
          <p:cNvSpPr txBox="1">
            <a:spLocks noChangeArrowheads="1"/>
          </p:cNvSpPr>
          <p:nvPr/>
        </p:nvSpPr>
        <p:spPr bwMode="auto">
          <a:xfrm>
            <a:off x="10420109" y="5579009"/>
            <a:ext cx="919609" cy="213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 lIns="73872" tIns="36936" rIns="73872" bIns="36936" anchor="ctr">
            <a:spAutoFit/>
          </a:bodyPr>
          <a:lstStyle>
            <a:defPPr>
              <a:defRPr lang="ru-RU"/>
            </a:defPPr>
            <a:lvl1pPr algn="ctr" defTabSz="820738" eaLnBrk="0" hangingPunct="0">
              <a:defRPr sz="800" b="1">
                <a:latin typeface="Times New Roman" pitchFamily="18" charset="0"/>
              </a:defRPr>
            </a:lvl1pPr>
            <a:lvl2pPr marL="742950" indent="-285750" defTabSz="820738" eaLnBrk="0" hangingPunct="0">
              <a:defRPr sz="1500">
                <a:latin typeface="Arial" charset="0"/>
              </a:defRPr>
            </a:lvl2pPr>
            <a:lvl3pPr marL="1143000" indent="-228600" defTabSz="820738" eaLnBrk="0" hangingPunct="0">
              <a:defRPr sz="1500">
                <a:latin typeface="Arial" charset="0"/>
              </a:defRPr>
            </a:lvl3pPr>
            <a:lvl4pPr marL="1600200" indent="-228600" defTabSz="820738" eaLnBrk="0" hangingPunct="0">
              <a:defRPr sz="1500">
                <a:latin typeface="Arial" charset="0"/>
              </a:defRPr>
            </a:lvl4pPr>
            <a:lvl5pPr marL="2057400" indent="-228600" defTabSz="820738" eaLnBrk="0" hangingPunct="0">
              <a:defRPr sz="1500">
                <a:latin typeface="Arial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1500">
                <a:latin typeface="Arial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1500">
                <a:latin typeface="Arial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1500">
                <a:latin typeface="Arial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1500">
                <a:latin typeface="Arial" charset="0"/>
              </a:defRPr>
            </a:lvl9pPr>
          </a:lstStyle>
          <a:p>
            <a:r>
              <a:rPr lang="ru-RU" sz="900" dirty="0"/>
              <a:t>Барсуковская</a:t>
            </a:r>
          </a:p>
        </p:txBody>
      </p:sp>
      <p:sp>
        <p:nvSpPr>
          <p:cNvPr id="471" name="TextBox 89"/>
          <p:cNvSpPr txBox="1">
            <a:spLocks noChangeArrowheads="1"/>
          </p:cNvSpPr>
          <p:nvPr/>
        </p:nvSpPr>
        <p:spPr bwMode="auto">
          <a:xfrm>
            <a:off x="248173" y="6187565"/>
            <a:ext cx="608656" cy="19738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58314" tIns="29157" rIns="58314" bIns="2915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Армавир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5" name="TextBox 89"/>
          <p:cNvSpPr txBox="1">
            <a:spLocks noChangeArrowheads="1"/>
          </p:cNvSpPr>
          <p:nvPr/>
        </p:nvSpPr>
        <p:spPr bwMode="auto">
          <a:xfrm>
            <a:off x="136398" y="6548657"/>
            <a:ext cx="919609" cy="213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 lIns="73872" tIns="36936" rIns="73872" bIns="36936" anchor="ctr">
            <a:spAutoFit/>
          </a:bodyPr>
          <a:lstStyle>
            <a:defPPr>
              <a:defRPr lang="ru-RU"/>
            </a:defPPr>
            <a:lvl1pPr algn="ctr" defTabSz="820738" eaLnBrk="0" hangingPunct="0">
              <a:defRPr sz="800" b="1">
                <a:latin typeface="Times New Roman" pitchFamily="18" charset="0"/>
              </a:defRPr>
            </a:lvl1pPr>
            <a:lvl2pPr marL="742950" indent="-285750" defTabSz="820738" eaLnBrk="0" hangingPunct="0">
              <a:defRPr sz="1500">
                <a:latin typeface="Arial" charset="0"/>
              </a:defRPr>
            </a:lvl2pPr>
            <a:lvl3pPr marL="1143000" indent="-228600" defTabSz="820738" eaLnBrk="0" hangingPunct="0">
              <a:defRPr sz="1500">
                <a:latin typeface="Arial" charset="0"/>
              </a:defRPr>
            </a:lvl3pPr>
            <a:lvl4pPr marL="1600200" indent="-228600" defTabSz="820738" eaLnBrk="0" hangingPunct="0">
              <a:defRPr sz="1500">
                <a:latin typeface="Arial" charset="0"/>
              </a:defRPr>
            </a:lvl4pPr>
            <a:lvl5pPr marL="2057400" indent="-228600" defTabSz="820738" eaLnBrk="0" hangingPunct="0">
              <a:defRPr sz="1500">
                <a:latin typeface="Arial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1500">
                <a:latin typeface="Arial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1500">
                <a:latin typeface="Arial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1500">
                <a:latin typeface="Arial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1500">
                <a:latin typeface="Arial" charset="0"/>
              </a:defRPr>
            </a:lvl9pPr>
          </a:lstStyle>
          <a:p>
            <a:r>
              <a:rPr lang="ru-RU" sz="900" dirty="0"/>
              <a:t>Барсуковская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8327296" y="5329881"/>
            <a:ext cx="1146218" cy="544853"/>
          </a:xfrm>
          <a:prstGeom prst="straightConnector1">
            <a:avLst/>
          </a:prstGeom>
          <a:ln>
            <a:solidFill>
              <a:srgbClr val="0102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6" name="Прямая со стрелкой 475"/>
          <p:cNvCxnSpPr/>
          <p:nvPr/>
        </p:nvCxnSpPr>
        <p:spPr>
          <a:xfrm flipV="1">
            <a:off x="6873425" y="3995351"/>
            <a:ext cx="639483" cy="669870"/>
          </a:xfrm>
          <a:prstGeom prst="straightConnector1">
            <a:avLst/>
          </a:prstGeom>
          <a:ln>
            <a:solidFill>
              <a:srgbClr val="0102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7" name="TextBox 89"/>
          <p:cNvSpPr txBox="1">
            <a:spLocks noChangeArrowheads="1"/>
          </p:cNvSpPr>
          <p:nvPr/>
        </p:nvSpPr>
        <p:spPr bwMode="auto">
          <a:xfrm>
            <a:off x="7142206" y="4127158"/>
            <a:ext cx="608656" cy="19738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58314" tIns="29157" rIns="58314" bIns="2915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Армавир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7" name="Прямая со стрелкой 476"/>
          <p:cNvCxnSpPr/>
          <p:nvPr/>
        </p:nvCxnSpPr>
        <p:spPr>
          <a:xfrm flipH="1" flipV="1">
            <a:off x="7512908" y="3657600"/>
            <a:ext cx="1484685" cy="204014"/>
          </a:xfrm>
          <a:prstGeom prst="straightConnector1">
            <a:avLst/>
          </a:prstGeom>
          <a:ln>
            <a:solidFill>
              <a:srgbClr val="0102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8" name="Прямая со стрелкой 477"/>
          <p:cNvCxnSpPr/>
          <p:nvPr/>
        </p:nvCxnSpPr>
        <p:spPr>
          <a:xfrm flipH="1">
            <a:off x="7446534" y="2820015"/>
            <a:ext cx="820981" cy="625430"/>
          </a:xfrm>
          <a:prstGeom prst="straightConnector1">
            <a:avLst/>
          </a:prstGeom>
          <a:ln>
            <a:solidFill>
              <a:srgbClr val="0102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9" name="Прямая со стрелкой 478"/>
          <p:cNvCxnSpPr/>
          <p:nvPr/>
        </p:nvCxnSpPr>
        <p:spPr>
          <a:xfrm flipV="1">
            <a:off x="6691712" y="2157011"/>
            <a:ext cx="244160" cy="565902"/>
          </a:xfrm>
          <a:prstGeom prst="straightConnector1">
            <a:avLst/>
          </a:prstGeom>
          <a:ln>
            <a:solidFill>
              <a:srgbClr val="0102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0" name="Прямая со стрелкой 479"/>
          <p:cNvCxnSpPr/>
          <p:nvPr/>
        </p:nvCxnSpPr>
        <p:spPr>
          <a:xfrm flipV="1">
            <a:off x="4474511" y="1232651"/>
            <a:ext cx="583883" cy="409265"/>
          </a:xfrm>
          <a:prstGeom prst="straightConnector1">
            <a:avLst/>
          </a:prstGeom>
          <a:ln>
            <a:solidFill>
              <a:srgbClr val="0102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1" name="Прямая со стрелкой 480"/>
          <p:cNvCxnSpPr/>
          <p:nvPr/>
        </p:nvCxnSpPr>
        <p:spPr>
          <a:xfrm flipH="1" flipV="1">
            <a:off x="2982055" y="1729946"/>
            <a:ext cx="539910" cy="2012749"/>
          </a:xfrm>
          <a:prstGeom prst="straightConnector1">
            <a:avLst/>
          </a:prstGeom>
          <a:ln>
            <a:solidFill>
              <a:srgbClr val="0102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Прямая со стрелкой 495"/>
          <p:cNvCxnSpPr/>
          <p:nvPr/>
        </p:nvCxnSpPr>
        <p:spPr>
          <a:xfrm flipH="1" flipV="1">
            <a:off x="1766297" y="2056042"/>
            <a:ext cx="320510" cy="1404083"/>
          </a:xfrm>
          <a:prstGeom prst="straightConnector1">
            <a:avLst/>
          </a:prstGeom>
          <a:ln>
            <a:solidFill>
              <a:srgbClr val="0102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7" name="Прямая со стрелкой 496"/>
          <p:cNvCxnSpPr/>
          <p:nvPr/>
        </p:nvCxnSpPr>
        <p:spPr>
          <a:xfrm flipH="1" flipV="1">
            <a:off x="625058" y="2827701"/>
            <a:ext cx="24563" cy="370453"/>
          </a:xfrm>
          <a:prstGeom prst="straightConnector1">
            <a:avLst/>
          </a:prstGeom>
          <a:ln>
            <a:solidFill>
              <a:srgbClr val="0102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2" y="3205656"/>
            <a:ext cx="1131061" cy="173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64" y="3500289"/>
            <a:ext cx="1216517" cy="184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427" y="3782704"/>
            <a:ext cx="1157123" cy="184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621" y="1641916"/>
            <a:ext cx="1293779" cy="200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892" y="1811496"/>
            <a:ext cx="1178820" cy="189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356" y="3806860"/>
            <a:ext cx="1146069" cy="183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290" y="770139"/>
            <a:ext cx="1314450" cy="20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703" y="2611216"/>
            <a:ext cx="1265117" cy="207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166" y="4962006"/>
            <a:ext cx="1135187" cy="179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09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062" r="50062" b="12793"/>
          <a:stretch/>
        </p:blipFill>
        <p:spPr bwMode="auto">
          <a:xfrm>
            <a:off x="1" y="20588"/>
            <a:ext cx="12191999" cy="683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5807968" y="980728"/>
            <a:ext cx="2688299" cy="648072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11261925" y="2497406"/>
            <a:ext cx="786736" cy="2443762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3983765" y="1700808"/>
            <a:ext cx="1536171" cy="40442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2447595" y="2276898"/>
            <a:ext cx="1248139" cy="864071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0240178" y="5044330"/>
            <a:ext cx="1303774" cy="21347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9001" tIns="29503" rIns="59001" bIns="29503" anchor="ctr">
            <a:spAutoFit/>
          </a:bodyPr>
          <a:lstStyle/>
          <a:p>
            <a:pPr algn="just" defTabSz="488950" eaLnBrk="0" hangingPunct="0"/>
            <a:r>
              <a:rPr lang="ru-RU" sz="1000" i="1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000" i="1" dirty="0" err="1" smtClean="0">
                <a:latin typeface="Times New Roman" pitchFamily="18" charset="0"/>
                <a:cs typeface="Times New Roman" pitchFamily="18" charset="0"/>
              </a:rPr>
              <a:t>.п</a:t>
            </a:r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. Старая Станица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авильный пятиугольник 20"/>
          <p:cNvSpPr>
            <a:spLocks noChangeArrowheads="1"/>
          </p:cNvSpPr>
          <p:nvPr/>
        </p:nvSpPr>
        <p:spPr bwMode="auto">
          <a:xfrm rot="5400000">
            <a:off x="11862372" y="5009250"/>
            <a:ext cx="131763" cy="283633"/>
          </a:xfrm>
          <a:prstGeom prst="pentagon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58863"/>
            <a:endParaRPr lang="ru-RU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7318304" y="735019"/>
            <a:ext cx="904626" cy="21347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9001" tIns="29503" rIns="59001" bIns="29503" anchor="ctr">
            <a:spAutoFit/>
          </a:bodyPr>
          <a:lstStyle/>
          <a:p>
            <a:pPr algn="just" defTabSz="488950" eaLnBrk="0" hangingPunct="0"/>
            <a:r>
              <a:rPr lang="ru-RU" sz="1000" i="1" dirty="0" err="1" smtClean="0">
                <a:latin typeface="Times New Roman" pitchFamily="18" charset="0"/>
                <a:cs typeface="Times New Roman" pitchFamily="18" charset="0"/>
              </a:rPr>
              <a:t>н.п</a:t>
            </a:r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00" i="1" dirty="0" err="1" smtClean="0">
                <a:latin typeface="Times New Roman" pitchFamily="18" charset="0"/>
                <a:cs typeface="Times New Roman" pitchFamily="18" charset="0"/>
              </a:rPr>
              <a:t>Кавказкая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авильный пятиугольник 20"/>
          <p:cNvSpPr>
            <a:spLocks noChangeArrowheads="1"/>
          </p:cNvSpPr>
          <p:nvPr/>
        </p:nvSpPr>
        <p:spPr bwMode="auto">
          <a:xfrm rot="5400000">
            <a:off x="8430385" y="653970"/>
            <a:ext cx="131763" cy="283633"/>
          </a:xfrm>
          <a:prstGeom prst="pentagon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58863"/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4337949" y="1340769"/>
            <a:ext cx="792416" cy="21347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9001" tIns="29503" rIns="59001" bIns="29503" anchor="ctr">
            <a:spAutoFit/>
          </a:bodyPr>
          <a:lstStyle/>
          <a:p>
            <a:pPr algn="just" defTabSz="488950" eaLnBrk="0" hangingPunct="0"/>
            <a:r>
              <a:rPr lang="ru-RU" sz="1000" i="1" dirty="0" err="1" smtClean="0">
                <a:latin typeface="Times New Roman" pitchFamily="18" charset="0"/>
                <a:cs typeface="Times New Roman" pitchFamily="18" charset="0"/>
              </a:rPr>
              <a:t>н.п</a:t>
            </a:r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00" i="1" dirty="0" err="1" smtClean="0">
                <a:latin typeface="Times New Roman" pitchFamily="18" charset="0"/>
                <a:cs typeface="Times New Roman" pitchFamily="18" charset="0"/>
              </a:rPr>
              <a:t>Северин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авильный пятиугольник 20"/>
          <p:cNvSpPr>
            <a:spLocks noChangeArrowheads="1"/>
          </p:cNvSpPr>
          <p:nvPr/>
        </p:nvSpPr>
        <p:spPr bwMode="auto">
          <a:xfrm rot="5400000">
            <a:off x="5454055" y="1302042"/>
            <a:ext cx="131763" cy="283633"/>
          </a:xfrm>
          <a:prstGeom prst="pentagon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58863"/>
            <a:endParaRPr lang="ru-RU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2408751" y="1878920"/>
            <a:ext cx="981570" cy="21347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9001" tIns="29503" rIns="59001" bIns="29503" anchor="ctr">
            <a:spAutoFit/>
          </a:bodyPr>
          <a:lstStyle/>
          <a:p>
            <a:pPr algn="just" defTabSz="488950" eaLnBrk="0" hangingPunct="0"/>
            <a:r>
              <a:rPr lang="ru-RU" sz="1000" i="1" dirty="0" err="1">
                <a:latin typeface="Times New Roman" pitchFamily="18" charset="0"/>
                <a:cs typeface="Times New Roman" pitchFamily="18" charset="0"/>
              </a:rPr>
              <a:t>н.п</a:t>
            </a:r>
            <a:r>
              <a:rPr lang="ru-RU" sz="1000" i="1" dirty="0">
                <a:latin typeface="Times New Roman" pitchFamily="18" charset="0"/>
                <a:cs typeface="Times New Roman" pitchFamily="18" charset="0"/>
              </a:rPr>
              <a:t>. Ладожская</a:t>
            </a:r>
          </a:p>
        </p:txBody>
      </p:sp>
      <p:sp>
        <p:nvSpPr>
          <p:cNvPr id="18" name="Правильный пятиугольник 20"/>
          <p:cNvSpPr>
            <a:spLocks noChangeArrowheads="1"/>
          </p:cNvSpPr>
          <p:nvPr/>
        </p:nvSpPr>
        <p:spPr bwMode="auto">
          <a:xfrm rot="5400000">
            <a:off x="3629852" y="1847431"/>
            <a:ext cx="131763" cy="283633"/>
          </a:xfrm>
          <a:prstGeom prst="pentagon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58863"/>
            <a:endParaRPr lang="ru-RU"/>
          </a:p>
        </p:txBody>
      </p:sp>
      <p:sp>
        <p:nvSpPr>
          <p:cNvPr id="10" name="Выноска 2 9"/>
          <p:cNvSpPr/>
          <p:nvPr/>
        </p:nvSpPr>
        <p:spPr>
          <a:xfrm>
            <a:off x="10037632" y="5589240"/>
            <a:ext cx="1653441" cy="360040"/>
          </a:xfrm>
          <a:prstGeom prst="borderCallout2">
            <a:avLst>
              <a:gd name="adj1" fmla="val 16105"/>
              <a:gd name="adj2" fmla="val 100736"/>
              <a:gd name="adj3" fmla="val 16105"/>
              <a:gd name="adj4" fmla="val 118518"/>
              <a:gd name="adj5" fmla="val -144117"/>
              <a:gd name="adj6" fmla="val 125386"/>
            </a:avLst>
          </a:prstGeom>
          <a:solidFill>
            <a:srgbClr val="00B0F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Кубань</a:t>
            </a:r>
          </a:p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АГК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4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мостку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9042606" y="3842973"/>
            <a:ext cx="1653441" cy="360040"/>
          </a:xfrm>
          <a:prstGeom prst="borderCallout2">
            <a:avLst>
              <a:gd name="adj1" fmla="val 16105"/>
              <a:gd name="adj2" fmla="val 100736"/>
              <a:gd name="adj3" fmla="val 16105"/>
              <a:gd name="adj4" fmla="val 118518"/>
              <a:gd name="adj5" fmla="val -101788"/>
              <a:gd name="adj6" fmla="val 150734"/>
            </a:avLst>
          </a:prstGeom>
          <a:solidFill>
            <a:schemeClr val="bg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км.</a:t>
            </a:r>
          </a:p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добегания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34,7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часа.</a:t>
            </a:r>
          </a:p>
        </p:txBody>
      </p:sp>
      <p:sp>
        <p:nvSpPr>
          <p:cNvPr id="25" name="Выноска 2 24"/>
          <p:cNvSpPr/>
          <p:nvPr/>
        </p:nvSpPr>
        <p:spPr>
          <a:xfrm>
            <a:off x="6420554" y="2006454"/>
            <a:ext cx="1653441" cy="360040"/>
          </a:xfrm>
          <a:prstGeom prst="borderCallout2">
            <a:avLst>
              <a:gd name="adj1" fmla="val 16105"/>
              <a:gd name="adj2" fmla="val 100736"/>
              <a:gd name="adj3" fmla="val 16105"/>
              <a:gd name="adj4" fmla="val 118518"/>
              <a:gd name="adj5" fmla="val -183800"/>
              <a:gd name="adj6" fmla="val 45504"/>
            </a:avLst>
          </a:prstGeom>
          <a:solidFill>
            <a:schemeClr val="bg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км.</a:t>
            </a:r>
          </a:p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добегания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часа.</a:t>
            </a:r>
          </a:p>
        </p:txBody>
      </p:sp>
      <p:sp>
        <p:nvSpPr>
          <p:cNvPr id="26" name="Выноска 2 25"/>
          <p:cNvSpPr/>
          <p:nvPr/>
        </p:nvSpPr>
        <p:spPr>
          <a:xfrm>
            <a:off x="4236696" y="2397286"/>
            <a:ext cx="1653441" cy="360040"/>
          </a:xfrm>
          <a:prstGeom prst="borderCallout2">
            <a:avLst>
              <a:gd name="adj1" fmla="val 16105"/>
              <a:gd name="adj2" fmla="val 100736"/>
              <a:gd name="adj3" fmla="val 16105"/>
              <a:gd name="adj4" fmla="val 118518"/>
              <a:gd name="adj5" fmla="val -138826"/>
              <a:gd name="adj6" fmla="val 38591"/>
            </a:avLst>
          </a:prstGeom>
          <a:solidFill>
            <a:schemeClr val="bg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км.</a:t>
            </a:r>
          </a:p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добегания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часа.</a:t>
            </a:r>
          </a:p>
        </p:txBody>
      </p:sp>
      <p:sp>
        <p:nvSpPr>
          <p:cNvPr id="27" name="Выноска 2 26"/>
          <p:cNvSpPr/>
          <p:nvPr/>
        </p:nvSpPr>
        <p:spPr>
          <a:xfrm>
            <a:off x="3071665" y="3259274"/>
            <a:ext cx="1653441" cy="360040"/>
          </a:xfrm>
          <a:prstGeom prst="borderCallout2">
            <a:avLst>
              <a:gd name="adj1" fmla="val 16105"/>
              <a:gd name="adj2" fmla="val 100736"/>
              <a:gd name="adj3" fmla="val 16105"/>
              <a:gd name="adj4" fmla="val 118518"/>
              <a:gd name="adj5" fmla="val -141472"/>
              <a:gd name="adj6" fmla="val 4027"/>
            </a:avLst>
          </a:prstGeom>
          <a:solidFill>
            <a:schemeClr val="bg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км.</a:t>
            </a:r>
          </a:p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добегания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часа.</a:t>
            </a:r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239349" y="3250345"/>
            <a:ext cx="1863272" cy="1148475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Выноска 2 32"/>
          <p:cNvSpPr/>
          <p:nvPr/>
        </p:nvSpPr>
        <p:spPr>
          <a:xfrm>
            <a:off x="1900476" y="4218799"/>
            <a:ext cx="1653441" cy="360040"/>
          </a:xfrm>
          <a:prstGeom prst="borderCallout2">
            <a:avLst>
              <a:gd name="adj1" fmla="val 16105"/>
              <a:gd name="adj2" fmla="val 100736"/>
              <a:gd name="adj3" fmla="val 16105"/>
              <a:gd name="adj4" fmla="val 118518"/>
              <a:gd name="adj5" fmla="val -120307"/>
              <a:gd name="adj6" fmla="val -35914"/>
            </a:avLst>
          </a:prstGeom>
          <a:solidFill>
            <a:schemeClr val="bg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км.</a:t>
            </a:r>
          </a:p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добегания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5,2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часа.</a:t>
            </a: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9481791" y="2283936"/>
            <a:ext cx="1335834" cy="21347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9001" tIns="29503" rIns="59001" bIns="29503" anchor="ctr">
            <a:spAutoFit/>
          </a:bodyPr>
          <a:lstStyle/>
          <a:p>
            <a:pPr algn="just" defTabSz="488950" eaLnBrk="0" hangingPunct="0"/>
            <a:r>
              <a:rPr lang="ru-RU" sz="1000" i="1" dirty="0" err="1" smtClean="0">
                <a:latin typeface="Times New Roman" pitchFamily="18" charset="0"/>
                <a:cs typeface="Times New Roman" pitchFamily="18" charset="0"/>
              </a:rPr>
              <a:t>н.п</a:t>
            </a:r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i="1" dirty="0" err="1" smtClean="0">
                <a:latin typeface="Times New Roman" pitchFamily="18" charset="0"/>
                <a:cs typeface="Times New Roman" pitchFamily="18" charset="0"/>
              </a:rPr>
              <a:t>Новомихайловское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авильный пятиугольник 20"/>
          <p:cNvSpPr>
            <a:spLocks noChangeArrowheads="1"/>
          </p:cNvSpPr>
          <p:nvPr/>
        </p:nvSpPr>
        <p:spPr bwMode="auto">
          <a:xfrm rot="5400000">
            <a:off x="11054228" y="2248854"/>
            <a:ext cx="131763" cy="283633"/>
          </a:xfrm>
          <a:prstGeom prst="pentagon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58863"/>
            <a:endParaRPr lang="ru-RU"/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8784299" y="1052737"/>
            <a:ext cx="2369288" cy="1224161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Выноска 2 38"/>
          <p:cNvSpPr/>
          <p:nvPr/>
        </p:nvSpPr>
        <p:spPr>
          <a:xfrm>
            <a:off x="9443930" y="729904"/>
            <a:ext cx="1653441" cy="360040"/>
          </a:xfrm>
          <a:prstGeom prst="borderCallout2">
            <a:avLst>
              <a:gd name="adj1" fmla="val 16105"/>
              <a:gd name="adj2" fmla="val 100736"/>
              <a:gd name="adj3" fmla="val 16105"/>
              <a:gd name="adj4" fmla="val 118518"/>
              <a:gd name="adj5" fmla="val 334726"/>
              <a:gd name="adj6" fmla="val 65475"/>
            </a:avLst>
          </a:prstGeom>
          <a:solidFill>
            <a:schemeClr val="bg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км.</a:t>
            </a:r>
          </a:p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добегания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21,4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часа.</a:t>
            </a:r>
          </a:p>
        </p:txBody>
      </p:sp>
      <p:sp>
        <p:nvSpPr>
          <p:cNvPr id="44" name="Выноска 2 43"/>
          <p:cNvSpPr/>
          <p:nvPr/>
        </p:nvSpPr>
        <p:spPr>
          <a:xfrm>
            <a:off x="9142222" y="2960948"/>
            <a:ext cx="1653441" cy="360040"/>
          </a:xfrm>
          <a:prstGeom prst="borderCallout2">
            <a:avLst>
              <a:gd name="adj1" fmla="val 16105"/>
              <a:gd name="adj2" fmla="val 100736"/>
              <a:gd name="adj3" fmla="val 16105"/>
              <a:gd name="adj4" fmla="val 118518"/>
              <a:gd name="adj5" fmla="val -144117"/>
              <a:gd name="adj6" fmla="val 125386"/>
            </a:avLst>
          </a:prstGeom>
          <a:solidFill>
            <a:srgbClr val="00B0F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Кубань</a:t>
            </a:r>
          </a:p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АГК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42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реке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Выноска 2 46"/>
          <p:cNvSpPr/>
          <p:nvPr/>
        </p:nvSpPr>
        <p:spPr>
          <a:xfrm>
            <a:off x="6420554" y="188640"/>
            <a:ext cx="1653441" cy="360040"/>
          </a:xfrm>
          <a:prstGeom prst="borderCallout2">
            <a:avLst>
              <a:gd name="adj1" fmla="val 16105"/>
              <a:gd name="adj2" fmla="val 100736"/>
              <a:gd name="adj3" fmla="val 16105"/>
              <a:gd name="adj4" fmla="val 118518"/>
              <a:gd name="adj5" fmla="val 191866"/>
              <a:gd name="adj6" fmla="val 135371"/>
            </a:avLst>
          </a:prstGeom>
          <a:solidFill>
            <a:srgbClr val="00B0F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Кубань</a:t>
            </a:r>
          </a:p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АГК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43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мосту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Выноска 2 47"/>
          <p:cNvSpPr/>
          <p:nvPr/>
        </p:nvSpPr>
        <p:spPr>
          <a:xfrm>
            <a:off x="3695734" y="588449"/>
            <a:ext cx="1653441" cy="360040"/>
          </a:xfrm>
          <a:prstGeom prst="borderCallout2">
            <a:avLst>
              <a:gd name="adj1" fmla="val 16105"/>
              <a:gd name="adj2" fmla="val 100736"/>
              <a:gd name="adj3" fmla="val 16105"/>
              <a:gd name="adj4" fmla="val 118518"/>
              <a:gd name="adj5" fmla="val 260650"/>
              <a:gd name="adj6" fmla="val 123081"/>
            </a:avLst>
          </a:prstGeom>
          <a:solidFill>
            <a:srgbClr val="00B0F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Кубань</a:t>
            </a:r>
          </a:p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АГК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86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мосту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Выноска 2 48"/>
          <p:cNvSpPr/>
          <p:nvPr/>
        </p:nvSpPr>
        <p:spPr>
          <a:xfrm>
            <a:off x="1768224" y="1080761"/>
            <a:ext cx="1653441" cy="360040"/>
          </a:xfrm>
          <a:prstGeom prst="borderCallout2">
            <a:avLst>
              <a:gd name="adj1" fmla="val 16105"/>
              <a:gd name="adj2" fmla="val 100736"/>
              <a:gd name="adj3" fmla="val 16105"/>
              <a:gd name="adj4" fmla="val 118518"/>
              <a:gd name="adj5" fmla="val 260650"/>
              <a:gd name="adj6" fmla="val 123081"/>
            </a:avLst>
          </a:prstGeom>
          <a:solidFill>
            <a:srgbClr val="00B0F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Кубань</a:t>
            </a:r>
          </a:p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АГК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41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мосту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Выноска 2 49"/>
          <p:cNvSpPr/>
          <p:nvPr/>
        </p:nvSpPr>
        <p:spPr>
          <a:xfrm>
            <a:off x="114782" y="2171841"/>
            <a:ext cx="1653441" cy="360040"/>
          </a:xfrm>
          <a:prstGeom prst="borderCallout2">
            <a:avLst>
              <a:gd name="adj1" fmla="val 16105"/>
              <a:gd name="adj2" fmla="val 100736"/>
              <a:gd name="adj3" fmla="val 16105"/>
              <a:gd name="adj4" fmla="val 118518"/>
              <a:gd name="adj5" fmla="val 260650"/>
              <a:gd name="adj6" fmla="val 123081"/>
            </a:avLst>
          </a:prstGeom>
          <a:solidFill>
            <a:srgbClr val="00B0F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Кубань</a:t>
            </a:r>
          </a:p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АГК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85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мосту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Выноска 2 50"/>
          <p:cNvSpPr/>
          <p:nvPr/>
        </p:nvSpPr>
        <p:spPr>
          <a:xfrm>
            <a:off x="62786" y="5085184"/>
            <a:ext cx="1653441" cy="360040"/>
          </a:xfrm>
          <a:prstGeom prst="borderCallout2">
            <a:avLst>
              <a:gd name="adj1" fmla="val 16105"/>
              <a:gd name="adj2" fmla="val 100736"/>
              <a:gd name="adj3" fmla="val 16105"/>
              <a:gd name="adj4" fmla="val 118518"/>
              <a:gd name="adj5" fmla="val -183801"/>
              <a:gd name="adj6" fmla="val 12475"/>
            </a:avLst>
          </a:prstGeom>
          <a:solidFill>
            <a:srgbClr val="00B0F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Краснодарское водохранилище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8"/>
          <p:cNvSpPr>
            <a:spLocks noChangeArrowheads="1"/>
          </p:cNvSpPr>
          <p:nvPr/>
        </p:nvSpPr>
        <p:spPr bwMode="auto">
          <a:xfrm>
            <a:off x="812660" y="3098204"/>
            <a:ext cx="869360" cy="21347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9001" tIns="29503" rIns="59001" bIns="29503" anchor="ctr">
            <a:spAutoFit/>
          </a:bodyPr>
          <a:lstStyle/>
          <a:p>
            <a:pPr algn="just" defTabSz="488950" eaLnBrk="0" hangingPunct="0"/>
            <a:r>
              <a:rPr lang="ru-RU" sz="1000" i="1" dirty="0" err="1" smtClean="0">
                <a:latin typeface="Times New Roman" pitchFamily="18" charset="0"/>
                <a:cs typeface="Times New Roman" pitchFamily="18" charset="0"/>
              </a:rPr>
              <a:t>н.п</a:t>
            </a:r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. Заречный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Правильный пятиугольник 20"/>
          <p:cNvSpPr>
            <a:spLocks noChangeArrowheads="1"/>
          </p:cNvSpPr>
          <p:nvPr/>
        </p:nvSpPr>
        <p:spPr bwMode="auto">
          <a:xfrm rot="5400000">
            <a:off x="1907108" y="3017155"/>
            <a:ext cx="131763" cy="283633"/>
          </a:xfrm>
          <a:prstGeom prst="pentagon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58863"/>
            <a:endParaRPr lang="ru-RU"/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-1" y="-386"/>
            <a:ext cx="12216525" cy="5888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6" rIns="34952" bIns="17476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ГИДРОПОСТЫ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РЕКЕ КУБАНЬ (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EMERCIT)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СОСТОЯНИЮ 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08.06.2019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226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6" r="50000" b="12110"/>
          <a:stretch/>
        </p:blipFill>
        <p:spPr bwMode="auto">
          <a:xfrm>
            <a:off x="0" y="1"/>
            <a:ext cx="12192000" cy="6877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Прямая со стрелкой 30"/>
          <p:cNvCxnSpPr>
            <a:stCxn id="42" idx="5"/>
            <a:endCxn id="80" idx="2"/>
          </p:cNvCxnSpPr>
          <p:nvPr/>
        </p:nvCxnSpPr>
        <p:spPr>
          <a:xfrm>
            <a:off x="9247626" y="5833867"/>
            <a:ext cx="835017" cy="45994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0630400" y="6556498"/>
            <a:ext cx="707457" cy="21347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9001" tIns="29503" rIns="59001" bIns="29503" anchor="ctr">
            <a:spAutoFit/>
          </a:bodyPr>
          <a:lstStyle/>
          <a:p>
            <a:pPr algn="just" defTabSz="488950" eaLnBrk="0" hangingPunct="0"/>
            <a:r>
              <a:rPr lang="ru-RU" sz="1000" i="1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000" i="1" dirty="0" err="1" smtClean="0">
                <a:latin typeface="Times New Roman" pitchFamily="18" charset="0"/>
                <a:cs typeface="Times New Roman" pitchFamily="18" charset="0"/>
              </a:rPr>
              <a:t>.п</a:t>
            </a:r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. Новый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авильный пятиугольник 20"/>
          <p:cNvSpPr>
            <a:spLocks noChangeArrowheads="1"/>
          </p:cNvSpPr>
          <p:nvPr/>
        </p:nvSpPr>
        <p:spPr bwMode="auto">
          <a:xfrm rot="5400000">
            <a:off x="11548533" y="6521418"/>
            <a:ext cx="131763" cy="283633"/>
          </a:xfrm>
          <a:prstGeom prst="pentagon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58863"/>
            <a:endParaRPr lang="ru-RU"/>
          </a:p>
        </p:txBody>
      </p:sp>
      <p:sp>
        <p:nvSpPr>
          <p:cNvPr id="34" name="Выноска 2 33"/>
          <p:cNvSpPr/>
          <p:nvPr/>
        </p:nvSpPr>
        <p:spPr>
          <a:xfrm>
            <a:off x="10203200" y="5529485"/>
            <a:ext cx="1653441" cy="360040"/>
          </a:xfrm>
          <a:prstGeom prst="borderCallout2">
            <a:avLst>
              <a:gd name="adj1" fmla="val 16105"/>
              <a:gd name="adj2" fmla="val 100736"/>
              <a:gd name="adj3" fmla="val 16105"/>
              <a:gd name="adj4" fmla="val 118518"/>
              <a:gd name="adj5" fmla="val 305625"/>
              <a:gd name="adj6" fmla="val 93126"/>
            </a:avLst>
          </a:prstGeom>
          <a:solidFill>
            <a:srgbClr val="00B0F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Кубань</a:t>
            </a:r>
          </a:p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АГК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29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реке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Выноска 2 34"/>
          <p:cNvSpPr/>
          <p:nvPr/>
        </p:nvSpPr>
        <p:spPr>
          <a:xfrm>
            <a:off x="7066180" y="6061947"/>
            <a:ext cx="1653441" cy="360040"/>
          </a:xfrm>
          <a:prstGeom prst="borderCallout2">
            <a:avLst>
              <a:gd name="adj1" fmla="val 16105"/>
              <a:gd name="adj2" fmla="val 100736"/>
              <a:gd name="adj3" fmla="val 16105"/>
              <a:gd name="adj4" fmla="val 118518"/>
              <a:gd name="adj5" fmla="val -9194"/>
              <a:gd name="adj6" fmla="val 149966"/>
            </a:avLst>
          </a:prstGeom>
          <a:solidFill>
            <a:schemeClr val="bg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км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добегания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 часа.</a:t>
            </a:r>
          </a:p>
        </p:txBody>
      </p:sp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7677560" y="5767984"/>
            <a:ext cx="1000806" cy="21347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9001" tIns="29503" rIns="59001" bIns="29503" anchor="ctr">
            <a:spAutoFit/>
          </a:bodyPr>
          <a:lstStyle/>
          <a:p>
            <a:pPr algn="just" defTabSz="488950" eaLnBrk="0" hangingPunct="0"/>
            <a:r>
              <a:rPr lang="ru-RU" sz="1000" i="1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000" i="1" dirty="0" err="1" smtClean="0">
                <a:latin typeface="Times New Roman" pitchFamily="18" charset="0"/>
                <a:cs typeface="Times New Roman" pitchFamily="18" charset="0"/>
              </a:rPr>
              <a:t>.п</a:t>
            </a:r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00" i="1" dirty="0" err="1" smtClean="0">
                <a:latin typeface="Times New Roman" pitchFamily="18" charset="0"/>
                <a:cs typeface="Times New Roman" pitchFamily="18" charset="0"/>
              </a:rPr>
              <a:t>Марьянская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авильный пятиугольник 20"/>
          <p:cNvSpPr>
            <a:spLocks noChangeArrowheads="1"/>
          </p:cNvSpPr>
          <p:nvPr/>
        </p:nvSpPr>
        <p:spPr bwMode="auto">
          <a:xfrm rot="5400000">
            <a:off x="9148267" y="5626169"/>
            <a:ext cx="131763" cy="283633"/>
          </a:xfrm>
          <a:prstGeom prst="pentagon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58863"/>
            <a:endParaRPr lang="ru-RU"/>
          </a:p>
        </p:txBody>
      </p:sp>
      <p:sp>
        <p:nvSpPr>
          <p:cNvPr id="43" name="Rectangle 8"/>
          <p:cNvSpPr>
            <a:spLocks noChangeArrowheads="1"/>
          </p:cNvSpPr>
          <p:nvPr/>
        </p:nvSpPr>
        <p:spPr bwMode="auto">
          <a:xfrm>
            <a:off x="5463532" y="4706507"/>
            <a:ext cx="901420" cy="21347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9001" tIns="29503" rIns="59001" bIns="29503" anchor="ctr">
            <a:spAutoFit/>
          </a:bodyPr>
          <a:lstStyle/>
          <a:p>
            <a:pPr algn="just" defTabSz="488950" eaLnBrk="0" hangingPunct="0"/>
            <a:r>
              <a:rPr lang="ru-RU" sz="1000" i="1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000" i="1" dirty="0" err="1" smtClean="0">
                <a:latin typeface="Times New Roman" pitchFamily="18" charset="0"/>
                <a:cs typeface="Times New Roman" pitchFamily="18" charset="0"/>
              </a:rPr>
              <a:t>.п</a:t>
            </a:r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. Тиховский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авильный пятиугольник 20"/>
          <p:cNvSpPr>
            <a:spLocks noChangeArrowheads="1"/>
          </p:cNvSpPr>
          <p:nvPr/>
        </p:nvSpPr>
        <p:spPr bwMode="auto">
          <a:xfrm rot="5400000">
            <a:off x="6363957" y="4865234"/>
            <a:ext cx="131763" cy="283633"/>
          </a:xfrm>
          <a:prstGeom prst="pentagon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58863"/>
            <a:endParaRPr lang="ru-RU"/>
          </a:p>
        </p:txBody>
      </p:sp>
      <p:sp>
        <p:nvSpPr>
          <p:cNvPr id="45" name="Rectangle 8"/>
          <p:cNvSpPr>
            <a:spLocks noChangeArrowheads="1"/>
          </p:cNvSpPr>
          <p:nvPr/>
        </p:nvSpPr>
        <p:spPr bwMode="auto">
          <a:xfrm>
            <a:off x="3405549" y="5051227"/>
            <a:ext cx="640131" cy="21347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9001" tIns="29503" rIns="59001" bIns="29503" anchor="ctr">
            <a:spAutoFit/>
          </a:bodyPr>
          <a:lstStyle/>
          <a:p>
            <a:pPr algn="just" defTabSz="488950" eaLnBrk="0" hangingPunct="0"/>
            <a:r>
              <a:rPr lang="ru-RU" sz="1000" i="1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000" i="1" dirty="0" err="1" smtClean="0">
                <a:latin typeface="Times New Roman" pitchFamily="18" charset="0"/>
                <a:cs typeface="Times New Roman" pitchFamily="18" charset="0"/>
              </a:rPr>
              <a:t>.п</a:t>
            </a:r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00" i="1" dirty="0" err="1" smtClean="0">
                <a:latin typeface="Times New Roman" pitchFamily="18" charset="0"/>
                <a:cs typeface="Times New Roman" pitchFamily="18" charset="0"/>
              </a:rPr>
              <a:t>Урма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Правильный пятиугольник 20"/>
          <p:cNvSpPr>
            <a:spLocks noChangeArrowheads="1"/>
          </p:cNvSpPr>
          <p:nvPr/>
        </p:nvSpPr>
        <p:spPr bwMode="auto">
          <a:xfrm rot="5400000">
            <a:off x="4059701" y="5199429"/>
            <a:ext cx="131763" cy="283633"/>
          </a:xfrm>
          <a:prstGeom prst="pentagon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58863"/>
            <a:endParaRPr lang="ru-RU"/>
          </a:p>
        </p:txBody>
      </p:sp>
      <p:sp>
        <p:nvSpPr>
          <p:cNvPr id="47" name="Rectangle 8"/>
          <p:cNvSpPr>
            <a:spLocks noChangeArrowheads="1"/>
          </p:cNvSpPr>
          <p:nvPr/>
        </p:nvSpPr>
        <p:spPr bwMode="auto">
          <a:xfrm>
            <a:off x="2010843" y="5688473"/>
            <a:ext cx="1149886" cy="21347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9001" tIns="29503" rIns="59001" bIns="29503" anchor="ctr">
            <a:spAutoFit/>
          </a:bodyPr>
          <a:lstStyle/>
          <a:p>
            <a:pPr algn="just" defTabSz="488950" eaLnBrk="0" hangingPunct="0"/>
            <a:r>
              <a:rPr lang="ru-RU" sz="1000" i="1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000" i="1" dirty="0" err="1" smtClean="0">
                <a:latin typeface="Times New Roman" pitchFamily="18" charset="0"/>
                <a:cs typeface="Times New Roman" pitchFamily="18" charset="0"/>
              </a:rPr>
              <a:t>.п</a:t>
            </a:r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00" i="1" dirty="0" err="1" smtClean="0">
                <a:latin typeface="Times New Roman" pitchFamily="18" charset="0"/>
                <a:cs typeface="Times New Roman" pitchFamily="18" charset="0"/>
              </a:rPr>
              <a:t>Варенековская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авильный пятиугольник 20"/>
          <p:cNvSpPr>
            <a:spLocks noChangeArrowheads="1"/>
          </p:cNvSpPr>
          <p:nvPr/>
        </p:nvSpPr>
        <p:spPr bwMode="auto">
          <a:xfrm rot="5400000">
            <a:off x="2154331" y="5453551"/>
            <a:ext cx="131763" cy="283633"/>
          </a:xfrm>
          <a:prstGeom prst="pentagon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58863"/>
            <a:endParaRPr lang="ru-RU"/>
          </a:p>
        </p:txBody>
      </p:sp>
      <p:sp>
        <p:nvSpPr>
          <p:cNvPr id="50" name="Правильный пятиугольник 20"/>
          <p:cNvSpPr>
            <a:spLocks noChangeArrowheads="1"/>
          </p:cNvSpPr>
          <p:nvPr/>
        </p:nvSpPr>
        <p:spPr bwMode="auto">
          <a:xfrm rot="5400000">
            <a:off x="1169265" y="5047001"/>
            <a:ext cx="131763" cy="283633"/>
          </a:xfrm>
          <a:prstGeom prst="pentagon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58863"/>
            <a:endParaRPr lang="ru-RU"/>
          </a:p>
        </p:txBody>
      </p:sp>
      <p:sp>
        <p:nvSpPr>
          <p:cNvPr id="51" name="Rectangle 8"/>
          <p:cNvSpPr>
            <a:spLocks noChangeArrowheads="1"/>
          </p:cNvSpPr>
          <p:nvPr/>
        </p:nvSpPr>
        <p:spPr bwMode="auto">
          <a:xfrm>
            <a:off x="1070402" y="4060642"/>
            <a:ext cx="766768" cy="21347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9001" tIns="29503" rIns="59001" bIns="29503" anchor="ctr">
            <a:spAutoFit/>
          </a:bodyPr>
          <a:lstStyle/>
          <a:p>
            <a:pPr algn="just" defTabSz="488950" eaLnBrk="0" hangingPunct="0"/>
            <a:r>
              <a:rPr lang="ru-RU" sz="1000" i="1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000" i="1" dirty="0" err="1" smtClean="0">
                <a:latin typeface="Times New Roman" pitchFamily="18" charset="0"/>
                <a:cs typeface="Times New Roman" pitchFamily="18" charset="0"/>
              </a:rPr>
              <a:t>.п</a:t>
            </a:r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. Темрюк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равильный пятиугольник 20"/>
          <p:cNvSpPr>
            <a:spLocks noChangeArrowheads="1"/>
          </p:cNvSpPr>
          <p:nvPr/>
        </p:nvSpPr>
        <p:spPr bwMode="auto">
          <a:xfrm rot="5400000">
            <a:off x="639723" y="4025563"/>
            <a:ext cx="131763" cy="283633"/>
          </a:xfrm>
          <a:prstGeom prst="pentagon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58863"/>
            <a:endParaRPr lang="ru-RU"/>
          </a:p>
        </p:txBody>
      </p:sp>
      <p:cxnSp>
        <p:nvCxnSpPr>
          <p:cNvPr id="54" name="Прямая со стрелкой 53"/>
          <p:cNvCxnSpPr/>
          <p:nvPr/>
        </p:nvCxnSpPr>
        <p:spPr>
          <a:xfrm>
            <a:off x="6571655" y="5061893"/>
            <a:ext cx="2642492" cy="640211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endCxn id="44" idx="5"/>
          </p:cNvCxnSpPr>
          <p:nvPr/>
        </p:nvCxnSpPr>
        <p:spPr>
          <a:xfrm flipV="1">
            <a:off x="4204868" y="5072931"/>
            <a:ext cx="2258449" cy="231772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endCxn id="46" idx="3"/>
          </p:cNvCxnSpPr>
          <p:nvPr/>
        </p:nvCxnSpPr>
        <p:spPr>
          <a:xfrm flipV="1">
            <a:off x="2359944" y="5341246"/>
            <a:ext cx="1623821" cy="254121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endCxn id="48" idx="3"/>
          </p:cNvCxnSpPr>
          <p:nvPr/>
        </p:nvCxnSpPr>
        <p:spPr>
          <a:xfrm>
            <a:off x="1367232" y="5264697"/>
            <a:ext cx="711163" cy="33067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>
            <a:endCxn id="50" idx="3"/>
          </p:cNvCxnSpPr>
          <p:nvPr/>
        </p:nvCxnSpPr>
        <p:spPr>
          <a:xfrm>
            <a:off x="519993" y="4032727"/>
            <a:ext cx="573337" cy="1156091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Выноска 2 64"/>
          <p:cNvSpPr/>
          <p:nvPr/>
        </p:nvSpPr>
        <p:spPr>
          <a:xfrm>
            <a:off x="5295008" y="3987357"/>
            <a:ext cx="1653441" cy="360040"/>
          </a:xfrm>
          <a:prstGeom prst="borderCallout2">
            <a:avLst>
              <a:gd name="adj1" fmla="val 16105"/>
              <a:gd name="adj2" fmla="val 100736"/>
              <a:gd name="adj3" fmla="val 16105"/>
              <a:gd name="adj4" fmla="val 118518"/>
              <a:gd name="adj5" fmla="val 324143"/>
              <a:gd name="adj6" fmla="val 74692"/>
            </a:avLst>
          </a:prstGeom>
          <a:solidFill>
            <a:srgbClr val="00B0F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Кубань</a:t>
            </a:r>
          </a:p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АГК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11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реке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Выноска 2 65"/>
          <p:cNvSpPr/>
          <p:nvPr/>
        </p:nvSpPr>
        <p:spPr>
          <a:xfrm>
            <a:off x="2948961" y="4031486"/>
            <a:ext cx="1653441" cy="360040"/>
          </a:xfrm>
          <a:prstGeom prst="borderCallout2">
            <a:avLst>
              <a:gd name="adj1" fmla="val 16105"/>
              <a:gd name="adj2" fmla="val 100736"/>
              <a:gd name="adj3" fmla="val 16105"/>
              <a:gd name="adj4" fmla="val 118518"/>
              <a:gd name="adj5" fmla="val 400864"/>
              <a:gd name="adj6" fmla="val 71620"/>
            </a:avLst>
          </a:prstGeom>
          <a:solidFill>
            <a:srgbClr val="00B0F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Кубань</a:t>
            </a:r>
          </a:p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АГК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21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мостку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Выноска 2 66"/>
          <p:cNvSpPr/>
          <p:nvPr/>
        </p:nvSpPr>
        <p:spPr>
          <a:xfrm>
            <a:off x="244722" y="3258703"/>
            <a:ext cx="1653441" cy="360040"/>
          </a:xfrm>
          <a:prstGeom prst="borderCallout2">
            <a:avLst>
              <a:gd name="adj1" fmla="val 100762"/>
              <a:gd name="adj2" fmla="val 75389"/>
              <a:gd name="adj3" fmla="val 148382"/>
              <a:gd name="adj4" fmla="val 75505"/>
              <a:gd name="adj5" fmla="val 236841"/>
              <a:gd name="adj6" fmla="val 30911"/>
            </a:avLst>
          </a:prstGeom>
          <a:solidFill>
            <a:srgbClr val="00B0F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Кубань</a:t>
            </a:r>
          </a:p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АГК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24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реке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Выноска 2 67"/>
          <p:cNvSpPr/>
          <p:nvPr/>
        </p:nvSpPr>
        <p:spPr>
          <a:xfrm>
            <a:off x="7308778" y="4708624"/>
            <a:ext cx="1653441" cy="360040"/>
          </a:xfrm>
          <a:prstGeom prst="borderCallout2">
            <a:avLst>
              <a:gd name="adj1" fmla="val 103408"/>
              <a:gd name="adj2" fmla="val 73085"/>
              <a:gd name="adj3" fmla="val 137800"/>
              <a:gd name="adj4" fmla="val 72432"/>
              <a:gd name="adj5" fmla="val 199803"/>
              <a:gd name="adj6" fmla="val 52418"/>
            </a:avLst>
          </a:prstGeom>
          <a:solidFill>
            <a:schemeClr val="bg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км.</a:t>
            </a:r>
          </a:p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добегания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7,6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часа.</a:t>
            </a:r>
          </a:p>
        </p:txBody>
      </p:sp>
      <p:sp>
        <p:nvSpPr>
          <p:cNvPr id="70" name="Выноска 2 69"/>
          <p:cNvSpPr/>
          <p:nvPr/>
        </p:nvSpPr>
        <p:spPr>
          <a:xfrm>
            <a:off x="4687326" y="5749380"/>
            <a:ext cx="1653441" cy="360040"/>
          </a:xfrm>
          <a:prstGeom prst="borderCallout2">
            <a:avLst>
              <a:gd name="adj1" fmla="val 16105"/>
              <a:gd name="adj2" fmla="val 100736"/>
              <a:gd name="adj3" fmla="val 16105"/>
              <a:gd name="adj4" fmla="val 118518"/>
              <a:gd name="adj5" fmla="val -152054"/>
              <a:gd name="adj6" fmla="val 39360"/>
            </a:avLst>
          </a:prstGeom>
          <a:solidFill>
            <a:schemeClr val="bg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км.</a:t>
            </a:r>
          </a:p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добегания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5,2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часа.</a:t>
            </a:r>
          </a:p>
        </p:txBody>
      </p:sp>
      <p:sp>
        <p:nvSpPr>
          <p:cNvPr id="71" name="Выноска 2 70"/>
          <p:cNvSpPr/>
          <p:nvPr/>
        </p:nvSpPr>
        <p:spPr>
          <a:xfrm>
            <a:off x="2472141" y="6051246"/>
            <a:ext cx="1653441" cy="360040"/>
          </a:xfrm>
          <a:prstGeom prst="borderCallout2">
            <a:avLst>
              <a:gd name="adj1" fmla="val 16105"/>
              <a:gd name="adj2" fmla="val 100736"/>
              <a:gd name="adj3" fmla="val 16105"/>
              <a:gd name="adj4" fmla="val 118518"/>
              <a:gd name="adj5" fmla="val -157345"/>
              <a:gd name="adj6" fmla="val 57027"/>
            </a:avLst>
          </a:prstGeom>
          <a:solidFill>
            <a:schemeClr val="bg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км.</a:t>
            </a:r>
          </a:p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добегания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6,1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часа.</a:t>
            </a:r>
          </a:p>
        </p:txBody>
      </p:sp>
      <p:sp>
        <p:nvSpPr>
          <p:cNvPr id="72" name="Выноска 2 71"/>
          <p:cNvSpPr/>
          <p:nvPr/>
        </p:nvSpPr>
        <p:spPr>
          <a:xfrm>
            <a:off x="801740" y="6061947"/>
            <a:ext cx="1653441" cy="360040"/>
          </a:xfrm>
          <a:prstGeom prst="borderCallout2">
            <a:avLst>
              <a:gd name="adj1" fmla="val -2413"/>
              <a:gd name="adj2" fmla="val 47738"/>
              <a:gd name="adj3" fmla="val -50033"/>
              <a:gd name="adj4" fmla="val 49389"/>
              <a:gd name="adj5" fmla="val -170573"/>
              <a:gd name="adj6" fmla="val 57795"/>
            </a:avLst>
          </a:prstGeom>
          <a:solidFill>
            <a:schemeClr val="bg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км.</a:t>
            </a:r>
          </a:p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добегания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часа.</a:t>
            </a:r>
          </a:p>
        </p:txBody>
      </p:sp>
      <p:sp>
        <p:nvSpPr>
          <p:cNvPr id="73" name="Выноска 2 72"/>
          <p:cNvSpPr/>
          <p:nvPr/>
        </p:nvSpPr>
        <p:spPr>
          <a:xfrm>
            <a:off x="1393490" y="4486627"/>
            <a:ext cx="1653441" cy="360040"/>
          </a:xfrm>
          <a:prstGeom prst="borderCallout2">
            <a:avLst>
              <a:gd name="adj1" fmla="val 21397"/>
              <a:gd name="adj2" fmla="val 115"/>
              <a:gd name="adj3" fmla="val 18751"/>
              <a:gd name="adj4" fmla="val -14363"/>
              <a:gd name="adj5" fmla="val 86044"/>
              <a:gd name="adj6" fmla="val -25927"/>
            </a:avLst>
          </a:prstGeom>
          <a:solidFill>
            <a:schemeClr val="bg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км.</a:t>
            </a:r>
          </a:p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добегания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6,1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часа.</a:t>
            </a:r>
          </a:p>
        </p:txBody>
      </p:sp>
      <p:sp>
        <p:nvSpPr>
          <p:cNvPr id="49" name="Rectangle 8"/>
          <p:cNvSpPr>
            <a:spLocks noChangeArrowheads="1"/>
          </p:cNvSpPr>
          <p:nvPr/>
        </p:nvSpPr>
        <p:spPr bwMode="auto">
          <a:xfrm>
            <a:off x="1592811" y="5016200"/>
            <a:ext cx="1353467" cy="21347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9001" tIns="29503" rIns="59001" bIns="29503" anchor="ctr">
            <a:spAutoFit/>
          </a:bodyPr>
          <a:lstStyle/>
          <a:p>
            <a:pPr algn="just" defTabSz="488950" eaLnBrk="0" hangingPunct="0"/>
            <a:r>
              <a:rPr lang="ru-RU" sz="1000" i="1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000" i="1" dirty="0" err="1" smtClean="0">
                <a:latin typeface="Times New Roman" pitchFamily="18" charset="0"/>
                <a:cs typeface="Times New Roman" pitchFamily="18" charset="0"/>
              </a:rPr>
              <a:t>.п</a:t>
            </a:r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. Большой </a:t>
            </a:r>
            <a:r>
              <a:rPr lang="ru-RU" sz="1000" i="1" dirty="0" err="1" smtClean="0">
                <a:latin typeface="Times New Roman" pitchFamily="18" charset="0"/>
                <a:cs typeface="Times New Roman" pitchFamily="18" charset="0"/>
              </a:rPr>
              <a:t>Разнокол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Выноска 2 73"/>
          <p:cNvSpPr/>
          <p:nvPr/>
        </p:nvSpPr>
        <p:spPr>
          <a:xfrm>
            <a:off x="0" y="5510758"/>
            <a:ext cx="1165773" cy="238622"/>
          </a:xfrm>
          <a:prstGeom prst="borderCallout2">
            <a:avLst>
              <a:gd name="adj1" fmla="val 16105"/>
              <a:gd name="adj2" fmla="val 100736"/>
              <a:gd name="adj3" fmla="val 16105"/>
              <a:gd name="adj4" fmla="val 118518"/>
              <a:gd name="adj5" fmla="val -78136"/>
              <a:gd name="adj6" fmla="val 114107"/>
            </a:avLst>
          </a:prstGeom>
          <a:solidFill>
            <a:srgbClr val="00B0F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Рисовые чеки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8"/>
          <p:cNvSpPr>
            <a:spLocks noChangeArrowheads="1"/>
          </p:cNvSpPr>
          <p:nvPr/>
        </p:nvSpPr>
        <p:spPr bwMode="auto">
          <a:xfrm>
            <a:off x="10333721" y="6095850"/>
            <a:ext cx="1231638" cy="21347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9001" tIns="29503" rIns="59001" bIns="29503" anchor="ctr">
            <a:spAutoFit/>
          </a:bodyPr>
          <a:lstStyle/>
          <a:p>
            <a:pPr algn="just" defTabSz="488950" eaLnBrk="0" hangingPunct="0"/>
            <a:r>
              <a:rPr lang="ru-RU" sz="1000" i="1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000" i="1" dirty="0" err="1" smtClean="0">
                <a:latin typeface="Times New Roman" pitchFamily="18" charset="0"/>
                <a:cs typeface="Times New Roman" pitchFamily="18" charset="0"/>
              </a:rPr>
              <a:t>.п</a:t>
            </a:r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. Елизаветинская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Правильный пятиугольник 20"/>
          <p:cNvSpPr>
            <a:spLocks noChangeArrowheads="1"/>
          </p:cNvSpPr>
          <p:nvPr/>
        </p:nvSpPr>
        <p:spPr bwMode="auto">
          <a:xfrm rot="5400000">
            <a:off x="10158577" y="6192714"/>
            <a:ext cx="131763" cy="283633"/>
          </a:xfrm>
          <a:prstGeom prst="pentagon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58863"/>
            <a:endParaRPr lang="ru-RU"/>
          </a:p>
        </p:txBody>
      </p:sp>
      <p:cxnSp>
        <p:nvCxnSpPr>
          <p:cNvPr id="81" name="Прямая со стрелкой 80"/>
          <p:cNvCxnSpPr>
            <a:endCxn id="33" idx="2"/>
          </p:cNvCxnSpPr>
          <p:nvPr/>
        </p:nvCxnSpPr>
        <p:spPr>
          <a:xfrm>
            <a:off x="10224459" y="6448647"/>
            <a:ext cx="1248140" cy="173871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Выноска 2 84"/>
          <p:cNvSpPr/>
          <p:nvPr/>
        </p:nvSpPr>
        <p:spPr>
          <a:xfrm>
            <a:off x="8186976" y="6486746"/>
            <a:ext cx="1653441" cy="360040"/>
          </a:xfrm>
          <a:prstGeom prst="borderCallout2">
            <a:avLst>
              <a:gd name="adj1" fmla="val 16105"/>
              <a:gd name="adj2" fmla="val 100736"/>
              <a:gd name="adj3" fmla="val 16105"/>
              <a:gd name="adj4" fmla="val 118518"/>
              <a:gd name="adj5" fmla="val 11970"/>
              <a:gd name="adj6" fmla="val 143053"/>
            </a:avLst>
          </a:prstGeom>
          <a:solidFill>
            <a:schemeClr val="bg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км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добегания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часа.</a:t>
            </a: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-1" y="-386"/>
            <a:ext cx="12216525" cy="5888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6" rIns="34952" bIns="17476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ГИДРОПОСТЫ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РЕКЕ КУБАНЬ (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EMERCIT)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СОСТОЯНИЮ 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08.06.2019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5276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535875</TotalTime>
  <Words>2185</Words>
  <Application>Microsoft Office PowerPoint</Application>
  <PresentationFormat>Произвольный</PresentationFormat>
  <Paragraphs>785</Paragraphs>
  <Slides>22</Slides>
  <Notes>5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ods</cp:lastModifiedBy>
  <cp:revision>23762</cp:revision>
  <cp:lastPrinted>2019-01-11T18:44:35Z</cp:lastPrinted>
  <dcterms:created xsi:type="dcterms:W3CDTF">2014-09-08T13:21:12Z</dcterms:created>
  <dcterms:modified xsi:type="dcterms:W3CDTF">2019-06-08T13:33:47Z</dcterms:modified>
</cp:coreProperties>
</file>