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06" r:id="rId2"/>
    <p:sldId id="353" r:id="rId3"/>
    <p:sldId id="308" r:id="rId4"/>
    <p:sldId id="310" r:id="rId5"/>
    <p:sldId id="345" r:id="rId6"/>
    <p:sldId id="346" r:id="rId7"/>
    <p:sldId id="347" r:id="rId8"/>
    <p:sldId id="348" r:id="rId9"/>
    <p:sldId id="349" r:id="rId10"/>
    <p:sldId id="350" r:id="rId11"/>
    <p:sldId id="351" r:id="rId12"/>
    <p:sldId id="352" r:id="rId13"/>
    <p:sldId id="326" r:id="rId14"/>
    <p:sldId id="327" r:id="rId15"/>
    <p:sldId id="336" r:id="rId16"/>
    <p:sldId id="338" r:id="rId17"/>
    <p:sldId id="341" r:id="rId18"/>
    <p:sldId id="342" r:id="rId19"/>
    <p:sldId id="344" r:id="rId20"/>
  </p:sldIdLst>
  <p:sldSz cx="9144000" cy="6858000" type="screen4x3"/>
  <p:notesSz cx="6808788" cy="99409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73" autoAdjust="0"/>
  </p:normalViewPr>
  <p:slideViewPr>
    <p:cSldViewPr>
      <p:cViewPr>
        <p:scale>
          <a:sx n="98" d="100"/>
          <a:sy n="98" d="100"/>
        </p:scale>
        <p:origin x="-1920" y="-6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BB898A-7A5B-4A76-A56B-6605E731EC25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728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AAC702-323F-4583-B240-6D60BF8213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392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3856737" y="9442154"/>
            <a:ext cx="2950475" cy="49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7713"/>
            <a:ext cx="4965700" cy="3725862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879" y="4723666"/>
            <a:ext cx="5448607" cy="4475142"/>
          </a:xfrm>
          <a:noFill/>
          <a:ln/>
        </p:spPr>
        <p:txBody>
          <a:bodyPr lIns="91465" tIns="45733" rIns="91465" bIns="45733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9163" y="746125"/>
            <a:ext cx="4970462" cy="37274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31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31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31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31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3143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31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31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31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3143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9A0D3E5-D7B7-48CC-99ED-5B75675E2AFF}" type="slidenum">
              <a:rPr lang="ru-RU" altLang="ru-RU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ru-RU" altLang="ru-RU" dirty="0" smtClean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C4F45-1F8D-4AE4-A1C9-B73109F9F84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49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C4F45-1F8D-4AE4-A1C9-B73109F9F84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49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68400" y="1243013"/>
            <a:ext cx="4471988" cy="33528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3066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0" Type="http://schemas.openxmlformats.org/officeDocument/2006/relationships/image" Target="../media/image18.png"/><Relationship Id="rId41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5.png"/><Relationship Id="rId7" Type="http://schemas.openxmlformats.org/officeDocument/2006/relationships/image" Target="../media/image82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6.png"/><Relationship Id="rId4" Type="http://schemas.openxmlformats.org/officeDocument/2006/relationships/image" Target="../media/image8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86.png"/><Relationship Id="rId7" Type="http://schemas.openxmlformats.org/officeDocument/2006/relationships/image" Target="../media/image9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jpeg"/><Relationship Id="rId9" Type="http://schemas.openxmlformats.org/officeDocument/2006/relationships/image" Target="../media/image9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90.png"/><Relationship Id="rId4" Type="http://schemas.openxmlformats.org/officeDocument/2006/relationships/image" Target="../media/image104.png"/><Relationship Id="rId9" Type="http://schemas.openxmlformats.org/officeDocument/2006/relationships/image" Target="../media/image10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86.png"/><Relationship Id="rId4" Type="http://schemas.openxmlformats.org/officeDocument/2006/relationships/image" Target="../media/image1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g"/><Relationship Id="rId3" Type="http://schemas.openxmlformats.org/officeDocument/2006/relationships/image" Target="../media/image86.png"/><Relationship Id="rId7" Type="http://schemas.openxmlformats.org/officeDocument/2006/relationships/image" Target="../media/image119.jpg"/><Relationship Id="rId12" Type="http://schemas.openxmlformats.org/officeDocument/2006/relationships/image" Target="../media/image1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g"/><Relationship Id="rId11" Type="http://schemas.openxmlformats.org/officeDocument/2006/relationships/image" Target="../media/image123.jpg"/><Relationship Id="rId5" Type="http://schemas.openxmlformats.org/officeDocument/2006/relationships/image" Target="../media/image117.jpg"/><Relationship Id="rId10" Type="http://schemas.openxmlformats.org/officeDocument/2006/relationships/image" Target="../media/image122.jpg"/><Relationship Id="rId4" Type="http://schemas.openxmlformats.org/officeDocument/2006/relationships/image" Target="../media/image116.jpg"/><Relationship Id="rId9" Type="http://schemas.openxmlformats.org/officeDocument/2006/relationships/image" Target="../media/image121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0" y="0"/>
            <a:ext cx="9150350" cy="6858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0291" tIns="35145" rIns="70291" bIns="35145" anchor="ctr"/>
          <a:lstStyle/>
          <a:p>
            <a:pPr defTabSz="688975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7517"/>
            <a:ext cx="3551238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0" y="2610068"/>
            <a:ext cx="9144000" cy="136363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70285" tIns="35145" rIns="70285" bIns="35145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ОБСТАНОВКИ В СООТВЕТСТВИИ С НЕБЛАГОПРИЯТНЫМ ПРОГНОЗОМ </a:t>
            </a:r>
            <a:endParaRPr lang="ru-RU" altLang="ru-RU" sz="21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sz="2100" b="1" dirty="0" smtClean="0">
                <a:latin typeface="Times New Roman" pitchFamily="18" charset="0"/>
                <a:cs typeface="Times New Roman" pitchFamily="18" charset="0"/>
              </a:rPr>
              <a:t>НА ТЕРРИТОРИИ КРАСНОДАРСКОГО КРАЯ </a:t>
            </a:r>
            <a:endParaRPr lang="ru-RU" altLang="ru-RU" sz="21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6125" y="165100"/>
            <a:ext cx="1436688" cy="23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307975" y="10584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89" y="4221088"/>
            <a:ext cx="653263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5489" y="4221088"/>
            <a:ext cx="435509" cy="67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01843" y="4221088"/>
            <a:ext cx="452701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48776" y="4221088"/>
            <a:ext cx="460088" cy="67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86774" y="4221088"/>
            <a:ext cx="435509" cy="67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05035" y="4221088"/>
            <a:ext cx="435988" cy="6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30655" y="4221088"/>
            <a:ext cx="426482" cy="6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40514" y="4221088"/>
            <a:ext cx="441238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94705" y="4221088"/>
            <a:ext cx="439452" cy="67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09255" y="4221088"/>
            <a:ext cx="426721" cy="66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395263" y="4221088"/>
            <a:ext cx="309178" cy="67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372110" y="4221088"/>
            <a:ext cx="434721" cy="6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951591" y="4221088"/>
            <a:ext cx="436196" cy="67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445075" y="4221088"/>
            <a:ext cx="430224" cy="6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913845" y="4221088"/>
            <a:ext cx="433873" cy="6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19457" y="4962452"/>
            <a:ext cx="428748" cy="60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276489" y="4962452"/>
            <a:ext cx="434384" cy="61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808746" y="4962452"/>
            <a:ext cx="463841" cy="64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346110" y="4962452"/>
            <a:ext cx="464978" cy="64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2865463" y="4962452"/>
            <a:ext cx="460485" cy="64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3376972" y="4962452"/>
            <a:ext cx="455880" cy="64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3886145" y="4962982"/>
            <a:ext cx="430841" cy="64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4368808" y="4963501"/>
            <a:ext cx="444814" cy="64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4864817" y="4961930"/>
            <a:ext cx="452588" cy="65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5366173" y="4961930"/>
            <a:ext cx="455015" cy="64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5878146" y="4961930"/>
            <a:ext cx="452830" cy="64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6398019" y="4961930"/>
            <a:ext cx="451576" cy="64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6940866" y="4978370"/>
            <a:ext cx="457645" cy="6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7438129" y="4961930"/>
            <a:ext cx="505992" cy="6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7981808" y="4961930"/>
            <a:ext cx="454167" cy="64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043251" y="5624333"/>
            <a:ext cx="7054093" cy="656272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44077331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26634"/>
            <a:ext cx="9144000" cy="603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4992404"/>
              </p:ext>
            </p:extLst>
          </p:nvPr>
        </p:nvGraphicFramePr>
        <p:xfrm>
          <a:off x="8271604" y="26525"/>
          <a:ext cx="814798" cy="234147"/>
        </p:xfrm>
        <a:graphic>
          <a:graphicData uri="http://schemas.openxmlformats.org/drawingml/2006/table">
            <a:tbl>
              <a:tblPr/>
              <a:tblGrid>
                <a:gridCol w="814798"/>
              </a:tblGrid>
              <a:tr h="101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3" name="Text Box 22"/>
          <p:cNvSpPr txBox="1">
            <a:spLocks noChangeArrowheads="1"/>
          </p:cNvSpPr>
          <p:nvPr/>
        </p:nvSpPr>
        <p:spPr bwMode="auto">
          <a:xfrm>
            <a:off x="4714850" y="4013733"/>
            <a:ext cx="634133" cy="21575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650" tIns="26824" rIns="53650" bIns="26824">
            <a:spAutoFit/>
          </a:bodyPr>
          <a:lstStyle>
            <a:lvl1pPr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050" dirty="0">
                <a:latin typeface="Times New Roman" pitchFamily="18" charset="0"/>
                <a:cs typeface="Times New Roman" pitchFamily="18" charset="0"/>
              </a:rPr>
              <a:t>с. Шепси</a:t>
            </a:r>
            <a:endParaRPr lang="ru-RU" altLang="ru-RU" sz="105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6" name="Freeform 52"/>
          <p:cNvSpPr>
            <a:spLocks/>
          </p:cNvSpPr>
          <p:nvPr/>
        </p:nvSpPr>
        <p:spPr bwMode="auto">
          <a:xfrm>
            <a:off x="4805867" y="4304913"/>
            <a:ext cx="261297" cy="119362"/>
          </a:xfrm>
          <a:custGeom>
            <a:avLst/>
            <a:gdLst>
              <a:gd name="T0" fmla="*/ 2147483647 w 1222"/>
              <a:gd name="T1" fmla="*/ 2147483647 h 892"/>
              <a:gd name="T2" fmla="*/ 2147483647 w 1222"/>
              <a:gd name="T3" fmla="*/ 2147483647 h 892"/>
              <a:gd name="T4" fmla="*/ 2147483647 w 1222"/>
              <a:gd name="T5" fmla="*/ 2147483647 h 892"/>
              <a:gd name="T6" fmla="*/ 2147483647 w 1222"/>
              <a:gd name="T7" fmla="*/ 2147483647 h 892"/>
              <a:gd name="T8" fmla="*/ 0 w 1222"/>
              <a:gd name="T9" fmla="*/ 2147483647 h 892"/>
              <a:gd name="T10" fmla="*/ 0 w 1222"/>
              <a:gd name="T11" fmla="*/ 2147483647 h 892"/>
              <a:gd name="T12" fmla="*/ 2147483647 w 1222"/>
              <a:gd name="T13" fmla="*/ 2147483647 h 892"/>
              <a:gd name="T14" fmla="*/ 2147483647 w 1222"/>
              <a:gd name="T15" fmla="*/ 2147483647 h 892"/>
              <a:gd name="T16" fmla="*/ 2147483647 w 1222"/>
              <a:gd name="T17" fmla="*/ 0 h 892"/>
              <a:gd name="T18" fmla="*/ 2147483647 w 1222"/>
              <a:gd name="T19" fmla="*/ 2147483647 h 892"/>
              <a:gd name="T20" fmla="*/ 2147483647 w 1222"/>
              <a:gd name="T21" fmla="*/ 2147483647 h 892"/>
              <a:gd name="T22" fmla="*/ 2147483647 w 1222"/>
              <a:gd name="T23" fmla="*/ 2147483647 h 892"/>
              <a:gd name="T24" fmla="*/ 2147483647 w 1222"/>
              <a:gd name="T25" fmla="*/ 2147483647 h 8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22" h="892">
                <a:moveTo>
                  <a:pt x="16" y="433"/>
                </a:moveTo>
                <a:lnTo>
                  <a:pt x="16" y="403"/>
                </a:lnTo>
                <a:lnTo>
                  <a:pt x="8" y="386"/>
                </a:lnTo>
                <a:lnTo>
                  <a:pt x="8" y="373"/>
                </a:lnTo>
                <a:lnTo>
                  <a:pt x="0" y="364"/>
                </a:lnTo>
                <a:lnTo>
                  <a:pt x="0" y="351"/>
                </a:lnTo>
                <a:lnTo>
                  <a:pt x="8" y="347"/>
                </a:lnTo>
                <a:lnTo>
                  <a:pt x="16" y="338"/>
                </a:lnTo>
                <a:lnTo>
                  <a:pt x="598" y="0"/>
                </a:lnTo>
                <a:lnTo>
                  <a:pt x="1221" y="338"/>
                </a:lnTo>
                <a:lnTo>
                  <a:pt x="623" y="878"/>
                </a:lnTo>
                <a:lnTo>
                  <a:pt x="57" y="891"/>
                </a:lnTo>
                <a:lnTo>
                  <a:pt x="16" y="433"/>
                </a:lnTo>
              </a:path>
            </a:pathLst>
          </a:custGeom>
          <a:solidFill>
            <a:srgbClr val="FFCC66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lIns="78913" tIns="39456" rIns="78913" bIns="39456"/>
          <a:lstStyle/>
          <a:p>
            <a:endParaRPr lang="ru-RU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9" name="Группа 58"/>
          <p:cNvGrpSpPr/>
          <p:nvPr/>
        </p:nvGrpSpPr>
        <p:grpSpPr>
          <a:xfrm>
            <a:off x="6500217" y="5341266"/>
            <a:ext cx="2594647" cy="1471177"/>
            <a:chOff x="6487806" y="4797152"/>
            <a:chExt cx="2608287" cy="1471177"/>
          </a:xfrm>
        </p:grpSpPr>
        <p:sp>
          <p:nvSpPr>
            <p:cNvPr id="60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122630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Freeform 52"/>
            <p:cNvSpPr>
              <a:spLocks/>
            </p:cNvSpPr>
            <p:nvPr/>
          </p:nvSpPr>
          <p:spPr bwMode="auto">
            <a:xfrm>
              <a:off x="8736053" y="5997609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Полилиния 61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Полилиния 62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65" name="Полилиния 64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8" name="Group 5"/>
            <p:cNvGrpSpPr>
              <a:grpSpLocks/>
            </p:cNvGrpSpPr>
            <p:nvPr/>
          </p:nvGrpSpPr>
          <p:grpSpPr bwMode="auto">
            <a:xfrm>
              <a:off x="8789984" y="5432073"/>
              <a:ext cx="195693" cy="138676"/>
              <a:chOff x="4321" y="-14272"/>
              <a:chExt cx="15679" cy="14775"/>
            </a:xfrm>
          </p:grpSpPr>
          <p:sp>
            <p:nvSpPr>
              <p:cNvPr id="83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4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72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2474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73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74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9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0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1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86" name="Группа 85"/>
          <p:cNvGrpSpPr/>
          <p:nvPr/>
        </p:nvGrpSpPr>
        <p:grpSpPr>
          <a:xfrm>
            <a:off x="6486576" y="1097827"/>
            <a:ext cx="2608288" cy="626100"/>
            <a:chOff x="6428209" y="4986230"/>
            <a:chExt cx="2608288" cy="622981"/>
          </a:xfrm>
        </p:grpSpPr>
        <p:sp>
          <p:nvSpPr>
            <p:cNvPr id="87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37419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45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Rectangle 84"/>
            <p:cNvSpPr>
              <a:spLocks noChangeArrowheads="1"/>
            </p:cNvSpPr>
            <p:nvPr/>
          </p:nvSpPr>
          <p:spPr bwMode="auto">
            <a:xfrm>
              <a:off x="6428209" y="4986230"/>
              <a:ext cx="2608288" cy="429944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defTabSz="622300" eaLnBrk="0" hangingPunct="0"/>
              <a:r>
                <a:rPr lang="ru-RU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При наихудшем сценарии в зону подтопления попадает:</a:t>
              </a:r>
              <a:endPara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9" name="Группа 88"/>
          <p:cNvGrpSpPr/>
          <p:nvPr/>
        </p:nvGrpSpPr>
        <p:grpSpPr>
          <a:xfrm>
            <a:off x="6485609" y="1900165"/>
            <a:ext cx="2608288" cy="632361"/>
            <a:chOff x="6428209" y="4993020"/>
            <a:chExt cx="2608288" cy="629210"/>
          </a:xfrm>
        </p:grpSpPr>
        <p:sp>
          <p:nvSpPr>
            <p:cNvPr id="90" name="Text Box 830"/>
            <p:cNvSpPr txBox="1">
              <a:spLocks noChangeArrowheads="1"/>
            </p:cNvSpPr>
            <p:nvPr/>
          </p:nvSpPr>
          <p:spPr bwMode="auto">
            <a:xfrm>
              <a:off x="6428209" y="5235015"/>
              <a:ext cx="2608287" cy="38721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В </a:t>
              </a:r>
              <a:r>
                <a:rPr lang="ru-RU" altLang="ru-RU" sz="1000" dirty="0">
                  <a:latin typeface="Times New Roman" pitchFamily="18" charset="0"/>
                  <a:cs typeface="Times New Roman" pitchFamily="18" charset="0"/>
                </a:rPr>
                <a:t>с. Шепси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проживает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3413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411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дома,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СЗО,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 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ПОО.</a:t>
              </a:r>
            </a:p>
          </p:txBody>
        </p:sp>
        <p:sp>
          <p:nvSpPr>
            <p:cNvPr id="91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AutoShape 54"/>
          <p:cNvSpPr>
            <a:spLocks noChangeArrowheads="1"/>
          </p:cNvSpPr>
          <p:nvPr/>
        </p:nvSpPr>
        <p:spPr bwMode="auto">
          <a:xfrm>
            <a:off x="3994771" y="1907443"/>
            <a:ext cx="1440159" cy="784259"/>
          </a:xfrm>
          <a:prstGeom prst="wedgeRectCallout">
            <a:avLst>
              <a:gd name="adj1" fmla="val 65092"/>
              <a:gd name="adj2" fmla="val 123365"/>
            </a:avLst>
          </a:prstGeom>
          <a:solidFill>
            <a:srgbClr val="00B0F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Шепси</a:t>
            </a:r>
            <a:endParaRPr lang="ru-RU" sz="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1482586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Times New Roman" pitchFamily="18" charset="0"/>
                <a:cs typeface="Times New Roman" panose="02020603050405020304" pitchFamily="18" charset="0"/>
              </a:rPr>
              <a:t>За водным объектом ведется визуальное наблюдение.</a:t>
            </a:r>
          </a:p>
        </p:txBody>
      </p:sp>
      <p:sp>
        <p:nvSpPr>
          <p:cNvPr id="2" name="Полилиния 1"/>
          <p:cNvSpPr/>
          <p:nvPr/>
        </p:nvSpPr>
        <p:spPr>
          <a:xfrm>
            <a:off x="3027256" y="3133725"/>
            <a:ext cx="2668694" cy="3171825"/>
          </a:xfrm>
          <a:custGeom>
            <a:avLst/>
            <a:gdLst>
              <a:gd name="connsiteX0" fmla="*/ 2668694 w 2668694"/>
              <a:gd name="connsiteY0" fmla="*/ 0 h 3171825"/>
              <a:gd name="connsiteX1" fmla="*/ 2668694 w 2668694"/>
              <a:gd name="connsiteY1" fmla="*/ 0 h 3171825"/>
              <a:gd name="connsiteX2" fmla="*/ 2602019 w 2668694"/>
              <a:gd name="connsiteY2" fmla="*/ 57150 h 3171825"/>
              <a:gd name="connsiteX3" fmla="*/ 2563919 w 2668694"/>
              <a:gd name="connsiteY3" fmla="*/ 76200 h 3171825"/>
              <a:gd name="connsiteX4" fmla="*/ 2535344 w 2668694"/>
              <a:gd name="connsiteY4" fmla="*/ 104775 h 3171825"/>
              <a:gd name="connsiteX5" fmla="*/ 2506769 w 2668694"/>
              <a:gd name="connsiteY5" fmla="*/ 114300 h 3171825"/>
              <a:gd name="connsiteX6" fmla="*/ 2449619 w 2668694"/>
              <a:gd name="connsiteY6" fmla="*/ 152400 h 3171825"/>
              <a:gd name="connsiteX7" fmla="*/ 2392469 w 2668694"/>
              <a:gd name="connsiteY7" fmla="*/ 190500 h 3171825"/>
              <a:gd name="connsiteX8" fmla="*/ 2363894 w 2668694"/>
              <a:gd name="connsiteY8" fmla="*/ 209550 h 3171825"/>
              <a:gd name="connsiteX9" fmla="*/ 2325794 w 2668694"/>
              <a:gd name="connsiteY9" fmla="*/ 219075 h 3171825"/>
              <a:gd name="connsiteX10" fmla="*/ 2230544 w 2668694"/>
              <a:gd name="connsiteY10" fmla="*/ 276225 h 3171825"/>
              <a:gd name="connsiteX11" fmla="*/ 2173394 w 2668694"/>
              <a:gd name="connsiteY11" fmla="*/ 295275 h 3171825"/>
              <a:gd name="connsiteX12" fmla="*/ 2116244 w 2668694"/>
              <a:gd name="connsiteY12" fmla="*/ 333375 h 3171825"/>
              <a:gd name="connsiteX13" fmla="*/ 2040044 w 2668694"/>
              <a:gd name="connsiteY13" fmla="*/ 371475 h 3171825"/>
              <a:gd name="connsiteX14" fmla="*/ 1982894 w 2668694"/>
              <a:gd name="connsiteY14" fmla="*/ 428625 h 3171825"/>
              <a:gd name="connsiteX15" fmla="*/ 1897169 w 2668694"/>
              <a:gd name="connsiteY15" fmla="*/ 504825 h 3171825"/>
              <a:gd name="connsiteX16" fmla="*/ 1849544 w 2668694"/>
              <a:gd name="connsiteY16" fmla="*/ 561975 h 3171825"/>
              <a:gd name="connsiteX17" fmla="*/ 1763819 w 2668694"/>
              <a:gd name="connsiteY17" fmla="*/ 619125 h 3171825"/>
              <a:gd name="connsiteX18" fmla="*/ 1735244 w 2668694"/>
              <a:gd name="connsiteY18" fmla="*/ 638175 h 3171825"/>
              <a:gd name="connsiteX19" fmla="*/ 1706669 w 2668694"/>
              <a:gd name="connsiteY19" fmla="*/ 657225 h 3171825"/>
              <a:gd name="connsiteX20" fmla="*/ 1687619 w 2668694"/>
              <a:gd name="connsiteY20" fmla="*/ 685800 h 3171825"/>
              <a:gd name="connsiteX21" fmla="*/ 1630469 w 2668694"/>
              <a:gd name="connsiteY21" fmla="*/ 742950 h 3171825"/>
              <a:gd name="connsiteX22" fmla="*/ 1601894 w 2668694"/>
              <a:gd name="connsiteY22" fmla="*/ 781050 h 3171825"/>
              <a:gd name="connsiteX23" fmla="*/ 1573319 w 2668694"/>
              <a:gd name="connsiteY23" fmla="*/ 809625 h 3171825"/>
              <a:gd name="connsiteX24" fmla="*/ 1554269 w 2668694"/>
              <a:gd name="connsiteY24" fmla="*/ 838200 h 3171825"/>
              <a:gd name="connsiteX25" fmla="*/ 1525694 w 2668694"/>
              <a:gd name="connsiteY25" fmla="*/ 857250 h 3171825"/>
              <a:gd name="connsiteX26" fmla="*/ 1487594 w 2668694"/>
              <a:gd name="connsiteY26" fmla="*/ 885825 h 3171825"/>
              <a:gd name="connsiteX27" fmla="*/ 1430444 w 2668694"/>
              <a:gd name="connsiteY27" fmla="*/ 923925 h 3171825"/>
              <a:gd name="connsiteX28" fmla="*/ 1401869 w 2668694"/>
              <a:gd name="connsiteY28" fmla="*/ 942975 h 3171825"/>
              <a:gd name="connsiteX29" fmla="*/ 1335194 w 2668694"/>
              <a:gd name="connsiteY29" fmla="*/ 962025 h 3171825"/>
              <a:gd name="connsiteX30" fmla="*/ 1306619 w 2668694"/>
              <a:gd name="connsiteY30" fmla="*/ 1019175 h 3171825"/>
              <a:gd name="connsiteX31" fmla="*/ 1297094 w 2668694"/>
              <a:gd name="connsiteY31" fmla="*/ 1076325 h 3171825"/>
              <a:gd name="connsiteX32" fmla="*/ 1239944 w 2668694"/>
              <a:gd name="connsiteY32" fmla="*/ 1162050 h 3171825"/>
              <a:gd name="connsiteX33" fmla="*/ 1154219 w 2668694"/>
              <a:gd name="connsiteY33" fmla="*/ 1171575 h 3171825"/>
              <a:gd name="connsiteX34" fmla="*/ 1144694 w 2668694"/>
              <a:gd name="connsiteY34" fmla="*/ 1314450 h 3171825"/>
              <a:gd name="connsiteX35" fmla="*/ 1106594 w 2668694"/>
              <a:gd name="connsiteY35" fmla="*/ 1371600 h 3171825"/>
              <a:gd name="connsiteX36" fmla="*/ 1058969 w 2668694"/>
              <a:gd name="connsiteY36" fmla="*/ 1419225 h 3171825"/>
              <a:gd name="connsiteX37" fmla="*/ 1039919 w 2668694"/>
              <a:gd name="connsiteY37" fmla="*/ 1476375 h 3171825"/>
              <a:gd name="connsiteX38" fmla="*/ 1030394 w 2668694"/>
              <a:gd name="connsiteY38" fmla="*/ 1504950 h 3171825"/>
              <a:gd name="connsiteX39" fmla="*/ 1011344 w 2668694"/>
              <a:gd name="connsiteY39" fmla="*/ 1533525 h 3171825"/>
              <a:gd name="connsiteX40" fmla="*/ 992294 w 2668694"/>
              <a:gd name="connsiteY40" fmla="*/ 1600200 h 3171825"/>
              <a:gd name="connsiteX41" fmla="*/ 954194 w 2668694"/>
              <a:gd name="connsiteY41" fmla="*/ 1657350 h 3171825"/>
              <a:gd name="connsiteX42" fmla="*/ 935144 w 2668694"/>
              <a:gd name="connsiteY42" fmla="*/ 1685925 h 3171825"/>
              <a:gd name="connsiteX43" fmla="*/ 925619 w 2668694"/>
              <a:gd name="connsiteY43" fmla="*/ 1714500 h 3171825"/>
              <a:gd name="connsiteX44" fmla="*/ 906569 w 2668694"/>
              <a:gd name="connsiteY44" fmla="*/ 1838325 h 3171825"/>
              <a:gd name="connsiteX45" fmla="*/ 897044 w 2668694"/>
              <a:gd name="connsiteY45" fmla="*/ 1866900 h 3171825"/>
              <a:gd name="connsiteX46" fmla="*/ 839894 w 2668694"/>
              <a:gd name="connsiteY46" fmla="*/ 1914525 h 3171825"/>
              <a:gd name="connsiteX47" fmla="*/ 725594 w 2668694"/>
              <a:gd name="connsiteY47" fmla="*/ 1981200 h 3171825"/>
              <a:gd name="connsiteX48" fmla="*/ 668444 w 2668694"/>
              <a:gd name="connsiteY48" fmla="*/ 2000250 h 3171825"/>
              <a:gd name="connsiteX49" fmla="*/ 630344 w 2668694"/>
              <a:gd name="connsiteY49" fmla="*/ 2019300 h 3171825"/>
              <a:gd name="connsiteX50" fmla="*/ 601769 w 2668694"/>
              <a:gd name="connsiteY50" fmla="*/ 2047875 h 3171825"/>
              <a:gd name="connsiteX51" fmla="*/ 573194 w 2668694"/>
              <a:gd name="connsiteY51" fmla="*/ 2066925 h 3171825"/>
              <a:gd name="connsiteX52" fmla="*/ 554144 w 2668694"/>
              <a:gd name="connsiteY52" fmla="*/ 2095500 h 3171825"/>
              <a:gd name="connsiteX53" fmla="*/ 525569 w 2668694"/>
              <a:gd name="connsiteY53" fmla="*/ 2124075 h 3171825"/>
              <a:gd name="connsiteX54" fmla="*/ 516044 w 2668694"/>
              <a:gd name="connsiteY54" fmla="*/ 2152650 h 3171825"/>
              <a:gd name="connsiteX55" fmla="*/ 477944 w 2668694"/>
              <a:gd name="connsiteY55" fmla="*/ 2228850 h 3171825"/>
              <a:gd name="connsiteX56" fmla="*/ 468419 w 2668694"/>
              <a:gd name="connsiteY56" fmla="*/ 2266950 h 3171825"/>
              <a:gd name="connsiteX57" fmla="*/ 458894 w 2668694"/>
              <a:gd name="connsiteY57" fmla="*/ 2314575 h 3171825"/>
              <a:gd name="connsiteX58" fmla="*/ 430319 w 2668694"/>
              <a:gd name="connsiteY58" fmla="*/ 2343150 h 3171825"/>
              <a:gd name="connsiteX59" fmla="*/ 392219 w 2668694"/>
              <a:gd name="connsiteY59" fmla="*/ 2419350 h 3171825"/>
              <a:gd name="connsiteX60" fmla="*/ 354119 w 2668694"/>
              <a:gd name="connsiteY60" fmla="*/ 2476500 h 3171825"/>
              <a:gd name="connsiteX61" fmla="*/ 325544 w 2668694"/>
              <a:gd name="connsiteY61" fmla="*/ 2505075 h 3171825"/>
              <a:gd name="connsiteX62" fmla="*/ 287444 w 2668694"/>
              <a:gd name="connsiteY62" fmla="*/ 2562225 h 3171825"/>
              <a:gd name="connsiteX63" fmla="*/ 268394 w 2668694"/>
              <a:gd name="connsiteY63" fmla="*/ 2590800 h 3171825"/>
              <a:gd name="connsiteX64" fmla="*/ 125519 w 2668694"/>
              <a:gd name="connsiteY64" fmla="*/ 2638425 h 3171825"/>
              <a:gd name="connsiteX65" fmla="*/ 58844 w 2668694"/>
              <a:gd name="connsiteY65" fmla="*/ 2667000 h 3171825"/>
              <a:gd name="connsiteX66" fmla="*/ 30269 w 2668694"/>
              <a:gd name="connsiteY66" fmla="*/ 2676525 h 3171825"/>
              <a:gd name="connsiteX67" fmla="*/ 1694 w 2668694"/>
              <a:gd name="connsiteY67" fmla="*/ 2705100 h 3171825"/>
              <a:gd name="connsiteX68" fmla="*/ 49319 w 2668694"/>
              <a:gd name="connsiteY68" fmla="*/ 2819400 h 3171825"/>
              <a:gd name="connsiteX69" fmla="*/ 68369 w 2668694"/>
              <a:gd name="connsiteY69" fmla="*/ 2847975 h 3171825"/>
              <a:gd name="connsiteX70" fmla="*/ 77894 w 2668694"/>
              <a:gd name="connsiteY70" fmla="*/ 2876550 h 3171825"/>
              <a:gd name="connsiteX71" fmla="*/ 106469 w 2668694"/>
              <a:gd name="connsiteY71" fmla="*/ 2905125 h 3171825"/>
              <a:gd name="connsiteX72" fmla="*/ 144569 w 2668694"/>
              <a:gd name="connsiteY72" fmla="*/ 2962275 h 3171825"/>
              <a:gd name="connsiteX73" fmla="*/ 173144 w 2668694"/>
              <a:gd name="connsiteY73" fmla="*/ 3000375 h 3171825"/>
              <a:gd name="connsiteX74" fmla="*/ 192194 w 2668694"/>
              <a:gd name="connsiteY74" fmla="*/ 3028950 h 3171825"/>
              <a:gd name="connsiteX75" fmla="*/ 249344 w 2668694"/>
              <a:gd name="connsiteY75" fmla="*/ 3086100 h 3171825"/>
              <a:gd name="connsiteX76" fmla="*/ 316019 w 2668694"/>
              <a:gd name="connsiteY76" fmla="*/ 3171825 h 3171825"/>
              <a:gd name="connsiteX77" fmla="*/ 325544 w 2668694"/>
              <a:gd name="connsiteY77" fmla="*/ 2943225 h 3171825"/>
              <a:gd name="connsiteX78" fmla="*/ 344594 w 2668694"/>
              <a:gd name="connsiteY78" fmla="*/ 2914650 h 3171825"/>
              <a:gd name="connsiteX79" fmla="*/ 373169 w 2668694"/>
              <a:gd name="connsiteY79" fmla="*/ 2876550 h 3171825"/>
              <a:gd name="connsiteX80" fmla="*/ 392219 w 2668694"/>
              <a:gd name="connsiteY80" fmla="*/ 2847975 h 3171825"/>
              <a:gd name="connsiteX81" fmla="*/ 420794 w 2668694"/>
              <a:gd name="connsiteY81" fmla="*/ 2819400 h 3171825"/>
              <a:gd name="connsiteX82" fmla="*/ 458894 w 2668694"/>
              <a:gd name="connsiteY82" fmla="*/ 2752725 h 3171825"/>
              <a:gd name="connsiteX83" fmla="*/ 487469 w 2668694"/>
              <a:gd name="connsiteY83" fmla="*/ 2705100 h 3171825"/>
              <a:gd name="connsiteX84" fmla="*/ 506519 w 2668694"/>
              <a:gd name="connsiteY84" fmla="*/ 2676525 h 3171825"/>
              <a:gd name="connsiteX85" fmla="*/ 573194 w 2668694"/>
              <a:gd name="connsiteY85" fmla="*/ 2647950 h 3171825"/>
              <a:gd name="connsiteX86" fmla="*/ 639869 w 2668694"/>
              <a:gd name="connsiteY86" fmla="*/ 2619375 h 3171825"/>
              <a:gd name="connsiteX87" fmla="*/ 668444 w 2668694"/>
              <a:gd name="connsiteY87" fmla="*/ 2590800 h 3171825"/>
              <a:gd name="connsiteX88" fmla="*/ 725594 w 2668694"/>
              <a:gd name="connsiteY88" fmla="*/ 2543175 h 3171825"/>
              <a:gd name="connsiteX89" fmla="*/ 763694 w 2668694"/>
              <a:gd name="connsiteY89" fmla="*/ 2476500 h 3171825"/>
              <a:gd name="connsiteX90" fmla="*/ 792269 w 2668694"/>
              <a:gd name="connsiteY90" fmla="*/ 2447925 h 3171825"/>
              <a:gd name="connsiteX91" fmla="*/ 820844 w 2668694"/>
              <a:gd name="connsiteY91" fmla="*/ 2371725 h 3171825"/>
              <a:gd name="connsiteX92" fmla="*/ 839894 w 2668694"/>
              <a:gd name="connsiteY92" fmla="*/ 2333625 h 3171825"/>
              <a:gd name="connsiteX93" fmla="*/ 877994 w 2668694"/>
              <a:gd name="connsiteY93" fmla="*/ 2276475 h 3171825"/>
              <a:gd name="connsiteX94" fmla="*/ 935144 w 2668694"/>
              <a:gd name="connsiteY94" fmla="*/ 2228850 h 3171825"/>
              <a:gd name="connsiteX95" fmla="*/ 963719 w 2668694"/>
              <a:gd name="connsiteY95" fmla="*/ 2219325 h 3171825"/>
              <a:gd name="connsiteX96" fmla="*/ 1058969 w 2668694"/>
              <a:gd name="connsiteY96" fmla="*/ 2114550 h 3171825"/>
              <a:gd name="connsiteX97" fmla="*/ 1087544 w 2668694"/>
              <a:gd name="connsiteY97" fmla="*/ 2066925 h 3171825"/>
              <a:gd name="connsiteX98" fmla="*/ 1106594 w 2668694"/>
              <a:gd name="connsiteY98" fmla="*/ 2038350 h 3171825"/>
              <a:gd name="connsiteX99" fmla="*/ 1163744 w 2668694"/>
              <a:gd name="connsiteY99" fmla="*/ 1952625 h 3171825"/>
              <a:gd name="connsiteX100" fmla="*/ 1192319 w 2668694"/>
              <a:gd name="connsiteY100" fmla="*/ 1924050 h 3171825"/>
              <a:gd name="connsiteX101" fmla="*/ 1211369 w 2668694"/>
              <a:gd name="connsiteY101" fmla="*/ 1895475 h 3171825"/>
              <a:gd name="connsiteX102" fmla="*/ 1239944 w 2668694"/>
              <a:gd name="connsiteY102" fmla="*/ 1866900 h 3171825"/>
              <a:gd name="connsiteX103" fmla="*/ 1258994 w 2668694"/>
              <a:gd name="connsiteY103" fmla="*/ 1838325 h 3171825"/>
              <a:gd name="connsiteX104" fmla="*/ 1306619 w 2668694"/>
              <a:gd name="connsiteY104" fmla="*/ 1781175 h 3171825"/>
              <a:gd name="connsiteX105" fmla="*/ 1316144 w 2668694"/>
              <a:gd name="connsiteY105" fmla="*/ 1752600 h 3171825"/>
              <a:gd name="connsiteX106" fmla="*/ 1354244 w 2668694"/>
              <a:gd name="connsiteY106" fmla="*/ 1695450 h 3171825"/>
              <a:gd name="connsiteX107" fmla="*/ 1382819 w 2668694"/>
              <a:gd name="connsiteY107" fmla="*/ 1638300 h 3171825"/>
              <a:gd name="connsiteX108" fmla="*/ 1392344 w 2668694"/>
              <a:gd name="connsiteY108" fmla="*/ 1590675 h 3171825"/>
              <a:gd name="connsiteX109" fmla="*/ 1401869 w 2668694"/>
              <a:gd name="connsiteY109" fmla="*/ 1533525 h 3171825"/>
              <a:gd name="connsiteX110" fmla="*/ 1411394 w 2668694"/>
              <a:gd name="connsiteY110" fmla="*/ 1495425 h 3171825"/>
              <a:gd name="connsiteX111" fmla="*/ 1430444 w 2668694"/>
              <a:gd name="connsiteY111" fmla="*/ 1419225 h 3171825"/>
              <a:gd name="connsiteX112" fmla="*/ 1439969 w 2668694"/>
              <a:gd name="connsiteY112" fmla="*/ 1343025 h 3171825"/>
              <a:gd name="connsiteX113" fmla="*/ 1459019 w 2668694"/>
              <a:gd name="connsiteY113" fmla="*/ 1304925 h 3171825"/>
              <a:gd name="connsiteX114" fmla="*/ 1468544 w 2668694"/>
              <a:gd name="connsiteY114" fmla="*/ 1266825 h 3171825"/>
              <a:gd name="connsiteX115" fmla="*/ 1478069 w 2668694"/>
              <a:gd name="connsiteY115" fmla="*/ 1238250 h 3171825"/>
              <a:gd name="connsiteX116" fmla="*/ 1487594 w 2668694"/>
              <a:gd name="connsiteY116" fmla="*/ 1190625 h 3171825"/>
              <a:gd name="connsiteX117" fmla="*/ 1497119 w 2668694"/>
              <a:gd name="connsiteY117" fmla="*/ 1162050 h 3171825"/>
              <a:gd name="connsiteX118" fmla="*/ 1506644 w 2668694"/>
              <a:gd name="connsiteY118" fmla="*/ 1123950 h 3171825"/>
              <a:gd name="connsiteX119" fmla="*/ 1554269 w 2668694"/>
              <a:gd name="connsiteY119" fmla="*/ 1057275 h 3171825"/>
              <a:gd name="connsiteX120" fmla="*/ 1573319 w 2668694"/>
              <a:gd name="connsiteY120" fmla="*/ 1028700 h 3171825"/>
              <a:gd name="connsiteX121" fmla="*/ 1601894 w 2668694"/>
              <a:gd name="connsiteY121" fmla="*/ 990600 h 3171825"/>
              <a:gd name="connsiteX122" fmla="*/ 1620944 w 2668694"/>
              <a:gd name="connsiteY122" fmla="*/ 962025 h 3171825"/>
              <a:gd name="connsiteX123" fmla="*/ 1659044 w 2668694"/>
              <a:gd name="connsiteY123" fmla="*/ 933450 h 3171825"/>
              <a:gd name="connsiteX124" fmla="*/ 1763819 w 2668694"/>
              <a:gd name="connsiteY124" fmla="*/ 866775 h 3171825"/>
              <a:gd name="connsiteX125" fmla="*/ 1830494 w 2668694"/>
              <a:gd name="connsiteY125" fmla="*/ 819150 h 3171825"/>
              <a:gd name="connsiteX126" fmla="*/ 1887644 w 2668694"/>
              <a:gd name="connsiteY126" fmla="*/ 781050 h 3171825"/>
              <a:gd name="connsiteX127" fmla="*/ 1944794 w 2668694"/>
              <a:gd name="connsiteY127" fmla="*/ 762000 h 3171825"/>
              <a:gd name="connsiteX128" fmla="*/ 2030519 w 2668694"/>
              <a:gd name="connsiteY128" fmla="*/ 742950 h 3171825"/>
              <a:gd name="connsiteX129" fmla="*/ 2059094 w 2668694"/>
              <a:gd name="connsiteY129" fmla="*/ 723900 h 3171825"/>
              <a:gd name="connsiteX130" fmla="*/ 2144819 w 2668694"/>
              <a:gd name="connsiteY130" fmla="*/ 695325 h 3171825"/>
              <a:gd name="connsiteX131" fmla="*/ 2201969 w 2668694"/>
              <a:gd name="connsiteY131" fmla="*/ 657225 h 3171825"/>
              <a:gd name="connsiteX132" fmla="*/ 2259119 w 2668694"/>
              <a:gd name="connsiteY132" fmla="*/ 638175 h 3171825"/>
              <a:gd name="connsiteX133" fmla="*/ 2287694 w 2668694"/>
              <a:gd name="connsiteY133" fmla="*/ 609600 h 3171825"/>
              <a:gd name="connsiteX134" fmla="*/ 2316269 w 2668694"/>
              <a:gd name="connsiteY134" fmla="*/ 600075 h 3171825"/>
              <a:gd name="connsiteX135" fmla="*/ 2335319 w 2668694"/>
              <a:gd name="connsiteY135" fmla="*/ 571500 h 3171825"/>
              <a:gd name="connsiteX136" fmla="*/ 2392469 w 2668694"/>
              <a:gd name="connsiteY136" fmla="*/ 523875 h 3171825"/>
              <a:gd name="connsiteX137" fmla="*/ 2411519 w 2668694"/>
              <a:gd name="connsiteY137" fmla="*/ 495300 h 3171825"/>
              <a:gd name="connsiteX138" fmla="*/ 2440094 w 2668694"/>
              <a:gd name="connsiteY138" fmla="*/ 457200 h 3171825"/>
              <a:gd name="connsiteX139" fmla="*/ 2449619 w 2668694"/>
              <a:gd name="connsiteY139" fmla="*/ 428625 h 3171825"/>
              <a:gd name="connsiteX140" fmla="*/ 2487719 w 2668694"/>
              <a:gd name="connsiteY140" fmla="*/ 371475 h 3171825"/>
              <a:gd name="connsiteX141" fmla="*/ 2506769 w 2668694"/>
              <a:gd name="connsiteY141" fmla="*/ 342900 h 3171825"/>
              <a:gd name="connsiteX142" fmla="*/ 2535344 w 2668694"/>
              <a:gd name="connsiteY142" fmla="*/ 314325 h 3171825"/>
              <a:gd name="connsiteX143" fmla="*/ 2592494 w 2668694"/>
              <a:gd name="connsiteY143" fmla="*/ 228600 h 3171825"/>
              <a:gd name="connsiteX144" fmla="*/ 2611544 w 2668694"/>
              <a:gd name="connsiteY144" fmla="*/ 200025 h 3171825"/>
              <a:gd name="connsiteX145" fmla="*/ 2630594 w 2668694"/>
              <a:gd name="connsiteY145" fmla="*/ 171450 h 3171825"/>
              <a:gd name="connsiteX146" fmla="*/ 2640119 w 2668694"/>
              <a:gd name="connsiteY146" fmla="*/ 123825 h 3171825"/>
              <a:gd name="connsiteX147" fmla="*/ 2649644 w 2668694"/>
              <a:gd name="connsiteY147" fmla="*/ 47625 h 3171825"/>
              <a:gd name="connsiteX148" fmla="*/ 2649644 w 2668694"/>
              <a:gd name="connsiteY148" fmla="*/ 47625 h 3171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2668694" h="3171825">
                <a:moveTo>
                  <a:pt x="2668694" y="0"/>
                </a:moveTo>
                <a:lnTo>
                  <a:pt x="2668694" y="0"/>
                </a:lnTo>
                <a:cubicBezTo>
                  <a:pt x="2646469" y="19050"/>
                  <a:pt x="2625692" y="39933"/>
                  <a:pt x="2602019" y="57150"/>
                </a:cubicBezTo>
                <a:cubicBezTo>
                  <a:pt x="2590536" y="65501"/>
                  <a:pt x="2575473" y="67947"/>
                  <a:pt x="2563919" y="76200"/>
                </a:cubicBezTo>
                <a:cubicBezTo>
                  <a:pt x="2552958" y="84030"/>
                  <a:pt x="2546552" y="97303"/>
                  <a:pt x="2535344" y="104775"/>
                </a:cubicBezTo>
                <a:cubicBezTo>
                  <a:pt x="2526990" y="110344"/>
                  <a:pt x="2515546" y="109424"/>
                  <a:pt x="2506769" y="114300"/>
                </a:cubicBezTo>
                <a:cubicBezTo>
                  <a:pt x="2486755" y="125419"/>
                  <a:pt x="2468669" y="139700"/>
                  <a:pt x="2449619" y="152400"/>
                </a:cubicBezTo>
                <a:lnTo>
                  <a:pt x="2392469" y="190500"/>
                </a:lnTo>
                <a:cubicBezTo>
                  <a:pt x="2382944" y="196850"/>
                  <a:pt x="2375000" y="206774"/>
                  <a:pt x="2363894" y="209550"/>
                </a:cubicBezTo>
                <a:lnTo>
                  <a:pt x="2325794" y="219075"/>
                </a:lnTo>
                <a:cubicBezTo>
                  <a:pt x="2292250" y="241438"/>
                  <a:pt x="2267155" y="261580"/>
                  <a:pt x="2230544" y="276225"/>
                </a:cubicBezTo>
                <a:cubicBezTo>
                  <a:pt x="2211900" y="283683"/>
                  <a:pt x="2190102" y="284136"/>
                  <a:pt x="2173394" y="295275"/>
                </a:cubicBezTo>
                <a:cubicBezTo>
                  <a:pt x="2154344" y="307975"/>
                  <a:pt x="2137964" y="326135"/>
                  <a:pt x="2116244" y="333375"/>
                </a:cubicBezTo>
                <a:cubicBezTo>
                  <a:pt x="2083830" y="344180"/>
                  <a:pt x="2070973" y="346170"/>
                  <a:pt x="2040044" y="371475"/>
                </a:cubicBezTo>
                <a:cubicBezTo>
                  <a:pt x="2019193" y="388535"/>
                  <a:pt x="2005310" y="413681"/>
                  <a:pt x="1982894" y="428625"/>
                </a:cubicBezTo>
                <a:cubicBezTo>
                  <a:pt x="1948537" y="451530"/>
                  <a:pt x="1923267" y="465678"/>
                  <a:pt x="1897169" y="504825"/>
                </a:cubicBezTo>
                <a:cubicBezTo>
                  <a:pt x="1880236" y="530225"/>
                  <a:pt x="1874931" y="542230"/>
                  <a:pt x="1849544" y="561975"/>
                </a:cubicBezTo>
                <a:lnTo>
                  <a:pt x="1763819" y="619125"/>
                </a:lnTo>
                <a:lnTo>
                  <a:pt x="1735244" y="638175"/>
                </a:lnTo>
                <a:lnTo>
                  <a:pt x="1706669" y="657225"/>
                </a:lnTo>
                <a:cubicBezTo>
                  <a:pt x="1700319" y="666750"/>
                  <a:pt x="1695224" y="677244"/>
                  <a:pt x="1687619" y="685800"/>
                </a:cubicBezTo>
                <a:cubicBezTo>
                  <a:pt x="1669721" y="705936"/>
                  <a:pt x="1646633" y="721397"/>
                  <a:pt x="1630469" y="742950"/>
                </a:cubicBezTo>
                <a:cubicBezTo>
                  <a:pt x="1620944" y="755650"/>
                  <a:pt x="1612225" y="768997"/>
                  <a:pt x="1601894" y="781050"/>
                </a:cubicBezTo>
                <a:cubicBezTo>
                  <a:pt x="1593128" y="791277"/>
                  <a:pt x="1581943" y="799277"/>
                  <a:pt x="1573319" y="809625"/>
                </a:cubicBezTo>
                <a:cubicBezTo>
                  <a:pt x="1565990" y="818419"/>
                  <a:pt x="1562364" y="830105"/>
                  <a:pt x="1554269" y="838200"/>
                </a:cubicBezTo>
                <a:cubicBezTo>
                  <a:pt x="1546174" y="846295"/>
                  <a:pt x="1535009" y="850596"/>
                  <a:pt x="1525694" y="857250"/>
                </a:cubicBezTo>
                <a:cubicBezTo>
                  <a:pt x="1512776" y="866477"/>
                  <a:pt x="1500599" y="876721"/>
                  <a:pt x="1487594" y="885825"/>
                </a:cubicBezTo>
                <a:cubicBezTo>
                  <a:pt x="1468837" y="898955"/>
                  <a:pt x="1449494" y="911225"/>
                  <a:pt x="1430444" y="923925"/>
                </a:cubicBezTo>
                <a:cubicBezTo>
                  <a:pt x="1420919" y="930275"/>
                  <a:pt x="1412975" y="940199"/>
                  <a:pt x="1401869" y="942975"/>
                </a:cubicBezTo>
                <a:cubicBezTo>
                  <a:pt x="1354029" y="954935"/>
                  <a:pt x="1376188" y="948360"/>
                  <a:pt x="1335194" y="962025"/>
                </a:cubicBezTo>
                <a:cubicBezTo>
                  <a:pt x="1318069" y="987713"/>
                  <a:pt x="1313192" y="989599"/>
                  <a:pt x="1306619" y="1019175"/>
                </a:cubicBezTo>
                <a:cubicBezTo>
                  <a:pt x="1302429" y="1038028"/>
                  <a:pt x="1301778" y="1057589"/>
                  <a:pt x="1297094" y="1076325"/>
                </a:cubicBezTo>
                <a:cubicBezTo>
                  <a:pt x="1287750" y="1113700"/>
                  <a:pt x="1282466" y="1148966"/>
                  <a:pt x="1239944" y="1162050"/>
                </a:cubicBezTo>
                <a:cubicBezTo>
                  <a:pt x="1212465" y="1170505"/>
                  <a:pt x="1182794" y="1168400"/>
                  <a:pt x="1154219" y="1171575"/>
                </a:cubicBezTo>
                <a:cubicBezTo>
                  <a:pt x="1151044" y="1219200"/>
                  <a:pt x="1155749" y="1268017"/>
                  <a:pt x="1144694" y="1314450"/>
                </a:cubicBezTo>
                <a:cubicBezTo>
                  <a:pt x="1139391" y="1336723"/>
                  <a:pt x="1119294" y="1352550"/>
                  <a:pt x="1106594" y="1371600"/>
                </a:cubicBezTo>
                <a:cubicBezTo>
                  <a:pt x="1081194" y="1409700"/>
                  <a:pt x="1097069" y="1393825"/>
                  <a:pt x="1058969" y="1419225"/>
                </a:cubicBezTo>
                <a:lnTo>
                  <a:pt x="1039919" y="1476375"/>
                </a:lnTo>
                <a:cubicBezTo>
                  <a:pt x="1036744" y="1485900"/>
                  <a:pt x="1035963" y="1496596"/>
                  <a:pt x="1030394" y="1504950"/>
                </a:cubicBezTo>
                <a:lnTo>
                  <a:pt x="1011344" y="1533525"/>
                </a:lnTo>
                <a:cubicBezTo>
                  <a:pt x="1009102" y="1542493"/>
                  <a:pt x="998505" y="1589020"/>
                  <a:pt x="992294" y="1600200"/>
                </a:cubicBezTo>
                <a:cubicBezTo>
                  <a:pt x="981175" y="1620214"/>
                  <a:pt x="966894" y="1638300"/>
                  <a:pt x="954194" y="1657350"/>
                </a:cubicBezTo>
                <a:cubicBezTo>
                  <a:pt x="947844" y="1666875"/>
                  <a:pt x="938764" y="1675065"/>
                  <a:pt x="935144" y="1685925"/>
                </a:cubicBezTo>
                <a:lnTo>
                  <a:pt x="925619" y="1714500"/>
                </a:lnTo>
                <a:cubicBezTo>
                  <a:pt x="922581" y="1735769"/>
                  <a:pt x="911855" y="1814536"/>
                  <a:pt x="906569" y="1838325"/>
                </a:cubicBezTo>
                <a:cubicBezTo>
                  <a:pt x="904391" y="1848126"/>
                  <a:pt x="902613" y="1858546"/>
                  <a:pt x="897044" y="1866900"/>
                </a:cubicBezTo>
                <a:cubicBezTo>
                  <a:pt x="880872" y="1891157"/>
                  <a:pt x="862257" y="1898551"/>
                  <a:pt x="839894" y="1914525"/>
                </a:cubicBezTo>
                <a:cubicBezTo>
                  <a:pt x="795483" y="1946247"/>
                  <a:pt x="786643" y="1960850"/>
                  <a:pt x="725594" y="1981200"/>
                </a:cubicBezTo>
                <a:cubicBezTo>
                  <a:pt x="706544" y="1987550"/>
                  <a:pt x="686405" y="1991270"/>
                  <a:pt x="668444" y="2000250"/>
                </a:cubicBezTo>
                <a:cubicBezTo>
                  <a:pt x="655744" y="2006600"/>
                  <a:pt x="641898" y="2011047"/>
                  <a:pt x="630344" y="2019300"/>
                </a:cubicBezTo>
                <a:cubicBezTo>
                  <a:pt x="619383" y="2027130"/>
                  <a:pt x="612117" y="2039251"/>
                  <a:pt x="601769" y="2047875"/>
                </a:cubicBezTo>
                <a:cubicBezTo>
                  <a:pt x="592975" y="2055204"/>
                  <a:pt x="582719" y="2060575"/>
                  <a:pt x="573194" y="2066925"/>
                </a:cubicBezTo>
                <a:cubicBezTo>
                  <a:pt x="566844" y="2076450"/>
                  <a:pt x="561473" y="2086706"/>
                  <a:pt x="554144" y="2095500"/>
                </a:cubicBezTo>
                <a:cubicBezTo>
                  <a:pt x="545520" y="2105848"/>
                  <a:pt x="533041" y="2112867"/>
                  <a:pt x="525569" y="2124075"/>
                </a:cubicBezTo>
                <a:cubicBezTo>
                  <a:pt x="520000" y="2132429"/>
                  <a:pt x="520534" y="2143670"/>
                  <a:pt x="516044" y="2152650"/>
                </a:cubicBezTo>
                <a:cubicBezTo>
                  <a:pt x="481043" y="2222651"/>
                  <a:pt x="510904" y="2129971"/>
                  <a:pt x="477944" y="2228850"/>
                </a:cubicBezTo>
                <a:cubicBezTo>
                  <a:pt x="473804" y="2241269"/>
                  <a:pt x="471259" y="2254171"/>
                  <a:pt x="468419" y="2266950"/>
                </a:cubicBezTo>
                <a:cubicBezTo>
                  <a:pt x="464907" y="2282754"/>
                  <a:pt x="466134" y="2300095"/>
                  <a:pt x="458894" y="2314575"/>
                </a:cubicBezTo>
                <a:cubicBezTo>
                  <a:pt x="452870" y="2326623"/>
                  <a:pt x="437551" y="2331786"/>
                  <a:pt x="430319" y="2343150"/>
                </a:cubicBezTo>
                <a:cubicBezTo>
                  <a:pt x="415073" y="2367108"/>
                  <a:pt x="407971" y="2395721"/>
                  <a:pt x="392219" y="2419350"/>
                </a:cubicBezTo>
                <a:cubicBezTo>
                  <a:pt x="379519" y="2438400"/>
                  <a:pt x="370308" y="2460311"/>
                  <a:pt x="354119" y="2476500"/>
                </a:cubicBezTo>
                <a:cubicBezTo>
                  <a:pt x="344594" y="2486025"/>
                  <a:pt x="333814" y="2494442"/>
                  <a:pt x="325544" y="2505075"/>
                </a:cubicBezTo>
                <a:cubicBezTo>
                  <a:pt x="311488" y="2523147"/>
                  <a:pt x="300144" y="2543175"/>
                  <a:pt x="287444" y="2562225"/>
                </a:cubicBezTo>
                <a:cubicBezTo>
                  <a:pt x="281094" y="2571750"/>
                  <a:pt x="277919" y="2584450"/>
                  <a:pt x="268394" y="2590800"/>
                </a:cubicBezTo>
                <a:cubicBezTo>
                  <a:pt x="198004" y="2637727"/>
                  <a:pt x="282276" y="2586173"/>
                  <a:pt x="125519" y="2638425"/>
                </a:cubicBezTo>
                <a:cubicBezTo>
                  <a:pt x="58506" y="2660763"/>
                  <a:pt x="141234" y="2631690"/>
                  <a:pt x="58844" y="2667000"/>
                </a:cubicBezTo>
                <a:cubicBezTo>
                  <a:pt x="49616" y="2670955"/>
                  <a:pt x="39794" y="2673350"/>
                  <a:pt x="30269" y="2676525"/>
                </a:cubicBezTo>
                <a:cubicBezTo>
                  <a:pt x="20744" y="2686050"/>
                  <a:pt x="4616" y="2691950"/>
                  <a:pt x="1694" y="2705100"/>
                </a:cubicBezTo>
                <a:cubicBezTo>
                  <a:pt x="-8273" y="2749950"/>
                  <a:pt x="28076" y="2787535"/>
                  <a:pt x="49319" y="2819400"/>
                </a:cubicBezTo>
                <a:cubicBezTo>
                  <a:pt x="55669" y="2828925"/>
                  <a:pt x="64749" y="2837115"/>
                  <a:pt x="68369" y="2847975"/>
                </a:cubicBezTo>
                <a:cubicBezTo>
                  <a:pt x="71544" y="2857500"/>
                  <a:pt x="72325" y="2868196"/>
                  <a:pt x="77894" y="2876550"/>
                </a:cubicBezTo>
                <a:cubicBezTo>
                  <a:pt x="85366" y="2887758"/>
                  <a:pt x="98199" y="2894492"/>
                  <a:pt x="106469" y="2905125"/>
                </a:cubicBezTo>
                <a:cubicBezTo>
                  <a:pt x="120525" y="2923197"/>
                  <a:pt x="130832" y="2943959"/>
                  <a:pt x="144569" y="2962275"/>
                </a:cubicBezTo>
                <a:cubicBezTo>
                  <a:pt x="154094" y="2974975"/>
                  <a:pt x="163917" y="2987457"/>
                  <a:pt x="173144" y="3000375"/>
                </a:cubicBezTo>
                <a:cubicBezTo>
                  <a:pt x="179798" y="3009690"/>
                  <a:pt x="184589" y="3020394"/>
                  <a:pt x="192194" y="3028950"/>
                </a:cubicBezTo>
                <a:cubicBezTo>
                  <a:pt x="210092" y="3049086"/>
                  <a:pt x="234400" y="3063684"/>
                  <a:pt x="249344" y="3086100"/>
                </a:cubicBezTo>
                <a:cubicBezTo>
                  <a:pt x="294916" y="3154458"/>
                  <a:pt x="271255" y="3127061"/>
                  <a:pt x="316019" y="3171825"/>
                </a:cubicBezTo>
                <a:cubicBezTo>
                  <a:pt x="319194" y="3095625"/>
                  <a:pt x="317122" y="3019025"/>
                  <a:pt x="325544" y="2943225"/>
                </a:cubicBezTo>
                <a:cubicBezTo>
                  <a:pt x="326808" y="2931847"/>
                  <a:pt x="337940" y="2923965"/>
                  <a:pt x="344594" y="2914650"/>
                </a:cubicBezTo>
                <a:cubicBezTo>
                  <a:pt x="353821" y="2901732"/>
                  <a:pt x="363942" y="2889468"/>
                  <a:pt x="373169" y="2876550"/>
                </a:cubicBezTo>
                <a:cubicBezTo>
                  <a:pt x="379823" y="2867235"/>
                  <a:pt x="384890" y="2856769"/>
                  <a:pt x="392219" y="2847975"/>
                </a:cubicBezTo>
                <a:cubicBezTo>
                  <a:pt x="400843" y="2837627"/>
                  <a:pt x="412170" y="2829748"/>
                  <a:pt x="420794" y="2819400"/>
                </a:cubicBezTo>
                <a:cubicBezTo>
                  <a:pt x="440752" y="2795450"/>
                  <a:pt x="443367" y="2780674"/>
                  <a:pt x="458894" y="2752725"/>
                </a:cubicBezTo>
                <a:cubicBezTo>
                  <a:pt x="467885" y="2736541"/>
                  <a:pt x="477657" y="2720799"/>
                  <a:pt x="487469" y="2705100"/>
                </a:cubicBezTo>
                <a:cubicBezTo>
                  <a:pt x="493536" y="2695392"/>
                  <a:pt x="497725" y="2683854"/>
                  <a:pt x="506519" y="2676525"/>
                </a:cubicBezTo>
                <a:cubicBezTo>
                  <a:pt x="536250" y="2651750"/>
                  <a:pt x="543417" y="2662839"/>
                  <a:pt x="573194" y="2647950"/>
                </a:cubicBezTo>
                <a:cubicBezTo>
                  <a:pt x="638973" y="2615061"/>
                  <a:pt x="560575" y="2639199"/>
                  <a:pt x="639869" y="2619375"/>
                </a:cubicBezTo>
                <a:cubicBezTo>
                  <a:pt x="649394" y="2609850"/>
                  <a:pt x="658096" y="2599424"/>
                  <a:pt x="668444" y="2590800"/>
                </a:cubicBezTo>
                <a:cubicBezTo>
                  <a:pt x="709312" y="2556743"/>
                  <a:pt x="687648" y="2588711"/>
                  <a:pt x="725594" y="2543175"/>
                </a:cubicBezTo>
                <a:cubicBezTo>
                  <a:pt x="770589" y="2489181"/>
                  <a:pt x="717113" y="2541714"/>
                  <a:pt x="763694" y="2476500"/>
                </a:cubicBezTo>
                <a:cubicBezTo>
                  <a:pt x="771524" y="2465539"/>
                  <a:pt x="782744" y="2457450"/>
                  <a:pt x="792269" y="2447925"/>
                </a:cubicBezTo>
                <a:cubicBezTo>
                  <a:pt x="802742" y="2416506"/>
                  <a:pt x="805658" y="2405893"/>
                  <a:pt x="820844" y="2371725"/>
                </a:cubicBezTo>
                <a:cubicBezTo>
                  <a:pt x="826611" y="2358750"/>
                  <a:pt x="832589" y="2345801"/>
                  <a:pt x="839894" y="2333625"/>
                </a:cubicBezTo>
                <a:cubicBezTo>
                  <a:pt x="851674" y="2313992"/>
                  <a:pt x="861805" y="2292664"/>
                  <a:pt x="877994" y="2276475"/>
                </a:cubicBezTo>
                <a:cubicBezTo>
                  <a:pt x="899060" y="2255409"/>
                  <a:pt x="908622" y="2242111"/>
                  <a:pt x="935144" y="2228850"/>
                </a:cubicBezTo>
                <a:cubicBezTo>
                  <a:pt x="944124" y="2224360"/>
                  <a:pt x="954194" y="2222500"/>
                  <a:pt x="963719" y="2219325"/>
                </a:cubicBezTo>
                <a:cubicBezTo>
                  <a:pt x="1010315" y="2172729"/>
                  <a:pt x="1027347" y="2161984"/>
                  <a:pt x="1058969" y="2114550"/>
                </a:cubicBezTo>
                <a:cubicBezTo>
                  <a:pt x="1069238" y="2099146"/>
                  <a:pt x="1077732" y="2082624"/>
                  <a:pt x="1087544" y="2066925"/>
                </a:cubicBezTo>
                <a:cubicBezTo>
                  <a:pt x="1093611" y="2057217"/>
                  <a:pt x="1100527" y="2048058"/>
                  <a:pt x="1106594" y="2038350"/>
                </a:cubicBezTo>
                <a:cubicBezTo>
                  <a:pt x="1131190" y="1998996"/>
                  <a:pt x="1134477" y="1986770"/>
                  <a:pt x="1163744" y="1952625"/>
                </a:cubicBezTo>
                <a:cubicBezTo>
                  <a:pt x="1172510" y="1942398"/>
                  <a:pt x="1183695" y="1934398"/>
                  <a:pt x="1192319" y="1924050"/>
                </a:cubicBezTo>
                <a:cubicBezTo>
                  <a:pt x="1199648" y="1915256"/>
                  <a:pt x="1204040" y="1904269"/>
                  <a:pt x="1211369" y="1895475"/>
                </a:cubicBezTo>
                <a:cubicBezTo>
                  <a:pt x="1219993" y="1885127"/>
                  <a:pt x="1231320" y="1877248"/>
                  <a:pt x="1239944" y="1866900"/>
                </a:cubicBezTo>
                <a:cubicBezTo>
                  <a:pt x="1247273" y="1858106"/>
                  <a:pt x="1251665" y="1847119"/>
                  <a:pt x="1258994" y="1838325"/>
                </a:cubicBezTo>
                <a:cubicBezTo>
                  <a:pt x="1285326" y="1806727"/>
                  <a:pt x="1288882" y="1816648"/>
                  <a:pt x="1306619" y="1781175"/>
                </a:cubicBezTo>
                <a:cubicBezTo>
                  <a:pt x="1311109" y="1772195"/>
                  <a:pt x="1311268" y="1761377"/>
                  <a:pt x="1316144" y="1752600"/>
                </a:cubicBezTo>
                <a:cubicBezTo>
                  <a:pt x="1327263" y="1732586"/>
                  <a:pt x="1347004" y="1717170"/>
                  <a:pt x="1354244" y="1695450"/>
                </a:cubicBezTo>
                <a:cubicBezTo>
                  <a:pt x="1367389" y="1656015"/>
                  <a:pt x="1358200" y="1675229"/>
                  <a:pt x="1382819" y="1638300"/>
                </a:cubicBezTo>
                <a:cubicBezTo>
                  <a:pt x="1385994" y="1622425"/>
                  <a:pt x="1389448" y="1606603"/>
                  <a:pt x="1392344" y="1590675"/>
                </a:cubicBezTo>
                <a:cubicBezTo>
                  <a:pt x="1395799" y="1571674"/>
                  <a:pt x="1398081" y="1552463"/>
                  <a:pt x="1401869" y="1533525"/>
                </a:cubicBezTo>
                <a:cubicBezTo>
                  <a:pt x="1404436" y="1520688"/>
                  <a:pt x="1408554" y="1508204"/>
                  <a:pt x="1411394" y="1495425"/>
                </a:cubicBezTo>
                <a:cubicBezTo>
                  <a:pt x="1426719" y="1426461"/>
                  <a:pt x="1413423" y="1470287"/>
                  <a:pt x="1430444" y="1419225"/>
                </a:cubicBezTo>
                <a:cubicBezTo>
                  <a:pt x="1433619" y="1393825"/>
                  <a:pt x="1433761" y="1367858"/>
                  <a:pt x="1439969" y="1343025"/>
                </a:cubicBezTo>
                <a:cubicBezTo>
                  <a:pt x="1443413" y="1329250"/>
                  <a:pt x="1454033" y="1318220"/>
                  <a:pt x="1459019" y="1304925"/>
                </a:cubicBezTo>
                <a:cubicBezTo>
                  <a:pt x="1463616" y="1292668"/>
                  <a:pt x="1464948" y="1279412"/>
                  <a:pt x="1468544" y="1266825"/>
                </a:cubicBezTo>
                <a:cubicBezTo>
                  <a:pt x="1471302" y="1257171"/>
                  <a:pt x="1475634" y="1247990"/>
                  <a:pt x="1478069" y="1238250"/>
                </a:cubicBezTo>
                <a:cubicBezTo>
                  <a:pt x="1481996" y="1222544"/>
                  <a:pt x="1483667" y="1206331"/>
                  <a:pt x="1487594" y="1190625"/>
                </a:cubicBezTo>
                <a:cubicBezTo>
                  <a:pt x="1490029" y="1180885"/>
                  <a:pt x="1494361" y="1171704"/>
                  <a:pt x="1497119" y="1162050"/>
                </a:cubicBezTo>
                <a:cubicBezTo>
                  <a:pt x="1500715" y="1149463"/>
                  <a:pt x="1501487" y="1135982"/>
                  <a:pt x="1506644" y="1123950"/>
                </a:cubicBezTo>
                <a:cubicBezTo>
                  <a:pt x="1511454" y="1112726"/>
                  <a:pt x="1550784" y="1062154"/>
                  <a:pt x="1554269" y="1057275"/>
                </a:cubicBezTo>
                <a:cubicBezTo>
                  <a:pt x="1560923" y="1047960"/>
                  <a:pt x="1566665" y="1038015"/>
                  <a:pt x="1573319" y="1028700"/>
                </a:cubicBezTo>
                <a:cubicBezTo>
                  <a:pt x="1582546" y="1015782"/>
                  <a:pt x="1592667" y="1003518"/>
                  <a:pt x="1601894" y="990600"/>
                </a:cubicBezTo>
                <a:cubicBezTo>
                  <a:pt x="1608548" y="981285"/>
                  <a:pt x="1612849" y="970120"/>
                  <a:pt x="1620944" y="962025"/>
                </a:cubicBezTo>
                <a:cubicBezTo>
                  <a:pt x="1632169" y="950800"/>
                  <a:pt x="1646039" y="942554"/>
                  <a:pt x="1659044" y="933450"/>
                </a:cubicBezTo>
                <a:cubicBezTo>
                  <a:pt x="1825398" y="817002"/>
                  <a:pt x="1620714" y="962178"/>
                  <a:pt x="1763819" y="866775"/>
                </a:cubicBezTo>
                <a:cubicBezTo>
                  <a:pt x="1856720" y="804841"/>
                  <a:pt x="1712349" y="901852"/>
                  <a:pt x="1830494" y="819150"/>
                </a:cubicBezTo>
                <a:cubicBezTo>
                  <a:pt x="1849251" y="806020"/>
                  <a:pt x="1865924" y="788290"/>
                  <a:pt x="1887644" y="781050"/>
                </a:cubicBezTo>
                <a:cubicBezTo>
                  <a:pt x="1906694" y="774700"/>
                  <a:pt x="1925103" y="765938"/>
                  <a:pt x="1944794" y="762000"/>
                </a:cubicBezTo>
                <a:cubicBezTo>
                  <a:pt x="2005256" y="749908"/>
                  <a:pt x="1976713" y="756402"/>
                  <a:pt x="2030519" y="742950"/>
                </a:cubicBezTo>
                <a:cubicBezTo>
                  <a:pt x="2040044" y="736600"/>
                  <a:pt x="2048527" y="728303"/>
                  <a:pt x="2059094" y="723900"/>
                </a:cubicBezTo>
                <a:cubicBezTo>
                  <a:pt x="2086898" y="712315"/>
                  <a:pt x="2119757" y="712033"/>
                  <a:pt x="2144819" y="695325"/>
                </a:cubicBezTo>
                <a:cubicBezTo>
                  <a:pt x="2163869" y="682625"/>
                  <a:pt x="2180249" y="664465"/>
                  <a:pt x="2201969" y="657225"/>
                </a:cubicBezTo>
                <a:lnTo>
                  <a:pt x="2259119" y="638175"/>
                </a:lnTo>
                <a:cubicBezTo>
                  <a:pt x="2268644" y="628650"/>
                  <a:pt x="2276486" y="617072"/>
                  <a:pt x="2287694" y="609600"/>
                </a:cubicBezTo>
                <a:cubicBezTo>
                  <a:pt x="2296048" y="604031"/>
                  <a:pt x="2308429" y="606347"/>
                  <a:pt x="2316269" y="600075"/>
                </a:cubicBezTo>
                <a:cubicBezTo>
                  <a:pt x="2325208" y="592924"/>
                  <a:pt x="2327990" y="580294"/>
                  <a:pt x="2335319" y="571500"/>
                </a:cubicBezTo>
                <a:cubicBezTo>
                  <a:pt x="2358238" y="543998"/>
                  <a:pt x="2364372" y="542606"/>
                  <a:pt x="2392469" y="523875"/>
                </a:cubicBezTo>
                <a:cubicBezTo>
                  <a:pt x="2398819" y="514350"/>
                  <a:pt x="2404865" y="504615"/>
                  <a:pt x="2411519" y="495300"/>
                </a:cubicBezTo>
                <a:cubicBezTo>
                  <a:pt x="2420746" y="482382"/>
                  <a:pt x="2432218" y="470983"/>
                  <a:pt x="2440094" y="457200"/>
                </a:cubicBezTo>
                <a:cubicBezTo>
                  <a:pt x="2445075" y="448483"/>
                  <a:pt x="2444743" y="437402"/>
                  <a:pt x="2449619" y="428625"/>
                </a:cubicBezTo>
                <a:cubicBezTo>
                  <a:pt x="2460738" y="408611"/>
                  <a:pt x="2475019" y="390525"/>
                  <a:pt x="2487719" y="371475"/>
                </a:cubicBezTo>
                <a:cubicBezTo>
                  <a:pt x="2494069" y="361950"/>
                  <a:pt x="2498674" y="350995"/>
                  <a:pt x="2506769" y="342900"/>
                </a:cubicBezTo>
                <a:cubicBezTo>
                  <a:pt x="2516294" y="333375"/>
                  <a:pt x="2527074" y="324958"/>
                  <a:pt x="2535344" y="314325"/>
                </a:cubicBezTo>
                <a:lnTo>
                  <a:pt x="2592494" y="228600"/>
                </a:lnTo>
                <a:lnTo>
                  <a:pt x="2611544" y="200025"/>
                </a:lnTo>
                <a:lnTo>
                  <a:pt x="2630594" y="171450"/>
                </a:lnTo>
                <a:cubicBezTo>
                  <a:pt x="2633769" y="155575"/>
                  <a:pt x="2637657" y="139826"/>
                  <a:pt x="2640119" y="123825"/>
                </a:cubicBezTo>
                <a:cubicBezTo>
                  <a:pt x="2644011" y="98525"/>
                  <a:pt x="2649644" y="47625"/>
                  <a:pt x="2649644" y="47625"/>
                </a:cubicBezTo>
                <a:lnTo>
                  <a:pt x="2649644" y="47625"/>
                </a:lnTo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grpSp>
        <p:nvGrpSpPr>
          <p:cNvPr id="45" name="Group 5"/>
          <p:cNvGrpSpPr>
            <a:grpSpLocks/>
          </p:cNvGrpSpPr>
          <p:nvPr/>
        </p:nvGrpSpPr>
        <p:grpSpPr bwMode="auto">
          <a:xfrm rot="3275502">
            <a:off x="4407741" y="4045920"/>
            <a:ext cx="299371" cy="173476"/>
            <a:chOff x="0" y="2252"/>
            <a:chExt cx="20000" cy="15534"/>
          </a:xfrm>
        </p:grpSpPr>
        <p:sp>
          <p:nvSpPr>
            <p:cNvPr id="51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52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</p:grpSp>
      <p:grpSp>
        <p:nvGrpSpPr>
          <p:cNvPr id="53" name="Group 56"/>
          <p:cNvGrpSpPr>
            <a:grpSpLocks/>
          </p:cNvGrpSpPr>
          <p:nvPr/>
        </p:nvGrpSpPr>
        <p:grpSpPr bwMode="auto">
          <a:xfrm rot="2960991">
            <a:off x="3019078" y="5919530"/>
            <a:ext cx="432640" cy="56434"/>
            <a:chOff x="639" y="6436"/>
            <a:chExt cx="1701" cy="118"/>
          </a:xfrm>
        </p:grpSpPr>
        <p:sp>
          <p:nvSpPr>
            <p:cNvPr id="54" name="Rectangle 57"/>
            <p:cNvSpPr>
              <a:spLocks noChangeArrowheads="1"/>
            </p:cNvSpPr>
            <p:nvPr/>
          </p:nvSpPr>
          <p:spPr bwMode="auto">
            <a:xfrm>
              <a:off x="867" y="6439"/>
              <a:ext cx="286" cy="115"/>
            </a:xfrm>
            <a:prstGeom prst="rect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55" name="Rectangle 58"/>
            <p:cNvSpPr>
              <a:spLocks noChangeArrowheads="1"/>
            </p:cNvSpPr>
            <p:nvPr/>
          </p:nvSpPr>
          <p:spPr bwMode="auto">
            <a:xfrm>
              <a:off x="1380" y="6439"/>
              <a:ext cx="286" cy="115"/>
            </a:xfrm>
            <a:prstGeom prst="rect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56" name="Rectangle 59"/>
            <p:cNvSpPr>
              <a:spLocks noChangeArrowheads="1"/>
            </p:cNvSpPr>
            <p:nvPr/>
          </p:nvSpPr>
          <p:spPr bwMode="auto">
            <a:xfrm>
              <a:off x="1893" y="6439"/>
              <a:ext cx="286" cy="115"/>
            </a:xfrm>
            <a:prstGeom prst="rect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57" name="Line 60"/>
            <p:cNvSpPr>
              <a:spLocks noChangeShapeType="1"/>
            </p:cNvSpPr>
            <p:nvPr/>
          </p:nvSpPr>
          <p:spPr bwMode="auto">
            <a:xfrm>
              <a:off x="639" y="6436"/>
              <a:ext cx="1701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58" name="Line 61"/>
            <p:cNvSpPr>
              <a:spLocks noChangeShapeType="1"/>
            </p:cNvSpPr>
            <p:nvPr/>
          </p:nvSpPr>
          <p:spPr bwMode="auto">
            <a:xfrm>
              <a:off x="639" y="6553"/>
              <a:ext cx="1701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</p:grpSp>
      <p:sp>
        <p:nvSpPr>
          <p:cNvPr id="46" name="Прямоугольник 5"/>
          <p:cNvSpPr>
            <a:spLocks noChangeArrowheads="1"/>
          </p:cNvSpPr>
          <p:nvPr/>
        </p:nvSpPr>
        <p:spPr bwMode="auto">
          <a:xfrm>
            <a:off x="1" y="0"/>
            <a:ext cx="9144000" cy="980728"/>
          </a:xfrm>
          <a:prstGeom prst="rect">
            <a:avLst/>
          </a:prstGeom>
          <a:solidFill>
            <a:schemeClr val="tx2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5298" tIns="32649" rIns="65298" bIns="32649"/>
          <a:lstStyle/>
          <a:p>
            <a:pPr algn="ctr">
              <a:defRPr/>
            </a:pPr>
            <a:r>
              <a:rPr lang="ru-RU" altLang="ru-RU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МОДЕЛЬ РАЗВИТИЯ ОБСТАНОВКИ</a:t>
            </a:r>
          </a:p>
          <a:p>
            <a:pPr algn="ctr">
              <a:defRPr/>
            </a:pPr>
            <a:r>
              <a:rPr lang="ru-RU" altLang="ru-RU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Угроза подтопления в с. Шепси МО Туапсинского района</a:t>
            </a:r>
          </a:p>
          <a:p>
            <a:pPr algn="ctr">
              <a:defRPr/>
            </a:pPr>
            <a:r>
              <a:rPr lang="ru-RU" altLang="ru-RU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Краснодарского края</a:t>
            </a:r>
          </a:p>
        </p:txBody>
      </p:sp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217" y="3678577"/>
            <a:ext cx="2592461" cy="149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0" y="3305979"/>
            <a:ext cx="2520280" cy="1671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7" y="3041731"/>
            <a:ext cx="254795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0" y="5036466"/>
            <a:ext cx="252028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1" y="5298918"/>
            <a:ext cx="2520280" cy="151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270" y="3432175"/>
            <a:ext cx="26209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442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1206"/>
            <a:ext cx="9144000" cy="5926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023085"/>
              </p:ext>
            </p:extLst>
          </p:nvPr>
        </p:nvGraphicFramePr>
        <p:xfrm>
          <a:off x="8271604" y="26525"/>
          <a:ext cx="814798" cy="234147"/>
        </p:xfrm>
        <a:graphic>
          <a:graphicData uri="http://schemas.openxmlformats.org/drawingml/2006/table">
            <a:tbl>
              <a:tblPr/>
              <a:tblGrid>
                <a:gridCol w="814798"/>
              </a:tblGrid>
              <a:tr h="101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5" name="Прямоугольник 5"/>
          <p:cNvSpPr>
            <a:spLocks noChangeArrowheads="1"/>
          </p:cNvSpPr>
          <p:nvPr/>
        </p:nvSpPr>
        <p:spPr bwMode="auto">
          <a:xfrm>
            <a:off x="0" y="1347"/>
            <a:ext cx="9144000" cy="907372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55" tIns="38928" rIns="77855" bIns="38928" anchor="ctr"/>
          <a:lstStyle/>
          <a:p>
            <a:pPr algn="ctr" defTabSz="1340902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cap="all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МОДЕЛЬ РАЗВИТИЯ ОБСТАНОВКИ</a:t>
            </a:r>
          </a:p>
          <a:p>
            <a:pPr algn="ctr" defTabSz="1340902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cap="all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Угроза подтопление в с. </a:t>
            </a:r>
            <a:r>
              <a:rPr lang="ru-RU" altLang="ru-RU" sz="2000" cap="all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Дивноморское</a:t>
            </a:r>
            <a:r>
              <a:rPr lang="ru-RU" altLang="ru-RU" sz="2000" cap="all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МО Геленджик Краснодарского </a:t>
            </a:r>
            <a:r>
              <a:rPr lang="ru-RU" altLang="ru-RU" sz="2000" cap="all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края</a:t>
            </a:r>
            <a:endParaRPr lang="ru-RU" altLang="ru-RU" sz="2000" cap="all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3" name="Text Box 22"/>
          <p:cNvSpPr txBox="1">
            <a:spLocks noChangeArrowheads="1"/>
          </p:cNvSpPr>
          <p:nvPr/>
        </p:nvSpPr>
        <p:spPr bwMode="auto">
          <a:xfrm>
            <a:off x="5004048" y="3934293"/>
            <a:ext cx="1049311" cy="21575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650" tIns="26824" rIns="53650" bIns="26824">
            <a:spAutoFit/>
          </a:bodyPr>
          <a:lstStyle>
            <a:lvl1pPr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05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с. </a:t>
            </a:r>
            <a:r>
              <a:rPr lang="ru-RU" altLang="ru-RU" sz="105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Дивноморское</a:t>
            </a:r>
            <a:endParaRPr lang="ru-RU" altLang="ru-RU" sz="105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6" name="Freeform 52"/>
          <p:cNvSpPr>
            <a:spLocks/>
          </p:cNvSpPr>
          <p:nvPr/>
        </p:nvSpPr>
        <p:spPr bwMode="auto">
          <a:xfrm>
            <a:off x="5792062" y="3696121"/>
            <a:ext cx="261297" cy="119362"/>
          </a:xfrm>
          <a:custGeom>
            <a:avLst/>
            <a:gdLst>
              <a:gd name="T0" fmla="*/ 2147483647 w 1222"/>
              <a:gd name="T1" fmla="*/ 2147483647 h 892"/>
              <a:gd name="T2" fmla="*/ 2147483647 w 1222"/>
              <a:gd name="T3" fmla="*/ 2147483647 h 892"/>
              <a:gd name="T4" fmla="*/ 2147483647 w 1222"/>
              <a:gd name="T5" fmla="*/ 2147483647 h 892"/>
              <a:gd name="T6" fmla="*/ 2147483647 w 1222"/>
              <a:gd name="T7" fmla="*/ 2147483647 h 892"/>
              <a:gd name="T8" fmla="*/ 0 w 1222"/>
              <a:gd name="T9" fmla="*/ 2147483647 h 892"/>
              <a:gd name="T10" fmla="*/ 0 w 1222"/>
              <a:gd name="T11" fmla="*/ 2147483647 h 892"/>
              <a:gd name="T12" fmla="*/ 2147483647 w 1222"/>
              <a:gd name="T13" fmla="*/ 2147483647 h 892"/>
              <a:gd name="T14" fmla="*/ 2147483647 w 1222"/>
              <a:gd name="T15" fmla="*/ 2147483647 h 892"/>
              <a:gd name="T16" fmla="*/ 2147483647 w 1222"/>
              <a:gd name="T17" fmla="*/ 0 h 892"/>
              <a:gd name="T18" fmla="*/ 2147483647 w 1222"/>
              <a:gd name="T19" fmla="*/ 2147483647 h 892"/>
              <a:gd name="T20" fmla="*/ 2147483647 w 1222"/>
              <a:gd name="T21" fmla="*/ 2147483647 h 892"/>
              <a:gd name="T22" fmla="*/ 2147483647 w 1222"/>
              <a:gd name="T23" fmla="*/ 2147483647 h 892"/>
              <a:gd name="T24" fmla="*/ 2147483647 w 1222"/>
              <a:gd name="T25" fmla="*/ 2147483647 h 8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22" h="892">
                <a:moveTo>
                  <a:pt x="16" y="433"/>
                </a:moveTo>
                <a:lnTo>
                  <a:pt x="16" y="403"/>
                </a:lnTo>
                <a:lnTo>
                  <a:pt x="8" y="386"/>
                </a:lnTo>
                <a:lnTo>
                  <a:pt x="8" y="373"/>
                </a:lnTo>
                <a:lnTo>
                  <a:pt x="0" y="364"/>
                </a:lnTo>
                <a:lnTo>
                  <a:pt x="0" y="351"/>
                </a:lnTo>
                <a:lnTo>
                  <a:pt x="8" y="347"/>
                </a:lnTo>
                <a:lnTo>
                  <a:pt x="16" y="338"/>
                </a:lnTo>
                <a:lnTo>
                  <a:pt x="598" y="0"/>
                </a:lnTo>
                <a:lnTo>
                  <a:pt x="1221" y="338"/>
                </a:lnTo>
                <a:lnTo>
                  <a:pt x="623" y="878"/>
                </a:lnTo>
                <a:lnTo>
                  <a:pt x="57" y="891"/>
                </a:lnTo>
                <a:lnTo>
                  <a:pt x="16" y="433"/>
                </a:lnTo>
              </a:path>
            </a:pathLst>
          </a:custGeom>
          <a:solidFill>
            <a:srgbClr val="FFCC66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lIns="78913" tIns="39456" rIns="78913" bIns="39456"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AutoShape 54"/>
          <p:cNvSpPr>
            <a:spLocks noChangeArrowheads="1"/>
          </p:cNvSpPr>
          <p:nvPr/>
        </p:nvSpPr>
        <p:spPr bwMode="auto">
          <a:xfrm>
            <a:off x="2682865" y="1570205"/>
            <a:ext cx="1669901" cy="764843"/>
          </a:xfrm>
          <a:prstGeom prst="wedgeRectCallout">
            <a:avLst>
              <a:gd name="adj1" fmla="val 69779"/>
              <a:gd name="adj2" fmla="val 92279"/>
            </a:avLst>
          </a:prstGeom>
          <a:solidFill>
            <a:srgbClr val="00B0F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Мезыбь</a:t>
            </a:r>
            <a:endPara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482586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За водным объектом ведется визуальное наблюдение.</a:t>
            </a:r>
          </a:p>
        </p:txBody>
      </p:sp>
      <p:grpSp>
        <p:nvGrpSpPr>
          <p:cNvPr id="65" name="Группа 64"/>
          <p:cNvGrpSpPr/>
          <p:nvPr/>
        </p:nvGrpSpPr>
        <p:grpSpPr>
          <a:xfrm>
            <a:off x="6485608" y="908720"/>
            <a:ext cx="2608288" cy="1136240"/>
            <a:chOff x="6428209" y="4986230"/>
            <a:chExt cx="2608288" cy="1130579"/>
          </a:xfrm>
        </p:grpSpPr>
        <p:sp>
          <p:nvSpPr>
            <p:cNvPr id="66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881797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9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48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131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.;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1,91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км. автомобильных дорог;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автомобильный мост;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 железнодорожных мостов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" name="Rectangle 84"/>
            <p:cNvSpPr>
              <a:spLocks noChangeArrowheads="1"/>
            </p:cNvSpPr>
            <p:nvPr/>
          </p:nvSpPr>
          <p:spPr bwMode="auto">
            <a:xfrm>
              <a:off x="6428209" y="4986230"/>
              <a:ext cx="2608288" cy="429944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При наихудшем сценарии в зону подтопления попадает: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4" name="Группа 73"/>
          <p:cNvGrpSpPr/>
          <p:nvPr/>
        </p:nvGrpSpPr>
        <p:grpSpPr>
          <a:xfrm>
            <a:off x="6485609" y="2087617"/>
            <a:ext cx="2608288" cy="632358"/>
            <a:chOff x="6428209" y="4993020"/>
            <a:chExt cx="2608288" cy="629207"/>
          </a:xfrm>
        </p:grpSpPr>
        <p:sp>
          <p:nvSpPr>
            <p:cNvPr id="75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38721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85000"/>
                </a:lnSpc>
              </a:pP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В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с. </a:t>
              </a:r>
              <a:r>
                <a:rPr lang="ru-RU" sz="1000" dirty="0" err="1" smtClean="0">
                  <a:latin typeface="Times New Roman" pitchFamily="18" charset="0"/>
                  <a:cs typeface="Times New Roman" pitchFamily="18" charset="0"/>
                </a:rPr>
                <a:t>Дивноморское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проживает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6113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.,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501 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14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СЗО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>
                  <a:latin typeface="Times New Roman" pitchFamily="18" charset="0"/>
                  <a:cs typeface="Times New Roman" pitchFamily="18" charset="0"/>
                </a:rPr>
                <a:t>ПОО</a:t>
              </a:r>
              <a:r>
                <a:rPr lang="ru-RU" sz="100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6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AutoShape 54"/>
          <p:cNvSpPr>
            <a:spLocks noChangeArrowheads="1"/>
          </p:cNvSpPr>
          <p:nvPr/>
        </p:nvSpPr>
        <p:spPr bwMode="auto">
          <a:xfrm>
            <a:off x="53029" y="908719"/>
            <a:ext cx="2234404" cy="748935"/>
          </a:xfrm>
          <a:prstGeom prst="wedgeRectCallout">
            <a:avLst>
              <a:gd name="adj1" fmla="val 45502"/>
              <a:gd name="adj2" fmla="val 20678"/>
            </a:avLst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Геленджик (2 ОФПС)</a:t>
            </a: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за направление ОГ Дудоров Сергей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Иванович</a:t>
            </a:r>
          </a:p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8- 918-318-50-01</a:t>
            </a:r>
          </a:p>
        </p:txBody>
      </p:sp>
      <p:grpSp>
        <p:nvGrpSpPr>
          <p:cNvPr id="51" name="Группа 50"/>
          <p:cNvGrpSpPr/>
          <p:nvPr/>
        </p:nvGrpSpPr>
        <p:grpSpPr>
          <a:xfrm>
            <a:off x="6487806" y="4828957"/>
            <a:ext cx="2608287" cy="1965164"/>
            <a:chOff x="6487806" y="4828956"/>
            <a:chExt cx="2608287" cy="2007477"/>
          </a:xfrm>
        </p:grpSpPr>
        <p:sp>
          <p:nvSpPr>
            <p:cNvPr id="55" name="Text Box 830"/>
            <p:cNvSpPr txBox="1">
              <a:spLocks noChangeArrowheads="1"/>
            </p:cNvSpPr>
            <p:nvPr/>
          </p:nvSpPr>
          <p:spPr bwMode="auto">
            <a:xfrm>
              <a:off x="6487806" y="5073827"/>
              <a:ext cx="2608287" cy="176260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КЦГМС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СЦГМС «ЧАМ»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АГК ТЦМП</a:t>
              </a:r>
            </a:p>
          </p:txBody>
        </p:sp>
        <p:sp>
          <p:nvSpPr>
            <p:cNvPr id="57" name="Freeform 52"/>
            <p:cNvSpPr>
              <a:spLocks/>
            </p:cNvSpPr>
            <p:nvPr/>
          </p:nvSpPr>
          <p:spPr bwMode="auto">
            <a:xfrm>
              <a:off x="8736053" y="6029413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Полилиния 57"/>
            <p:cNvSpPr/>
            <p:nvPr/>
          </p:nvSpPr>
          <p:spPr>
            <a:xfrm>
              <a:off x="8736053" y="5204408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Полилиния 58"/>
            <p:cNvSpPr/>
            <p:nvPr/>
          </p:nvSpPr>
          <p:spPr>
            <a:xfrm rot="16200000">
              <a:off x="8760776" y="5759375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Полилиния 59"/>
            <p:cNvSpPr/>
            <p:nvPr/>
          </p:nvSpPr>
          <p:spPr>
            <a:xfrm>
              <a:off x="8736053" y="5331250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Равнобедренный треугольник 61"/>
            <p:cNvSpPr/>
            <p:nvPr/>
          </p:nvSpPr>
          <p:spPr>
            <a:xfrm>
              <a:off x="8791219" y="6401332"/>
              <a:ext cx="108012" cy="108012"/>
            </a:xfrm>
            <a:prstGeom prst="triangle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Равнобедренный треугольник 62"/>
            <p:cNvSpPr/>
            <p:nvPr/>
          </p:nvSpPr>
          <p:spPr>
            <a:xfrm>
              <a:off x="8791219" y="6591852"/>
              <a:ext cx="108012" cy="108012"/>
            </a:xfrm>
            <a:prstGeom prst="triangl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Равнобедренный треугольник 63"/>
            <p:cNvSpPr/>
            <p:nvPr/>
          </p:nvSpPr>
          <p:spPr>
            <a:xfrm>
              <a:off x="8789990" y="6232997"/>
              <a:ext cx="108012" cy="108012"/>
            </a:xfrm>
            <a:prstGeom prst="triangl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Rectangle 84"/>
            <p:cNvSpPr>
              <a:spLocks noChangeArrowheads="1"/>
            </p:cNvSpPr>
            <p:nvPr/>
          </p:nvSpPr>
          <p:spPr bwMode="auto">
            <a:xfrm>
              <a:off x="6487806" y="4828956"/>
              <a:ext cx="2606090" cy="2474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69" name="Group 56"/>
            <p:cNvGrpSpPr>
              <a:grpSpLocks/>
            </p:cNvGrpSpPr>
            <p:nvPr/>
          </p:nvGrpSpPr>
          <p:grpSpPr bwMode="auto">
            <a:xfrm>
              <a:off x="8723250" y="5734934"/>
              <a:ext cx="302928" cy="45971"/>
              <a:chOff x="639" y="6436"/>
              <a:chExt cx="1701" cy="118"/>
            </a:xfrm>
          </p:grpSpPr>
          <p:sp>
            <p:nvSpPr>
              <p:cNvPr id="70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1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3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7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78" name="Group 5"/>
          <p:cNvGrpSpPr>
            <a:grpSpLocks/>
          </p:cNvGrpSpPr>
          <p:nvPr/>
        </p:nvGrpSpPr>
        <p:grpSpPr bwMode="auto">
          <a:xfrm>
            <a:off x="8789984" y="5463877"/>
            <a:ext cx="195693" cy="138676"/>
            <a:chOff x="4321" y="-14272"/>
            <a:chExt cx="15679" cy="14775"/>
          </a:xfrm>
        </p:grpSpPr>
        <p:sp>
          <p:nvSpPr>
            <p:cNvPr id="79" name="Freeform 6"/>
            <p:cNvSpPr>
              <a:spLocks/>
            </p:cNvSpPr>
            <p:nvPr/>
          </p:nvSpPr>
          <p:spPr bwMode="auto">
            <a:xfrm>
              <a:off x="4321" y="-14272"/>
              <a:ext cx="15679" cy="3708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0" name="Freeform 7"/>
            <p:cNvSpPr>
              <a:spLocks/>
            </p:cNvSpPr>
            <p:nvPr/>
          </p:nvSpPr>
          <p:spPr bwMode="auto">
            <a:xfrm>
              <a:off x="4321" y="-3205"/>
              <a:ext cx="15679" cy="3708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607" y="3171797"/>
            <a:ext cx="2603673" cy="1524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041" y="5018530"/>
            <a:ext cx="2695463" cy="1775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" name="Группа 52"/>
          <p:cNvGrpSpPr>
            <a:grpSpLocks noChangeAspect="1"/>
          </p:cNvGrpSpPr>
          <p:nvPr/>
        </p:nvGrpSpPr>
        <p:grpSpPr>
          <a:xfrm>
            <a:off x="8539802" y="95836"/>
            <a:ext cx="504000" cy="504000"/>
            <a:chOff x="9625856" y="4064"/>
            <a:chExt cx="625999" cy="526433"/>
          </a:xfrm>
        </p:grpSpPr>
        <p:sp>
          <p:nvSpPr>
            <p:cNvPr id="54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6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1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1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2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83" name="Picture 49" descr="original_metal_w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4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85" name="Group 51"/>
            <p:cNvGrpSpPr>
              <a:grpSpLocks/>
            </p:cNvGrpSpPr>
            <p:nvPr/>
          </p:nvGrpSpPr>
          <p:grpSpPr bwMode="auto">
            <a:xfrm>
              <a:off x="9857913" y="76993"/>
              <a:ext cx="160490" cy="177478"/>
              <a:chOff x="3376" y="927"/>
              <a:chExt cx="583" cy="769"/>
            </a:xfrm>
          </p:grpSpPr>
          <p:sp>
            <p:nvSpPr>
              <p:cNvPr id="93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8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2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5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6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7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8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9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0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1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2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3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6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7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8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9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0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1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2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3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4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5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6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7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8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1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2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3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4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5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6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9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1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2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3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4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5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6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7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8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9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0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1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2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3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4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5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6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87" name="Group 404"/>
            <p:cNvGrpSpPr>
              <a:grpSpLocks/>
            </p:cNvGrpSpPr>
            <p:nvPr/>
          </p:nvGrpSpPr>
          <p:grpSpPr bwMode="auto">
            <a:xfrm>
              <a:off x="9739826" y="139308"/>
              <a:ext cx="400541" cy="273256"/>
              <a:chOff x="4421" y="1250"/>
              <a:chExt cx="1455" cy="1184"/>
            </a:xfrm>
          </p:grpSpPr>
          <p:sp>
            <p:nvSpPr>
              <p:cNvPr id="90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8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9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041" y="4828957"/>
            <a:ext cx="2695463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5" y="5071172"/>
            <a:ext cx="2736270" cy="1666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9" y="4828956"/>
            <a:ext cx="2760486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932" y="2852936"/>
            <a:ext cx="2620963" cy="378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38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6634"/>
            <a:ext cx="9144000" cy="603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464233"/>
              </p:ext>
            </p:extLst>
          </p:nvPr>
        </p:nvGraphicFramePr>
        <p:xfrm>
          <a:off x="8271604" y="26525"/>
          <a:ext cx="814798" cy="234147"/>
        </p:xfrm>
        <a:graphic>
          <a:graphicData uri="http://schemas.openxmlformats.org/drawingml/2006/table">
            <a:tbl>
              <a:tblPr/>
              <a:tblGrid>
                <a:gridCol w="814798"/>
              </a:tblGrid>
              <a:tr h="101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5" name="Прямоугольник 5"/>
          <p:cNvSpPr>
            <a:spLocks noChangeArrowheads="1"/>
          </p:cNvSpPr>
          <p:nvPr/>
        </p:nvSpPr>
        <p:spPr bwMode="auto">
          <a:xfrm>
            <a:off x="0" y="0"/>
            <a:ext cx="9144000" cy="826634"/>
          </a:xfrm>
          <a:prstGeom prst="rect">
            <a:avLst/>
          </a:prstGeom>
          <a:solidFill>
            <a:schemeClr val="tx2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5298" tIns="32649" rIns="65298" bIns="32649"/>
          <a:lstStyle/>
          <a:p>
            <a:pPr algn="ctr">
              <a:defRPr/>
            </a:pPr>
            <a:r>
              <a:rPr lang="ru-RU" altLang="ru-RU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МОДЕЛЬ РАЗВИТИЯ ОБСТАНОВКИ</a:t>
            </a:r>
          </a:p>
          <a:p>
            <a:pPr algn="ctr">
              <a:defRPr/>
            </a:pPr>
            <a:r>
              <a:rPr lang="ru-RU" altLang="ru-RU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Угроза </a:t>
            </a:r>
            <a:r>
              <a:rPr lang="ru-RU" altLang="ru-RU" sz="2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подтопления </a:t>
            </a:r>
            <a:r>
              <a:rPr lang="ru-RU" altLang="ru-RU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ru-RU" sz="2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 г. Новороссийск </a:t>
            </a:r>
            <a:r>
              <a:rPr lang="ru-RU" altLang="ru-RU" sz="21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с.Цемдолина</a:t>
            </a:r>
            <a:r>
              <a:rPr lang="ru-RU" altLang="ru-RU" sz="21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Краснодарского края</a:t>
            </a:r>
            <a:endParaRPr lang="ru-RU" altLang="ru-RU" sz="21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3" name="Text Box 22"/>
          <p:cNvSpPr txBox="1">
            <a:spLocks noChangeArrowheads="1"/>
          </p:cNvSpPr>
          <p:nvPr/>
        </p:nvSpPr>
        <p:spPr bwMode="auto">
          <a:xfrm>
            <a:off x="3944027" y="5585151"/>
            <a:ext cx="1002824" cy="21575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650" tIns="26824" rIns="53650" bIns="26824">
            <a:spAutoFit/>
          </a:bodyPr>
          <a:lstStyle>
            <a:lvl1pPr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05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г. </a:t>
            </a:r>
            <a:r>
              <a:rPr lang="ru-RU" altLang="ru-RU" sz="1050" i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Новоросийск</a:t>
            </a:r>
            <a:r>
              <a:rPr lang="ru-RU" altLang="ru-RU" sz="105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endParaRPr lang="ru-RU" altLang="ru-RU" sz="105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6" name="Freeform 52"/>
          <p:cNvSpPr>
            <a:spLocks/>
          </p:cNvSpPr>
          <p:nvPr/>
        </p:nvSpPr>
        <p:spPr bwMode="auto">
          <a:xfrm>
            <a:off x="3919076" y="5818897"/>
            <a:ext cx="261297" cy="119362"/>
          </a:xfrm>
          <a:custGeom>
            <a:avLst/>
            <a:gdLst>
              <a:gd name="T0" fmla="*/ 2147483647 w 1222"/>
              <a:gd name="T1" fmla="*/ 2147483647 h 892"/>
              <a:gd name="T2" fmla="*/ 2147483647 w 1222"/>
              <a:gd name="T3" fmla="*/ 2147483647 h 892"/>
              <a:gd name="T4" fmla="*/ 2147483647 w 1222"/>
              <a:gd name="T5" fmla="*/ 2147483647 h 892"/>
              <a:gd name="T6" fmla="*/ 2147483647 w 1222"/>
              <a:gd name="T7" fmla="*/ 2147483647 h 892"/>
              <a:gd name="T8" fmla="*/ 0 w 1222"/>
              <a:gd name="T9" fmla="*/ 2147483647 h 892"/>
              <a:gd name="T10" fmla="*/ 0 w 1222"/>
              <a:gd name="T11" fmla="*/ 2147483647 h 892"/>
              <a:gd name="T12" fmla="*/ 2147483647 w 1222"/>
              <a:gd name="T13" fmla="*/ 2147483647 h 892"/>
              <a:gd name="T14" fmla="*/ 2147483647 w 1222"/>
              <a:gd name="T15" fmla="*/ 2147483647 h 892"/>
              <a:gd name="T16" fmla="*/ 2147483647 w 1222"/>
              <a:gd name="T17" fmla="*/ 0 h 892"/>
              <a:gd name="T18" fmla="*/ 2147483647 w 1222"/>
              <a:gd name="T19" fmla="*/ 2147483647 h 892"/>
              <a:gd name="T20" fmla="*/ 2147483647 w 1222"/>
              <a:gd name="T21" fmla="*/ 2147483647 h 892"/>
              <a:gd name="T22" fmla="*/ 2147483647 w 1222"/>
              <a:gd name="T23" fmla="*/ 2147483647 h 892"/>
              <a:gd name="T24" fmla="*/ 2147483647 w 1222"/>
              <a:gd name="T25" fmla="*/ 2147483647 h 8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22" h="892">
                <a:moveTo>
                  <a:pt x="16" y="433"/>
                </a:moveTo>
                <a:lnTo>
                  <a:pt x="16" y="403"/>
                </a:lnTo>
                <a:lnTo>
                  <a:pt x="8" y="386"/>
                </a:lnTo>
                <a:lnTo>
                  <a:pt x="8" y="373"/>
                </a:lnTo>
                <a:lnTo>
                  <a:pt x="0" y="364"/>
                </a:lnTo>
                <a:lnTo>
                  <a:pt x="0" y="351"/>
                </a:lnTo>
                <a:lnTo>
                  <a:pt x="8" y="347"/>
                </a:lnTo>
                <a:lnTo>
                  <a:pt x="16" y="338"/>
                </a:lnTo>
                <a:lnTo>
                  <a:pt x="598" y="0"/>
                </a:lnTo>
                <a:lnTo>
                  <a:pt x="1221" y="338"/>
                </a:lnTo>
                <a:lnTo>
                  <a:pt x="623" y="878"/>
                </a:lnTo>
                <a:lnTo>
                  <a:pt x="57" y="891"/>
                </a:lnTo>
                <a:lnTo>
                  <a:pt x="16" y="433"/>
                </a:lnTo>
              </a:path>
            </a:pathLst>
          </a:custGeom>
          <a:solidFill>
            <a:srgbClr val="FFCC66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lIns="78913" tIns="39456" rIns="78913" bIns="39456"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AutoShape 54"/>
          <p:cNvSpPr>
            <a:spLocks noChangeArrowheads="1"/>
          </p:cNvSpPr>
          <p:nvPr/>
        </p:nvSpPr>
        <p:spPr bwMode="auto">
          <a:xfrm>
            <a:off x="2915816" y="898708"/>
            <a:ext cx="1800883" cy="642838"/>
          </a:xfrm>
          <a:prstGeom prst="wedgeRectCallout">
            <a:avLst>
              <a:gd name="adj1" fmla="val -48729"/>
              <a:gd name="adj2" fmla="val 128630"/>
            </a:avLst>
          </a:prstGeom>
          <a:solidFill>
            <a:srgbClr val="00B0F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Цемес</a:t>
            </a:r>
          </a:p>
          <a:p>
            <a:pPr algn="ctr"/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водным объектом ведется визуальное наблюдение.</a:t>
            </a:r>
          </a:p>
          <a:p>
            <a:pPr defTabSz="1482586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srgbClr val="00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Group 5"/>
          <p:cNvGrpSpPr>
            <a:grpSpLocks/>
          </p:cNvGrpSpPr>
          <p:nvPr/>
        </p:nvGrpSpPr>
        <p:grpSpPr bwMode="auto">
          <a:xfrm rot="1986658">
            <a:off x="5983345" y="5034738"/>
            <a:ext cx="272155" cy="190824"/>
            <a:chOff x="0" y="2252"/>
            <a:chExt cx="20000" cy="15534"/>
          </a:xfrm>
        </p:grpSpPr>
        <p:sp>
          <p:nvSpPr>
            <p:cNvPr id="53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6486576" y="898474"/>
            <a:ext cx="2608288" cy="1005436"/>
            <a:chOff x="6428209" y="4986230"/>
            <a:chExt cx="2608288" cy="1000426"/>
          </a:xfrm>
        </p:grpSpPr>
        <p:sp>
          <p:nvSpPr>
            <p:cNvPr id="36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75164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9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1 137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домов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3 979 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.;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0,6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км. автомобильных дорог;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автомобильных мостов.</a:t>
              </a:r>
            </a:p>
          </p:txBody>
        </p:sp>
        <p:sp>
          <p:nvSpPr>
            <p:cNvPr id="37" name="Rectangle 84"/>
            <p:cNvSpPr>
              <a:spLocks noChangeArrowheads="1"/>
            </p:cNvSpPr>
            <p:nvPr/>
          </p:nvSpPr>
          <p:spPr bwMode="auto">
            <a:xfrm>
              <a:off x="6428209" y="4986230"/>
              <a:ext cx="2608288" cy="429944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При наихудшем сценарии в зону подтопления попадает: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Группа 68"/>
          <p:cNvGrpSpPr/>
          <p:nvPr/>
        </p:nvGrpSpPr>
        <p:grpSpPr>
          <a:xfrm>
            <a:off x="6485609" y="1999491"/>
            <a:ext cx="2608288" cy="632358"/>
            <a:chOff x="6428209" y="4993020"/>
            <a:chExt cx="2608288" cy="629207"/>
          </a:xfrm>
        </p:grpSpPr>
        <p:sp>
          <p:nvSpPr>
            <p:cNvPr id="70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38721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В г. Новороссийск проживает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242 446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45 966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184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СЗО,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23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ПОО.</a:t>
              </a:r>
            </a:p>
          </p:txBody>
        </p:sp>
        <p:sp>
          <p:nvSpPr>
            <p:cNvPr id="71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Group 5"/>
          <p:cNvGrpSpPr>
            <a:grpSpLocks/>
          </p:cNvGrpSpPr>
          <p:nvPr/>
        </p:nvGrpSpPr>
        <p:grpSpPr bwMode="auto">
          <a:xfrm rot="8072612">
            <a:off x="3404061" y="2590392"/>
            <a:ext cx="224922" cy="157705"/>
            <a:chOff x="0" y="2252"/>
            <a:chExt cx="20000" cy="15534"/>
          </a:xfrm>
        </p:grpSpPr>
        <p:sp>
          <p:nvSpPr>
            <p:cNvPr id="59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4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63" name="Group 5"/>
          <p:cNvGrpSpPr>
            <a:grpSpLocks/>
          </p:cNvGrpSpPr>
          <p:nvPr/>
        </p:nvGrpSpPr>
        <p:grpSpPr bwMode="auto">
          <a:xfrm rot="8072612">
            <a:off x="6212192" y="5148904"/>
            <a:ext cx="224922" cy="157705"/>
            <a:chOff x="0" y="2252"/>
            <a:chExt cx="20000" cy="15534"/>
          </a:xfrm>
        </p:grpSpPr>
        <p:sp>
          <p:nvSpPr>
            <p:cNvPr id="68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2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73" name="Group 5"/>
          <p:cNvGrpSpPr>
            <a:grpSpLocks/>
          </p:cNvGrpSpPr>
          <p:nvPr/>
        </p:nvGrpSpPr>
        <p:grpSpPr bwMode="auto">
          <a:xfrm rot="8072612">
            <a:off x="2281867" y="1598157"/>
            <a:ext cx="224922" cy="157705"/>
            <a:chOff x="0" y="2252"/>
            <a:chExt cx="20000" cy="15534"/>
          </a:xfrm>
        </p:grpSpPr>
        <p:sp>
          <p:nvSpPr>
            <p:cNvPr id="79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0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84" name="Group 5"/>
          <p:cNvGrpSpPr>
            <a:grpSpLocks/>
          </p:cNvGrpSpPr>
          <p:nvPr/>
        </p:nvGrpSpPr>
        <p:grpSpPr bwMode="auto">
          <a:xfrm rot="20536808">
            <a:off x="3807950" y="3901158"/>
            <a:ext cx="272155" cy="190824"/>
            <a:chOff x="0" y="2252"/>
            <a:chExt cx="20000" cy="15534"/>
          </a:xfrm>
        </p:grpSpPr>
        <p:sp>
          <p:nvSpPr>
            <p:cNvPr id="85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6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87" name="Group 5"/>
          <p:cNvGrpSpPr>
            <a:grpSpLocks/>
          </p:cNvGrpSpPr>
          <p:nvPr/>
        </p:nvGrpSpPr>
        <p:grpSpPr bwMode="auto">
          <a:xfrm rot="20077566">
            <a:off x="3562305" y="3433638"/>
            <a:ext cx="272155" cy="190824"/>
            <a:chOff x="0" y="2252"/>
            <a:chExt cx="20000" cy="15534"/>
          </a:xfrm>
        </p:grpSpPr>
        <p:sp>
          <p:nvSpPr>
            <p:cNvPr id="88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9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90" name="Group 5"/>
          <p:cNvGrpSpPr>
            <a:grpSpLocks/>
          </p:cNvGrpSpPr>
          <p:nvPr/>
        </p:nvGrpSpPr>
        <p:grpSpPr bwMode="auto">
          <a:xfrm rot="7673783">
            <a:off x="4203172" y="3609566"/>
            <a:ext cx="272155" cy="190824"/>
            <a:chOff x="0" y="2252"/>
            <a:chExt cx="20000" cy="15534"/>
          </a:xfrm>
        </p:grpSpPr>
        <p:sp>
          <p:nvSpPr>
            <p:cNvPr id="91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2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93" name="Group 5"/>
          <p:cNvGrpSpPr>
            <a:grpSpLocks/>
          </p:cNvGrpSpPr>
          <p:nvPr/>
        </p:nvGrpSpPr>
        <p:grpSpPr bwMode="auto">
          <a:xfrm rot="8095344">
            <a:off x="6062517" y="4823544"/>
            <a:ext cx="272155" cy="190824"/>
            <a:chOff x="0" y="2252"/>
            <a:chExt cx="20000" cy="15534"/>
          </a:xfrm>
        </p:grpSpPr>
        <p:sp>
          <p:nvSpPr>
            <p:cNvPr id="94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5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4" name="Полилиния 3"/>
          <p:cNvSpPr/>
          <p:nvPr/>
        </p:nvSpPr>
        <p:spPr>
          <a:xfrm>
            <a:off x="1905000" y="1590675"/>
            <a:ext cx="4877112" cy="4076700"/>
          </a:xfrm>
          <a:custGeom>
            <a:avLst/>
            <a:gdLst>
              <a:gd name="connsiteX0" fmla="*/ 0 w 4877112"/>
              <a:gd name="connsiteY0" fmla="*/ 9525 h 4076700"/>
              <a:gd name="connsiteX1" fmla="*/ 0 w 4877112"/>
              <a:gd name="connsiteY1" fmla="*/ 9525 h 4076700"/>
              <a:gd name="connsiteX2" fmla="*/ 28575 w 4877112"/>
              <a:gd name="connsiteY2" fmla="*/ 95250 h 4076700"/>
              <a:gd name="connsiteX3" fmla="*/ 57150 w 4877112"/>
              <a:gd name="connsiteY3" fmla="*/ 123825 h 4076700"/>
              <a:gd name="connsiteX4" fmla="*/ 104775 w 4877112"/>
              <a:gd name="connsiteY4" fmla="*/ 180975 h 4076700"/>
              <a:gd name="connsiteX5" fmla="*/ 95250 w 4877112"/>
              <a:gd name="connsiteY5" fmla="*/ 219075 h 4076700"/>
              <a:gd name="connsiteX6" fmla="*/ 76200 w 4877112"/>
              <a:gd name="connsiteY6" fmla="*/ 247650 h 4076700"/>
              <a:gd name="connsiteX7" fmla="*/ 85725 w 4877112"/>
              <a:gd name="connsiteY7" fmla="*/ 276225 h 4076700"/>
              <a:gd name="connsiteX8" fmla="*/ 142875 w 4877112"/>
              <a:gd name="connsiteY8" fmla="*/ 333375 h 4076700"/>
              <a:gd name="connsiteX9" fmla="*/ 200025 w 4877112"/>
              <a:gd name="connsiteY9" fmla="*/ 390525 h 4076700"/>
              <a:gd name="connsiteX10" fmla="*/ 228600 w 4877112"/>
              <a:gd name="connsiteY10" fmla="*/ 419100 h 4076700"/>
              <a:gd name="connsiteX11" fmla="*/ 238125 w 4877112"/>
              <a:gd name="connsiteY11" fmla="*/ 447675 h 4076700"/>
              <a:gd name="connsiteX12" fmla="*/ 266700 w 4877112"/>
              <a:gd name="connsiteY12" fmla="*/ 457200 h 4076700"/>
              <a:gd name="connsiteX13" fmla="*/ 304800 w 4877112"/>
              <a:gd name="connsiteY13" fmla="*/ 533400 h 4076700"/>
              <a:gd name="connsiteX14" fmla="*/ 333375 w 4877112"/>
              <a:gd name="connsiteY14" fmla="*/ 638175 h 4076700"/>
              <a:gd name="connsiteX15" fmla="*/ 361950 w 4877112"/>
              <a:gd name="connsiteY15" fmla="*/ 695325 h 4076700"/>
              <a:gd name="connsiteX16" fmla="*/ 390525 w 4877112"/>
              <a:gd name="connsiteY16" fmla="*/ 876300 h 4076700"/>
              <a:gd name="connsiteX17" fmla="*/ 409575 w 4877112"/>
              <a:gd name="connsiteY17" fmla="*/ 981075 h 4076700"/>
              <a:gd name="connsiteX18" fmla="*/ 428625 w 4877112"/>
              <a:gd name="connsiteY18" fmla="*/ 1038225 h 4076700"/>
              <a:gd name="connsiteX19" fmla="*/ 457200 w 4877112"/>
              <a:gd name="connsiteY19" fmla="*/ 1095375 h 4076700"/>
              <a:gd name="connsiteX20" fmla="*/ 466725 w 4877112"/>
              <a:gd name="connsiteY20" fmla="*/ 1123950 h 4076700"/>
              <a:gd name="connsiteX21" fmla="*/ 495300 w 4877112"/>
              <a:gd name="connsiteY21" fmla="*/ 1143000 h 4076700"/>
              <a:gd name="connsiteX22" fmla="*/ 542925 w 4877112"/>
              <a:gd name="connsiteY22" fmla="*/ 1190625 h 4076700"/>
              <a:gd name="connsiteX23" fmla="*/ 600075 w 4877112"/>
              <a:gd name="connsiteY23" fmla="*/ 1209675 h 4076700"/>
              <a:gd name="connsiteX24" fmla="*/ 657225 w 4877112"/>
              <a:gd name="connsiteY24" fmla="*/ 1247775 h 4076700"/>
              <a:gd name="connsiteX25" fmla="*/ 685800 w 4877112"/>
              <a:gd name="connsiteY25" fmla="*/ 1276350 h 4076700"/>
              <a:gd name="connsiteX26" fmla="*/ 771525 w 4877112"/>
              <a:gd name="connsiteY26" fmla="*/ 1333500 h 4076700"/>
              <a:gd name="connsiteX27" fmla="*/ 800100 w 4877112"/>
              <a:gd name="connsiteY27" fmla="*/ 1352550 h 4076700"/>
              <a:gd name="connsiteX28" fmla="*/ 828675 w 4877112"/>
              <a:gd name="connsiteY28" fmla="*/ 1371600 h 4076700"/>
              <a:gd name="connsiteX29" fmla="*/ 990600 w 4877112"/>
              <a:gd name="connsiteY29" fmla="*/ 1390650 h 4076700"/>
              <a:gd name="connsiteX30" fmla="*/ 1047750 w 4877112"/>
              <a:gd name="connsiteY30" fmla="*/ 1438275 h 4076700"/>
              <a:gd name="connsiteX31" fmla="*/ 1104900 w 4877112"/>
              <a:gd name="connsiteY31" fmla="*/ 1476375 h 4076700"/>
              <a:gd name="connsiteX32" fmla="*/ 1162050 w 4877112"/>
              <a:gd name="connsiteY32" fmla="*/ 1543050 h 4076700"/>
              <a:gd name="connsiteX33" fmla="*/ 1238250 w 4877112"/>
              <a:gd name="connsiteY33" fmla="*/ 1581150 h 4076700"/>
              <a:gd name="connsiteX34" fmla="*/ 1266825 w 4877112"/>
              <a:gd name="connsiteY34" fmla="*/ 1600200 h 4076700"/>
              <a:gd name="connsiteX35" fmla="*/ 1285875 w 4877112"/>
              <a:gd name="connsiteY35" fmla="*/ 1647825 h 4076700"/>
              <a:gd name="connsiteX36" fmla="*/ 1295400 w 4877112"/>
              <a:gd name="connsiteY36" fmla="*/ 1704975 h 4076700"/>
              <a:gd name="connsiteX37" fmla="*/ 1323975 w 4877112"/>
              <a:gd name="connsiteY37" fmla="*/ 1743075 h 4076700"/>
              <a:gd name="connsiteX38" fmla="*/ 1352550 w 4877112"/>
              <a:gd name="connsiteY38" fmla="*/ 1838325 h 4076700"/>
              <a:gd name="connsiteX39" fmla="*/ 1381125 w 4877112"/>
              <a:gd name="connsiteY39" fmla="*/ 1914525 h 4076700"/>
              <a:gd name="connsiteX40" fmla="*/ 1438275 w 4877112"/>
              <a:gd name="connsiteY40" fmla="*/ 1962150 h 4076700"/>
              <a:gd name="connsiteX41" fmla="*/ 1533525 w 4877112"/>
              <a:gd name="connsiteY41" fmla="*/ 2076450 h 4076700"/>
              <a:gd name="connsiteX42" fmla="*/ 1600200 w 4877112"/>
              <a:gd name="connsiteY42" fmla="*/ 2124075 h 4076700"/>
              <a:gd name="connsiteX43" fmla="*/ 1666875 w 4877112"/>
              <a:gd name="connsiteY43" fmla="*/ 2200275 h 4076700"/>
              <a:gd name="connsiteX44" fmla="*/ 1695450 w 4877112"/>
              <a:gd name="connsiteY44" fmla="*/ 2219325 h 4076700"/>
              <a:gd name="connsiteX45" fmla="*/ 1724025 w 4877112"/>
              <a:gd name="connsiteY45" fmla="*/ 2362200 h 4076700"/>
              <a:gd name="connsiteX46" fmla="*/ 1743075 w 4877112"/>
              <a:gd name="connsiteY46" fmla="*/ 2438400 h 4076700"/>
              <a:gd name="connsiteX47" fmla="*/ 1762125 w 4877112"/>
              <a:gd name="connsiteY47" fmla="*/ 2505075 h 4076700"/>
              <a:gd name="connsiteX48" fmla="*/ 1800225 w 4877112"/>
              <a:gd name="connsiteY48" fmla="*/ 2562225 h 4076700"/>
              <a:gd name="connsiteX49" fmla="*/ 1828800 w 4877112"/>
              <a:gd name="connsiteY49" fmla="*/ 2581275 h 4076700"/>
              <a:gd name="connsiteX50" fmla="*/ 1847850 w 4877112"/>
              <a:gd name="connsiteY50" fmla="*/ 2609850 h 4076700"/>
              <a:gd name="connsiteX51" fmla="*/ 1952625 w 4877112"/>
              <a:gd name="connsiteY51" fmla="*/ 2657475 h 4076700"/>
              <a:gd name="connsiteX52" fmla="*/ 1990725 w 4877112"/>
              <a:gd name="connsiteY52" fmla="*/ 2686050 h 4076700"/>
              <a:gd name="connsiteX53" fmla="*/ 2019300 w 4877112"/>
              <a:gd name="connsiteY53" fmla="*/ 2695575 h 4076700"/>
              <a:gd name="connsiteX54" fmla="*/ 2114550 w 4877112"/>
              <a:gd name="connsiteY54" fmla="*/ 2714625 h 4076700"/>
              <a:gd name="connsiteX55" fmla="*/ 2190750 w 4877112"/>
              <a:gd name="connsiteY55" fmla="*/ 2733675 h 4076700"/>
              <a:gd name="connsiteX56" fmla="*/ 2209800 w 4877112"/>
              <a:gd name="connsiteY56" fmla="*/ 2762250 h 4076700"/>
              <a:gd name="connsiteX57" fmla="*/ 2238375 w 4877112"/>
              <a:gd name="connsiteY57" fmla="*/ 2771775 h 4076700"/>
              <a:gd name="connsiteX58" fmla="*/ 2266950 w 4877112"/>
              <a:gd name="connsiteY58" fmla="*/ 2790825 h 4076700"/>
              <a:gd name="connsiteX59" fmla="*/ 2295525 w 4877112"/>
              <a:gd name="connsiteY59" fmla="*/ 2847975 h 4076700"/>
              <a:gd name="connsiteX60" fmla="*/ 2352675 w 4877112"/>
              <a:gd name="connsiteY60" fmla="*/ 2886075 h 4076700"/>
              <a:gd name="connsiteX61" fmla="*/ 2362200 w 4877112"/>
              <a:gd name="connsiteY61" fmla="*/ 2914650 h 4076700"/>
              <a:gd name="connsiteX62" fmla="*/ 2419350 w 4877112"/>
              <a:gd name="connsiteY62" fmla="*/ 2952750 h 4076700"/>
              <a:gd name="connsiteX63" fmla="*/ 2476500 w 4877112"/>
              <a:gd name="connsiteY63" fmla="*/ 2990850 h 4076700"/>
              <a:gd name="connsiteX64" fmla="*/ 2543175 w 4877112"/>
              <a:gd name="connsiteY64" fmla="*/ 3028950 h 4076700"/>
              <a:gd name="connsiteX65" fmla="*/ 2571750 w 4877112"/>
              <a:gd name="connsiteY65" fmla="*/ 3048000 h 4076700"/>
              <a:gd name="connsiteX66" fmla="*/ 2638425 w 4877112"/>
              <a:gd name="connsiteY66" fmla="*/ 3076575 h 4076700"/>
              <a:gd name="connsiteX67" fmla="*/ 2676525 w 4877112"/>
              <a:gd name="connsiteY67" fmla="*/ 3086100 h 4076700"/>
              <a:gd name="connsiteX68" fmla="*/ 2781300 w 4877112"/>
              <a:gd name="connsiteY68" fmla="*/ 3105150 h 4076700"/>
              <a:gd name="connsiteX69" fmla="*/ 2895600 w 4877112"/>
              <a:gd name="connsiteY69" fmla="*/ 3143250 h 4076700"/>
              <a:gd name="connsiteX70" fmla="*/ 2971800 w 4877112"/>
              <a:gd name="connsiteY70" fmla="*/ 3162300 h 4076700"/>
              <a:gd name="connsiteX71" fmla="*/ 3000375 w 4877112"/>
              <a:gd name="connsiteY71" fmla="*/ 3181350 h 4076700"/>
              <a:gd name="connsiteX72" fmla="*/ 3019425 w 4877112"/>
              <a:gd name="connsiteY72" fmla="*/ 3219450 h 4076700"/>
              <a:gd name="connsiteX73" fmla="*/ 3048000 w 4877112"/>
              <a:gd name="connsiteY73" fmla="*/ 3267075 h 4076700"/>
              <a:gd name="connsiteX74" fmla="*/ 3067050 w 4877112"/>
              <a:gd name="connsiteY74" fmla="*/ 3314700 h 4076700"/>
              <a:gd name="connsiteX75" fmla="*/ 3124200 w 4877112"/>
              <a:gd name="connsiteY75" fmla="*/ 3371850 h 4076700"/>
              <a:gd name="connsiteX76" fmla="*/ 3305175 w 4877112"/>
              <a:gd name="connsiteY76" fmla="*/ 3400425 h 4076700"/>
              <a:gd name="connsiteX77" fmla="*/ 3390900 w 4877112"/>
              <a:gd name="connsiteY77" fmla="*/ 3409950 h 4076700"/>
              <a:gd name="connsiteX78" fmla="*/ 3457575 w 4877112"/>
              <a:gd name="connsiteY78" fmla="*/ 3438525 h 4076700"/>
              <a:gd name="connsiteX79" fmla="*/ 3486150 w 4877112"/>
              <a:gd name="connsiteY79" fmla="*/ 3457575 h 4076700"/>
              <a:gd name="connsiteX80" fmla="*/ 3524250 w 4877112"/>
              <a:gd name="connsiteY80" fmla="*/ 3476625 h 4076700"/>
              <a:gd name="connsiteX81" fmla="*/ 3590925 w 4877112"/>
              <a:gd name="connsiteY81" fmla="*/ 3495675 h 4076700"/>
              <a:gd name="connsiteX82" fmla="*/ 3657600 w 4877112"/>
              <a:gd name="connsiteY82" fmla="*/ 3533775 h 4076700"/>
              <a:gd name="connsiteX83" fmla="*/ 3781425 w 4877112"/>
              <a:gd name="connsiteY83" fmla="*/ 3571875 h 4076700"/>
              <a:gd name="connsiteX84" fmla="*/ 3857625 w 4877112"/>
              <a:gd name="connsiteY84" fmla="*/ 3609975 h 4076700"/>
              <a:gd name="connsiteX85" fmla="*/ 3895725 w 4877112"/>
              <a:gd name="connsiteY85" fmla="*/ 3638550 h 4076700"/>
              <a:gd name="connsiteX86" fmla="*/ 3933825 w 4877112"/>
              <a:gd name="connsiteY86" fmla="*/ 3648075 h 4076700"/>
              <a:gd name="connsiteX87" fmla="*/ 3990975 w 4877112"/>
              <a:gd name="connsiteY87" fmla="*/ 3667125 h 4076700"/>
              <a:gd name="connsiteX88" fmla="*/ 4038600 w 4877112"/>
              <a:gd name="connsiteY88" fmla="*/ 3705225 h 4076700"/>
              <a:gd name="connsiteX89" fmla="*/ 4114800 w 4877112"/>
              <a:gd name="connsiteY89" fmla="*/ 3724275 h 4076700"/>
              <a:gd name="connsiteX90" fmla="*/ 4171950 w 4877112"/>
              <a:gd name="connsiteY90" fmla="*/ 3762375 h 4076700"/>
              <a:gd name="connsiteX91" fmla="*/ 4229100 w 4877112"/>
              <a:gd name="connsiteY91" fmla="*/ 3848100 h 4076700"/>
              <a:gd name="connsiteX92" fmla="*/ 4276725 w 4877112"/>
              <a:gd name="connsiteY92" fmla="*/ 3914775 h 4076700"/>
              <a:gd name="connsiteX93" fmla="*/ 4343400 w 4877112"/>
              <a:gd name="connsiteY93" fmla="*/ 3981450 h 4076700"/>
              <a:gd name="connsiteX94" fmla="*/ 4371975 w 4877112"/>
              <a:gd name="connsiteY94" fmla="*/ 3990975 h 4076700"/>
              <a:gd name="connsiteX95" fmla="*/ 4419600 w 4877112"/>
              <a:gd name="connsiteY95" fmla="*/ 4019550 h 4076700"/>
              <a:gd name="connsiteX96" fmla="*/ 4476750 w 4877112"/>
              <a:gd name="connsiteY96" fmla="*/ 4029075 h 4076700"/>
              <a:gd name="connsiteX97" fmla="*/ 4543425 w 4877112"/>
              <a:gd name="connsiteY97" fmla="*/ 4067175 h 4076700"/>
              <a:gd name="connsiteX98" fmla="*/ 4619625 w 4877112"/>
              <a:gd name="connsiteY98" fmla="*/ 4076700 h 4076700"/>
              <a:gd name="connsiteX99" fmla="*/ 4867275 w 4877112"/>
              <a:gd name="connsiteY99" fmla="*/ 4067175 h 4076700"/>
              <a:gd name="connsiteX100" fmla="*/ 4876800 w 4877112"/>
              <a:gd name="connsiteY100" fmla="*/ 4038600 h 4076700"/>
              <a:gd name="connsiteX101" fmla="*/ 4857750 w 4877112"/>
              <a:gd name="connsiteY101" fmla="*/ 3962400 h 4076700"/>
              <a:gd name="connsiteX102" fmla="*/ 4838700 w 4877112"/>
              <a:gd name="connsiteY102" fmla="*/ 3933825 h 4076700"/>
              <a:gd name="connsiteX103" fmla="*/ 4819650 w 4877112"/>
              <a:gd name="connsiteY103" fmla="*/ 3895725 h 4076700"/>
              <a:gd name="connsiteX104" fmla="*/ 4772025 w 4877112"/>
              <a:gd name="connsiteY104" fmla="*/ 3829050 h 4076700"/>
              <a:gd name="connsiteX105" fmla="*/ 4752975 w 4877112"/>
              <a:gd name="connsiteY105" fmla="*/ 3762375 h 4076700"/>
              <a:gd name="connsiteX106" fmla="*/ 4743450 w 4877112"/>
              <a:gd name="connsiteY106" fmla="*/ 3733800 h 4076700"/>
              <a:gd name="connsiteX107" fmla="*/ 4733925 w 4877112"/>
              <a:gd name="connsiteY107" fmla="*/ 3533775 h 4076700"/>
              <a:gd name="connsiteX108" fmla="*/ 4657725 w 4877112"/>
              <a:gd name="connsiteY108" fmla="*/ 3448050 h 4076700"/>
              <a:gd name="connsiteX109" fmla="*/ 4619625 w 4877112"/>
              <a:gd name="connsiteY109" fmla="*/ 3438525 h 4076700"/>
              <a:gd name="connsiteX110" fmla="*/ 4581525 w 4877112"/>
              <a:gd name="connsiteY110" fmla="*/ 3381375 h 4076700"/>
              <a:gd name="connsiteX111" fmla="*/ 4562475 w 4877112"/>
              <a:gd name="connsiteY111" fmla="*/ 3352800 h 4076700"/>
              <a:gd name="connsiteX112" fmla="*/ 4533900 w 4877112"/>
              <a:gd name="connsiteY112" fmla="*/ 3343275 h 4076700"/>
              <a:gd name="connsiteX113" fmla="*/ 4476750 w 4877112"/>
              <a:gd name="connsiteY113" fmla="*/ 3276600 h 4076700"/>
              <a:gd name="connsiteX114" fmla="*/ 4457700 w 4877112"/>
              <a:gd name="connsiteY114" fmla="*/ 3248025 h 4076700"/>
              <a:gd name="connsiteX115" fmla="*/ 4448175 w 4877112"/>
              <a:gd name="connsiteY115" fmla="*/ 3219450 h 4076700"/>
              <a:gd name="connsiteX116" fmla="*/ 4429125 w 4877112"/>
              <a:gd name="connsiteY116" fmla="*/ 3190875 h 4076700"/>
              <a:gd name="connsiteX117" fmla="*/ 4410075 w 4877112"/>
              <a:gd name="connsiteY117" fmla="*/ 3152775 h 4076700"/>
              <a:gd name="connsiteX118" fmla="*/ 4352925 w 4877112"/>
              <a:gd name="connsiteY118" fmla="*/ 3095625 h 4076700"/>
              <a:gd name="connsiteX119" fmla="*/ 4314825 w 4877112"/>
              <a:gd name="connsiteY119" fmla="*/ 3028950 h 4076700"/>
              <a:gd name="connsiteX120" fmla="*/ 4295775 w 4877112"/>
              <a:gd name="connsiteY120" fmla="*/ 2990850 h 4076700"/>
              <a:gd name="connsiteX121" fmla="*/ 4248150 w 4877112"/>
              <a:gd name="connsiteY121" fmla="*/ 2924175 h 4076700"/>
              <a:gd name="connsiteX122" fmla="*/ 4095750 w 4877112"/>
              <a:gd name="connsiteY122" fmla="*/ 2857500 h 4076700"/>
              <a:gd name="connsiteX123" fmla="*/ 4057650 w 4877112"/>
              <a:gd name="connsiteY123" fmla="*/ 2838450 h 4076700"/>
              <a:gd name="connsiteX124" fmla="*/ 4019550 w 4877112"/>
              <a:gd name="connsiteY124" fmla="*/ 2828925 h 4076700"/>
              <a:gd name="connsiteX125" fmla="*/ 3952875 w 4877112"/>
              <a:gd name="connsiteY125" fmla="*/ 2809875 h 4076700"/>
              <a:gd name="connsiteX126" fmla="*/ 3924300 w 4877112"/>
              <a:gd name="connsiteY126" fmla="*/ 2790825 h 4076700"/>
              <a:gd name="connsiteX127" fmla="*/ 3838575 w 4877112"/>
              <a:gd name="connsiteY127" fmla="*/ 2752725 h 4076700"/>
              <a:gd name="connsiteX128" fmla="*/ 3781425 w 4877112"/>
              <a:gd name="connsiteY128" fmla="*/ 2705100 h 4076700"/>
              <a:gd name="connsiteX129" fmla="*/ 3667125 w 4877112"/>
              <a:gd name="connsiteY129" fmla="*/ 2686050 h 4076700"/>
              <a:gd name="connsiteX130" fmla="*/ 3638550 w 4877112"/>
              <a:gd name="connsiteY130" fmla="*/ 2676525 h 4076700"/>
              <a:gd name="connsiteX131" fmla="*/ 3609975 w 4877112"/>
              <a:gd name="connsiteY131" fmla="*/ 2657475 h 4076700"/>
              <a:gd name="connsiteX132" fmla="*/ 3581400 w 4877112"/>
              <a:gd name="connsiteY132" fmla="*/ 2647950 h 4076700"/>
              <a:gd name="connsiteX133" fmla="*/ 3543300 w 4877112"/>
              <a:gd name="connsiteY133" fmla="*/ 2628900 h 4076700"/>
              <a:gd name="connsiteX134" fmla="*/ 3495675 w 4877112"/>
              <a:gd name="connsiteY134" fmla="*/ 2600325 h 4076700"/>
              <a:gd name="connsiteX135" fmla="*/ 3438525 w 4877112"/>
              <a:gd name="connsiteY135" fmla="*/ 2590800 h 4076700"/>
              <a:gd name="connsiteX136" fmla="*/ 3409950 w 4877112"/>
              <a:gd name="connsiteY136" fmla="*/ 2562225 h 4076700"/>
              <a:gd name="connsiteX137" fmla="*/ 3257550 w 4877112"/>
              <a:gd name="connsiteY137" fmla="*/ 2533650 h 4076700"/>
              <a:gd name="connsiteX138" fmla="*/ 3200400 w 4877112"/>
              <a:gd name="connsiteY138" fmla="*/ 2514600 h 4076700"/>
              <a:gd name="connsiteX139" fmla="*/ 3095625 w 4877112"/>
              <a:gd name="connsiteY139" fmla="*/ 2505075 h 4076700"/>
              <a:gd name="connsiteX140" fmla="*/ 3019425 w 4877112"/>
              <a:gd name="connsiteY140" fmla="*/ 2486025 h 4076700"/>
              <a:gd name="connsiteX141" fmla="*/ 2990850 w 4877112"/>
              <a:gd name="connsiteY141" fmla="*/ 2400300 h 4076700"/>
              <a:gd name="connsiteX142" fmla="*/ 2981325 w 4877112"/>
              <a:gd name="connsiteY142" fmla="*/ 2371725 h 4076700"/>
              <a:gd name="connsiteX143" fmla="*/ 2971800 w 4877112"/>
              <a:gd name="connsiteY143" fmla="*/ 2343150 h 4076700"/>
              <a:gd name="connsiteX144" fmla="*/ 2952750 w 4877112"/>
              <a:gd name="connsiteY144" fmla="*/ 2247900 h 4076700"/>
              <a:gd name="connsiteX145" fmla="*/ 2943225 w 4877112"/>
              <a:gd name="connsiteY145" fmla="*/ 2219325 h 4076700"/>
              <a:gd name="connsiteX146" fmla="*/ 2905125 w 4877112"/>
              <a:gd name="connsiteY146" fmla="*/ 2162175 h 4076700"/>
              <a:gd name="connsiteX147" fmla="*/ 2895600 w 4877112"/>
              <a:gd name="connsiteY147" fmla="*/ 2133600 h 4076700"/>
              <a:gd name="connsiteX148" fmla="*/ 2847975 w 4877112"/>
              <a:gd name="connsiteY148" fmla="*/ 2066925 h 4076700"/>
              <a:gd name="connsiteX149" fmla="*/ 2809875 w 4877112"/>
              <a:gd name="connsiteY149" fmla="*/ 2019300 h 4076700"/>
              <a:gd name="connsiteX150" fmla="*/ 2800350 w 4877112"/>
              <a:gd name="connsiteY150" fmla="*/ 1971675 h 4076700"/>
              <a:gd name="connsiteX151" fmla="*/ 2724150 w 4877112"/>
              <a:gd name="connsiteY151" fmla="*/ 1933575 h 4076700"/>
              <a:gd name="connsiteX152" fmla="*/ 2695575 w 4877112"/>
              <a:gd name="connsiteY152" fmla="*/ 1914525 h 4076700"/>
              <a:gd name="connsiteX153" fmla="*/ 2609850 w 4877112"/>
              <a:gd name="connsiteY153" fmla="*/ 1885950 h 4076700"/>
              <a:gd name="connsiteX154" fmla="*/ 2543175 w 4877112"/>
              <a:gd name="connsiteY154" fmla="*/ 1847850 h 4076700"/>
              <a:gd name="connsiteX155" fmla="*/ 2466975 w 4877112"/>
              <a:gd name="connsiteY155" fmla="*/ 1800225 h 4076700"/>
              <a:gd name="connsiteX156" fmla="*/ 2381250 w 4877112"/>
              <a:gd name="connsiteY156" fmla="*/ 1790700 h 4076700"/>
              <a:gd name="connsiteX157" fmla="*/ 2343150 w 4877112"/>
              <a:gd name="connsiteY157" fmla="*/ 1771650 h 4076700"/>
              <a:gd name="connsiteX158" fmla="*/ 2314575 w 4877112"/>
              <a:gd name="connsiteY158" fmla="*/ 1762125 h 4076700"/>
              <a:gd name="connsiteX159" fmla="*/ 2276475 w 4877112"/>
              <a:gd name="connsiteY159" fmla="*/ 1743075 h 4076700"/>
              <a:gd name="connsiteX160" fmla="*/ 2247900 w 4877112"/>
              <a:gd name="connsiteY160" fmla="*/ 1704975 h 4076700"/>
              <a:gd name="connsiteX161" fmla="*/ 2171700 w 4877112"/>
              <a:gd name="connsiteY161" fmla="*/ 1676400 h 4076700"/>
              <a:gd name="connsiteX162" fmla="*/ 2105025 w 4877112"/>
              <a:gd name="connsiteY162" fmla="*/ 1590675 h 4076700"/>
              <a:gd name="connsiteX163" fmla="*/ 2085975 w 4877112"/>
              <a:gd name="connsiteY163" fmla="*/ 1562100 h 4076700"/>
              <a:gd name="connsiteX164" fmla="*/ 2076450 w 4877112"/>
              <a:gd name="connsiteY164" fmla="*/ 1533525 h 4076700"/>
              <a:gd name="connsiteX165" fmla="*/ 2057400 w 4877112"/>
              <a:gd name="connsiteY165" fmla="*/ 1504950 h 4076700"/>
              <a:gd name="connsiteX166" fmla="*/ 2047875 w 4877112"/>
              <a:gd name="connsiteY166" fmla="*/ 1476375 h 4076700"/>
              <a:gd name="connsiteX167" fmla="*/ 2019300 w 4877112"/>
              <a:gd name="connsiteY167" fmla="*/ 1381125 h 4076700"/>
              <a:gd name="connsiteX168" fmla="*/ 2000250 w 4877112"/>
              <a:gd name="connsiteY168" fmla="*/ 1343025 h 4076700"/>
              <a:gd name="connsiteX169" fmla="*/ 1952625 w 4877112"/>
              <a:gd name="connsiteY169" fmla="*/ 1257300 h 4076700"/>
              <a:gd name="connsiteX170" fmla="*/ 1933575 w 4877112"/>
              <a:gd name="connsiteY170" fmla="*/ 1171575 h 4076700"/>
              <a:gd name="connsiteX171" fmla="*/ 1924050 w 4877112"/>
              <a:gd name="connsiteY171" fmla="*/ 1143000 h 4076700"/>
              <a:gd name="connsiteX172" fmla="*/ 1905000 w 4877112"/>
              <a:gd name="connsiteY172" fmla="*/ 1114425 h 4076700"/>
              <a:gd name="connsiteX173" fmla="*/ 1895475 w 4877112"/>
              <a:gd name="connsiteY173" fmla="*/ 1076325 h 4076700"/>
              <a:gd name="connsiteX174" fmla="*/ 1819275 w 4877112"/>
              <a:gd name="connsiteY174" fmla="*/ 981075 h 4076700"/>
              <a:gd name="connsiteX175" fmla="*/ 1800225 w 4877112"/>
              <a:gd name="connsiteY175" fmla="*/ 952500 h 4076700"/>
              <a:gd name="connsiteX176" fmla="*/ 1771650 w 4877112"/>
              <a:gd name="connsiteY176" fmla="*/ 914400 h 4076700"/>
              <a:gd name="connsiteX177" fmla="*/ 1733550 w 4877112"/>
              <a:gd name="connsiteY177" fmla="*/ 857250 h 4076700"/>
              <a:gd name="connsiteX178" fmla="*/ 1704975 w 4877112"/>
              <a:gd name="connsiteY178" fmla="*/ 819150 h 4076700"/>
              <a:gd name="connsiteX179" fmla="*/ 1685925 w 4877112"/>
              <a:gd name="connsiteY179" fmla="*/ 781050 h 4076700"/>
              <a:gd name="connsiteX180" fmla="*/ 1600200 w 4877112"/>
              <a:gd name="connsiteY180" fmla="*/ 742950 h 4076700"/>
              <a:gd name="connsiteX181" fmla="*/ 1409700 w 4877112"/>
              <a:gd name="connsiteY181" fmla="*/ 714375 h 4076700"/>
              <a:gd name="connsiteX182" fmla="*/ 1381125 w 4877112"/>
              <a:gd name="connsiteY182" fmla="*/ 685800 h 4076700"/>
              <a:gd name="connsiteX183" fmla="*/ 1352550 w 4877112"/>
              <a:gd name="connsiteY183" fmla="*/ 676275 h 4076700"/>
              <a:gd name="connsiteX184" fmla="*/ 1276350 w 4877112"/>
              <a:gd name="connsiteY184" fmla="*/ 657225 h 4076700"/>
              <a:gd name="connsiteX185" fmla="*/ 1247775 w 4877112"/>
              <a:gd name="connsiteY185" fmla="*/ 647700 h 4076700"/>
              <a:gd name="connsiteX186" fmla="*/ 1209675 w 4877112"/>
              <a:gd name="connsiteY186" fmla="*/ 638175 h 4076700"/>
              <a:gd name="connsiteX187" fmla="*/ 1171575 w 4877112"/>
              <a:gd name="connsiteY187" fmla="*/ 619125 h 4076700"/>
              <a:gd name="connsiteX188" fmla="*/ 1143000 w 4877112"/>
              <a:gd name="connsiteY188" fmla="*/ 600075 h 4076700"/>
              <a:gd name="connsiteX189" fmla="*/ 1057275 w 4877112"/>
              <a:gd name="connsiteY189" fmla="*/ 571500 h 4076700"/>
              <a:gd name="connsiteX190" fmla="*/ 1019175 w 4877112"/>
              <a:gd name="connsiteY190" fmla="*/ 533400 h 4076700"/>
              <a:gd name="connsiteX191" fmla="*/ 981075 w 4877112"/>
              <a:gd name="connsiteY191" fmla="*/ 504825 h 4076700"/>
              <a:gd name="connsiteX192" fmla="*/ 952500 w 4877112"/>
              <a:gd name="connsiteY192" fmla="*/ 447675 h 4076700"/>
              <a:gd name="connsiteX193" fmla="*/ 895350 w 4877112"/>
              <a:gd name="connsiteY193" fmla="*/ 390525 h 4076700"/>
              <a:gd name="connsiteX194" fmla="*/ 866775 w 4877112"/>
              <a:gd name="connsiteY194" fmla="*/ 361950 h 4076700"/>
              <a:gd name="connsiteX195" fmla="*/ 838200 w 4877112"/>
              <a:gd name="connsiteY195" fmla="*/ 333375 h 4076700"/>
              <a:gd name="connsiteX196" fmla="*/ 781050 w 4877112"/>
              <a:gd name="connsiteY196" fmla="*/ 295275 h 4076700"/>
              <a:gd name="connsiteX197" fmla="*/ 666750 w 4877112"/>
              <a:gd name="connsiteY197" fmla="*/ 219075 h 4076700"/>
              <a:gd name="connsiteX198" fmla="*/ 571500 w 4877112"/>
              <a:gd name="connsiteY198" fmla="*/ 152400 h 4076700"/>
              <a:gd name="connsiteX199" fmla="*/ 542925 w 4877112"/>
              <a:gd name="connsiteY199" fmla="*/ 142875 h 4076700"/>
              <a:gd name="connsiteX200" fmla="*/ 523875 w 4877112"/>
              <a:gd name="connsiteY200" fmla="*/ 114300 h 4076700"/>
              <a:gd name="connsiteX201" fmla="*/ 390525 w 4877112"/>
              <a:gd name="connsiteY201" fmla="*/ 85725 h 4076700"/>
              <a:gd name="connsiteX202" fmla="*/ 295275 w 4877112"/>
              <a:gd name="connsiteY202" fmla="*/ 66675 h 4076700"/>
              <a:gd name="connsiteX203" fmla="*/ 238125 w 4877112"/>
              <a:gd name="connsiteY203" fmla="*/ 47625 h 4076700"/>
              <a:gd name="connsiteX204" fmla="*/ 142875 w 4877112"/>
              <a:gd name="connsiteY204" fmla="*/ 28575 h 4076700"/>
              <a:gd name="connsiteX205" fmla="*/ 85725 w 4877112"/>
              <a:gd name="connsiteY205" fmla="*/ 9525 h 4076700"/>
              <a:gd name="connsiteX206" fmla="*/ 57150 w 4877112"/>
              <a:gd name="connsiteY206" fmla="*/ 0 h 4076700"/>
              <a:gd name="connsiteX207" fmla="*/ 0 w 4877112"/>
              <a:gd name="connsiteY207" fmla="*/ 9525 h 407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</a:cxnLst>
            <a:rect l="l" t="t" r="r" b="b"/>
            <a:pathLst>
              <a:path w="4877112" h="4076700">
                <a:moveTo>
                  <a:pt x="0" y="9525"/>
                </a:moveTo>
                <a:lnTo>
                  <a:pt x="0" y="9525"/>
                </a:lnTo>
                <a:cubicBezTo>
                  <a:pt x="9525" y="38100"/>
                  <a:pt x="15105" y="68309"/>
                  <a:pt x="28575" y="95250"/>
                </a:cubicBezTo>
                <a:cubicBezTo>
                  <a:pt x="34599" y="107298"/>
                  <a:pt x="48526" y="113477"/>
                  <a:pt x="57150" y="123825"/>
                </a:cubicBezTo>
                <a:cubicBezTo>
                  <a:pt x="123455" y="203391"/>
                  <a:pt x="21293" y="97493"/>
                  <a:pt x="104775" y="180975"/>
                </a:cubicBezTo>
                <a:cubicBezTo>
                  <a:pt x="101600" y="193675"/>
                  <a:pt x="100407" y="207043"/>
                  <a:pt x="95250" y="219075"/>
                </a:cubicBezTo>
                <a:cubicBezTo>
                  <a:pt x="90741" y="229597"/>
                  <a:pt x="78082" y="236358"/>
                  <a:pt x="76200" y="247650"/>
                </a:cubicBezTo>
                <a:cubicBezTo>
                  <a:pt x="74549" y="257554"/>
                  <a:pt x="80744" y="267508"/>
                  <a:pt x="85725" y="276225"/>
                </a:cubicBezTo>
                <a:cubicBezTo>
                  <a:pt x="118972" y="334407"/>
                  <a:pt x="102675" y="297642"/>
                  <a:pt x="142875" y="333375"/>
                </a:cubicBezTo>
                <a:cubicBezTo>
                  <a:pt x="163011" y="351273"/>
                  <a:pt x="180975" y="371475"/>
                  <a:pt x="200025" y="390525"/>
                </a:cubicBezTo>
                <a:lnTo>
                  <a:pt x="228600" y="419100"/>
                </a:lnTo>
                <a:cubicBezTo>
                  <a:pt x="231775" y="428625"/>
                  <a:pt x="231025" y="440575"/>
                  <a:pt x="238125" y="447675"/>
                </a:cubicBezTo>
                <a:cubicBezTo>
                  <a:pt x="245225" y="454775"/>
                  <a:pt x="260536" y="449275"/>
                  <a:pt x="266700" y="457200"/>
                </a:cubicBezTo>
                <a:cubicBezTo>
                  <a:pt x="284135" y="479616"/>
                  <a:pt x="304800" y="533400"/>
                  <a:pt x="304800" y="533400"/>
                </a:cubicBezTo>
                <a:cubicBezTo>
                  <a:pt x="309912" y="558960"/>
                  <a:pt x="319564" y="617458"/>
                  <a:pt x="333375" y="638175"/>
                </a:cubicBezTo>
                <a:cubicBezTo>
                  <a:pt x="349430" y="662257"/>
                  <a:pt x="356316" y="667157"/>
                  <a:pt x="361950" y="695325"/>
                </a:cubicBezTo>
                <a:cubicBezTo>
                  <a:pt x="378125" y="776202"/>
                  <a:pt x="379354" y="803686"/>
                  <a:pt x="390525" y="876300"/>
                </a:cubicBezTo>
                <a:cubicBezTo>
                  <a:pt x="393088" y="892957"/>
                  <a:pt x="404330" y="961843"/>
                  <a:pt x="409575" y="981075"/>
                </a:cubicBezTo>
                <a:cubicBezTo>
                  <a:pt x="414859" y="1000448"/>
                  <a:pt x="422275" y="1019175"/>
                  <a:pt x="428625" y="1038225"/>
                </a:cubicBezTo>
                <a:cubicBezTo>
                  <a:pt x="452566" y="1110049"/>
                  <a:pt x="420271" y="1021517"/>
                  <a:pt x="457200" y="1095375"/>
                </a:cubicBezTo>
                <a:cubicBezTo>
                  <a:pt x="461690" y="1104355"/>
                  <a:pt x="460453" y="1116110"/>
                  <a:pt x="466725" y="1123950"/>
                </a:cubicBezTo>
                <a:cubicBezTo>
                  <a:pt x="473876" y="1132889"/>
                  <a:pt x="485775" y="1136650"/>
                  <a:pt x="495300" y="1143000"/>
                </a:cubicBezTo>
                <a:cubicBezTo>
                  <a:pt x="512679" y="1169068"/>
                  <a:pt x="512846" y="1177257"/>
                  <a:pt x="542925" y="1190625"/>
                </a:cubicBezTo>
                <a:cubicBezTo>
                  <a:pt x="561275" y="1198780"/>
                  <a:pt x="583367" y="1198536"/>
                  <a:pt x="600075" y="1209675"/>
                </a:cubicBezTo>
                <a:cubicBezTo>
                  <a:pt x="619125" y="1222375"/>
                  <a:pt x="641036" y="1231586"/>
                  <a:pt x="657225" y="1247775"/>
                </a:cubicBezTo>
                <a:cubicBezTo>
                  <a:pt x="666750" y="1257300"/>
                  <a:pt x="675167" y="1268080"/>
                  <a:pt x="685800" y="1276350"/>
                </a:cubicBezTo>
                <a:lnTo>
                  <a:pt x="771525" y="1333500"/>
                </a:lnTo>
                <a:lnTo>
                  <a:pt x="800100" y="1352550"/>
                </a:lnTo>
                <a:cubicBezTo>
                  <a:pt x="809625" y="1358900"/>
                  <a:pt x="817306" y="1370262"/>
                  <a:pt x="828675" y="1371600"/>
                </a:cubicBezTo>
                <a:lnTo>
                  <a:pt x="990600" y="1390650"/>
                </a:lnTo>
                <a:cubicBezTo>
                  <a:pt x="1044912" y="1463065"/>
                  <a:pt x="991647" y="1407107"/>
                  <a:pt x="1047750" y="1438275"/>
                </a:cubicBezTo>
                <a:cubicBezTo>
                  <a:pt x="1067764" y="1449394"/>
                  <a:pt x="1104900" y="1476375"/>
                  <a:pt x="1104900" y="1476375"/>
                </a:cubicBezTo>
                <a:cubicBezTo>
                  <a:pt x="1122135" y="1502228"/>
                  <a:pt x="1134333" y="1524572"/>
                  <a:pt x="1162050" y="1543050"/>
                </a:cubicBezTo>
                <a:cubicBezTo>
                  <a:pt x="1185679" y="1558802"/>
                  <a:pt x="1214621" y="1565398"/>
                  <a:pt x="1238250" y="1581150"/>
                </a:cubicBezTo>
                <a:lnTo>
                  <a:pt x="1266825" y="1600200"/>
                </a:lnTo>
                <a:cubicBezTo>
                  <a:pt x="1273175" y="1616075"/>
                  <a:pt x="1281376" y="1631330"/>
                  <a:pt x="1285875" y="1647825"/>
                </a:cubicBezTo>
                <a:cubicBezTo>
                  <a:pt x="1290957" y="1666457"/>
                  <a:pt x="1288227" y="1687044"/>
                  <a:pt x="1295400" y="1704975"/>
                </a:cubicBezTo>
                <a:cubicBezTo>
                  <a:pt x="1301296" y="1719715"/>
                  <a:pt x="1314450" y="1730375"/>
                  <a:pt x="1323975" y="1743075"/>
                </a:cubicBezTo>
                <a:cubicBezTo>
                  <a:pt x="1339258" y="1834772"/>
                  <a:pt x="1322346" y="1767849"/>
                  <a:pt x="1352550" y="1838325"/>
                </a:cubicBezTo>
                <a:cubicBezTo>
                  <a:pt x="1364640" y="1866535"/>
                  <a:pt x="1363186" y="1885822"/>
                  <a:pt x="1381125" y="1914525"/>
                </a:cubicBezTo>
                <a:cubicBezTo>
                  <a:pt x="1394221" y="1935479"/>
                  <a:pt x="1418525" y="1948984"/>
                  <a:pt x="1438275" y="1962150"/>
                </a:cubicBezTo>
                <a:cubicBezTo>
                  <a:pt x="1466388" y="2004320"/>
                  <a:pt x="1489521" y="2047114"/>
                  <a:pt x="1533525" y="2076450"/>
                </a:cubicBezTo>
                <a:cubicBezTo>
                  <a:pt x="1556140" y="2091527"/>
                  <a:pt x="1579525" y="2106353"/>
                  <a:pt x="1600200" y="2124075"/>
                </a:cubicBezTo>
                <a:cubicBezTo>
                  <a:pt x="1654135" y="2170305"/>
                  <a:pt x="1603781" y="2137181"/>
                  <a:pt x="1666875" y="2200275"/>
                </a:cubicBezTo>
                <a:cubicBezTo>
                  <a:pt x="1674970" y="2208370"/>
                  <a:pt x="1685925" y="2212975"/>
                  <a:pt x="1695450" y="2219325"/>
                </a:cubicBezTo>
                <a:cubicBezTo>
                  <a:pt x="1737276" y="2282064"/>
                  <a:pt x="1708311" y="2228635"/>
                  <a:pt x="1724025" y="2362200"/>
                </a:cubicBezTo>
                <a:cubicBezTo>
                  <a:pt x="1729835" y="2411581"/>
                  <a:pt x="1731956" y="2399483"/>
                  <a:pt x="1743075" y="2438400"/>
                </a:cubicBezTo>
                <a:cubicBezTo>
                  <a:pt x="1745976" y="2448555"/>
                  <a:pt x="1755408" y="2492984"/>
                  <a:pt x="1762125" y="2505075"/>
                </a:cubicBezTo>
                <a:cubicBezTo>
                  <a:pt x="1773244" y="2525089"/>
                  <a:pt x="1781175" y="2549525"/>
                  <a:pt x="1800225" y="2562225"/>
                </a:cubicBezTo>
                <a:lnTo>
                  <a:pt x="1828800" y="2581275"/>
                </a:lnTo>
                <a:cubicBezTo>
                  <a:pt x="1835150" y="2590800"/>
                  <a:pt x="1838472" y="2603285"/>
                  <a:pt x="1847850" y="2609850"/>
                </a:cubicBezTo>
                <a:cubicBezTo>
                  <a:pt x="1886568" y="2636953"/>
                  <a:pt x="1913536" y="2644445"/>
                  <a:pt x="1952625" y="2657475"/>
                </a:cubicBezTo>
                <a:cubicBezTo>
                  <a:pt x="1965325" y="2667000"/>
                  <a:pt x="1976942" y="2678174"/>
                  <a:pt x="1990725" y="2686050"/>
                </a:cubicBezTo>
                <a:cubicBezTo>
                  <a:pt x="1999442" y="2691031"/>
                  <a:pt x="2009517" y="2693317"/>
                  <a:pt x="2019300" y="2695575"/>
                </a:cubicBezTo>
                <a:cubicBezTo>
                  <a:pt x="2050850" y="2702856"/>
                  <a:pt x="2082800" y="2708275"/>
                  <a:pt x="2114550" y="2714625"/>
                </a:cubicBezTo>
                <a:cubicBezTo>
                  <a:pt x="2172020" y="2726119"/>
                  <a:pt x="2146816" y="2719030"/>
                  <a:pt x="2190750" y="2733675"/>
                </a:cubicBezTo>
                <a:cubicBezTo>
                  <a:pt x="2197100" y="2743200"/>
                  <a:pt x="2200861" y="2755099"/>
                  <a:pt x="2209800" y="2762250"/>
                </a:cubicBezTo>
                <a:cubicBezTo>
                  <a:pt x="2217640" y="2768522"/>
                  <a:pt x="2229395" y="2767285"/>
                  <a:pt x="2238375" y="2771775"/>
                </a:cubicBezTo>
                <a:cubicBezTo>
                  <a:pt x="2248614" y="2776895"/>
                  <a:pt x="2257425" y="2784475"/>
                  <a:pt x="2266950" y="2790825"/>
                </a:cubicBezTo>
                <a:cubicBezTo>
                  <a:pt x="2273744" y="2811208"/>
                  <a:pt x="2278147" y="2832769"/>
                  <a:pt x="2295525" y="2847975"/>
                </a:cubicBezTo>
                <a:cubicBezTo>
                  <a:pt x="2312755" y="2863052"/>
                  <a:pt x="2352675" y="2886075"/>
                  <a:pt x="2352675" y="2886075"/>
                </a:cubicBezTo>
                <a:cubicBezTo>
                  <a:pt x="2355850" y="2895600"/>
                  <a:pt x="2355100" y="2907550"/>
                  <a:pt x="2362200" y="2914650"/>
                </a:cubicBezTo>
                <a:cubicBezTo>
                  <a:pt x="2378389" y="2930839"/>
                  <a:pt x="2400300" y="2940050"/>
                  <a:pt x="2419350" y="2952750"/>
                </a:cubicBezTo>
                <a:lnTo>
                  <a:pt x="2476500" y="2990850"/>
                </a:lnTo>
                <a:cubicBezTo>
                  <a:pt x="2546118" y="3037262"/>
                  <a:pt x="2458582" y="2980611"/>
                  <a:pt x="2543175" y="3028950"/>
                </a:cubicBezTo>
                <a:cubicBezTo>
                  <a:pt x="2553114" y="3034630"/>
                  <a:pt x="2561811" y="3042320"/>
                  <a:pt x="2571750" y="3048000"/>
                </a:cubicBezTo>
                <a:cubicBezTo>
                  <a:pt x="2597150" y="3062514"/>
                  <a:pt x="2611710" y="3068942"/>
                  <a:pt x="2638425" y="3076575"/>
                </a:cubicBezTo>
                <a:cubicBezTo>
                  <a:pt x="2651012" y="3080171"/>
                  <a:pt x="2663645" y="3083758"/>
                  <a:pt x="2676525" y="3086100"/>
                </a:cubicBezTo>
                <a:cubicBezTo>
                  <a:pt x="2730787" y="3095966"/>
                  <a:pt x="2736214" y="3091061"/>
                  <a:pt x="2781300" y="3105150"/>
                </a:cubicBezTo>
                <a:cubicBezTo>
                  <a:pt x="2819633" y="3117129"/>
                  <a:pt x="2856219" y="3135374"/>
                  <a:pt x="2895600" y="3143250"/>
                </a:cubicBezTo>
                <a:cubicBezTo>
                  <a:pt x="2913714" y="3146873"/>
                  <a:pt x="2952274" y="3152537"/>
                  <a:pt x="2971800" y="3162300"/>
                </a:cubicBezTo>
                <a:cubicBezTo>
                  <a:pt x="2982039" y="3167420"/>
                  <a:pt x="2990850" y="3175000"/>
                  <a:pt x="3000375" y="3181350"/>
                </a:cubicBezTo>
                <a:cubicBezTo>
                  <a:pt x="3006725" y="3194050"/>
                  <a:pt x="3012529" y="3207038"/>
                  <a:pt x="3019425" y="3219450"/>
                </a:cubicBezTo>
                <a:cubicBezTo>
                  <a:pt x="3028416" y="3235634"/>
                  <a:pt x="3039721" y="3250516"/>
                  <a:pt x="3048000" y="3267075"/>
                </a:cubicBezTo>
                <a:cubicBezTo>
                  <a:pt x="3055646" y="3282368"/>
                  <a:pt x="3056994" y="3300872"/>
                  <a:pt x="3067050" y="3314700"/>
                </a:cubicBezTo>
                <a:cubicBezTo>
                  <a:pt x="3082896" y="3336488"/>
                  <a:pt x="3098642" y="3363331"/>
                  <a:pt x="3124200" y="3371850"/>
                </a:cubicBezTo>
                <a:cubicBezTo>
                  <a:pt x="3224648" y="3405333"/>
                  <a:pt x="3153030" y="3386594"/>
                  <a:pt x="3305175" y="3400425"/>
                </a:cubicBezTo>
                <a:cubicBezTo>
                  <a:pt x="3333808" y="3403028"/>
                  <a:pt x="3362325" y="3406775"/>
                  <a:pt x="3390900" y="3409950"/>
                </a:cubicBezTo>
                <a:cubicBezTo>
                  <a:pt x="3462639" y="3457776"/>
                  <a:pt x="3371465" y="3401621"/>
                  <a:pt x="3457575" y="3438525"/>
                </a:cubicBezTo>
                <a:cubicBezTo>
                  <a:pt x="3468097" y="3443034"/>
                  <a:pt x="3476211" y="3451895"/>
                  <a:pt x="3486150" y="3457575"/>
                </a:cubicBezTo>
                <a:cubicBezTo>
                  <a:pt x="3498478" y="3464620"/>
                  <a:pt x="3511199" y="3471032"/>
                  <a:pt x="3524250" y="3476625"/>
                </a:cubicBezTo>
                <a:cubicBezTo>
                  <a:pt x="3543381" y="3484824"/>
                  <a:pt x="3571591" y="3490842"/>
                  <a:pt x="3590925" y="3495675"/>
                </a:cubicBezTo>
                <a:cubicBezTo>
                  <a:pt x="3624948" y="3546709"/>
                  <a:pt x="3590275" y="3509293"/>
                  <a:pt x="3657600" y="3533775"/>
                </a:cubicBezTo>
                <a:cubicBezTo>
                  <a:pt x="3782532" y="3579205"/>
                  <a:pt x="3643384" y="3552155"/>
                  <a:pt x="3781425" y="3571875"/>
                </a:cubicBezTo>
                <a:cubicBezTo>
                  <a:pt x="3806825" y="3584575"/>
                  <a:pt x="3834907" y="3592936"/>
                  <a:pt x="3857625" y="3609975"/>
                </a:cubicBezTo>
                <a:cubicBezTo>
                  <a:pt x="3870325" y="3619500"/>
                  <a:pt x="3881526" y="3631450"/>
                  <a:pt x="3895725" y="3638550"/>
                </a:cubicBezTo>
                <a:cubicBezTo>
                  <a:pt x="3907434" y="3644404"/>
                  <a:pt x="3921286" y="3644313"/>
                  <a:pt x="3933825" y="3648075"/>
                </a:cubicBezTo>
                <a:cubicBezTo>
                  <a:pt x="3953059" y="3653845"/>
                  <a:pt x="3990975" y="3667125"/>
                  <a:pt x="3990975" y="3667125"/>
                </a:cubicBezTo>
                <a:cubicBezTo>
                  <a:pt x="4013374" y="3700723"/>
                  <a:pt x="4001112" y="3695001"/>
                  <a:pt x="4038600" y="3705225"/>
                </a:cubicBezTo>
                <a:cubicBezTo>
                  <a:pt x="4063859" y="3712114"/>
                  <a:pt x="4114800" y="3724275"/>
                  <a:pt x="4114800" y="3724275"/>
                </a:cubicBezTo>
                <a:cubicBezTo>
                  <a:pt x="4133850" y="3736975"/>
                  <a:pt x="4159250" y="3743325"/>
                  <a:pt x="4171950" y="3762375"/>
                </a:cubicBezTo>
                <a:lnTo>
                  <a:pt x="4229100" y="3848100"/>
                </a:lnTo>
                <a:cubicBezTo>
                  <a:pt x="4242047" y="3867520"/>
                  <a:pt x="4261957" y="3898530"/>
                  <a:pt x="4276725" y="3914775"/>
                </a:cubicBezTo>
                <a:cubicBezTo>
                  <a:pt x="4297868" y="3938032"/>
                  <a:pt x="4313582" y="3971511"/>
                  <a:pt x="4343400" y="3981450"/>
                </a:cubicBezTo>
                <a:cubicBezTo>
                  <a:pt x="4352925" y="3984625"/>
                  <a:pt x="4362995" y="3986485"/>
                  <a:pt x="4371975" y="3990975"/>
                </a:cubicBezTo>
                <a:cubicBezTo>
                  <a:pt x="4388534" y="3999254"/>
                  <a:pt x="4402201" y="4013223"/>
                  <a:pt x="4419600" y="4019550"/>
                </a:cubicBezTo>
                <a:cubicBezTo>
                  <a:pt x="4437750" y="4026150"/>
                  <a:pt x="4457700" y="4025900"/>
                  <a:pt x="4476750" y="4029075"/>
                </a:cubicBezTo>
                <a:cubicBezTo>
                  <a:pt x="4493756" y="4040412"/>
                  <a:pt x="4524089" y="4062341"/>
                  <a:pt x="4543425" y="4067175"/>
                </a:cubicBezTo>
                <a:cubicBezTo>
                  <a:pt x="4568258" y="4073383"/>
                  <a:pt x="4594225" y="4073525"/>
                  <a:pt x="4619625" y="4076700"/>
                </a:cubicBezTo>
                <a:cubicBezTo>
                  <a:pt x="4702175" y="4073525"/>
                  <a:pt x="4785556" y="4079282"/>
                  <a:pt x="4867275" y="4067175"/>
                </a:cubicBezTo>
                <a:cubicBezTo>
                  <a:pt x="4877207" y="4065704"/>
                  <a:pt x="4877709" y="4048599"/>
                  <a:pt x="4876800" y="4038600"/>
                </a:cubicBezTo>
                <a:cubicBezTo>
                  <a:pt x="4874430" y="4012526"/>
                  <a:pt x="4866697" y="3987005"/>
                  <a:pt x="4857750" y="3962400"/>
                </a:cubicBezTo>
                <a:cubicBezTo>
                  <a:pt x="4853838" y="3951642"/>
                  <a:pt x="4844380" y="3943764"/>
                  <a:pt x="4838700" y="3933825"/>
                </a:cubicBezTo>
                <a:cubicBezTo>
                  <a:pt x="4831655" y="3921497"/>
                  <a:pt x="4826695" y="3908053"/>
                  <a:pt x="4819650" y="3895725"/>
                </a:cubicBezTo>
                <a:cubicBezTo>
                  <a:pt x="4808508" y="3876226"/>
                  <a:pt x="4784291" y="3845405"/>
                  <a:pt x="4772025" y="3829050"/>
                </a:cubicBezTo>
                <a:cubicBezTo>
                  <a:pt x="4749187" y="3760537"/>
                  <a:pt x="4776895" y="3846096"/>
                  <a:pt x="4752975" y="3762375"/>
                </a:cubicBezTo>
                <a:cubicBezTo>
                  <a:pt x="4750217" y="3752721"/>
                  <a:pt x="4746625" y="3743325"/>
                  <a:pt x="4743450" y="3733800"/>
                </a:cubicBezTo>
                <a:cubicBezTo>
                  <a:pt x="4740275" y="3667125"/>
                  <a:pt x="4746080" y="3599410"/>
                  <a:pt x="4733925" y="3533775"/>
                </a:cubicBezTo>
                <a:cubicBezTo>
                  <a:pt x="4728504" y="3504500"/>
                  <a:pt x="4685377" y="3461876"/>
                  <a:pt x="4657725" y="3448050"/>
                </a:cubicBezTo>
                <a:cubicBezTo>
                  <a:pt x="4646016" y="3442196"/>
                  <a:pt x="4632325" y="3441700"/>
                  <a:pt x="4619625" y="3438525"/>
                </a:cubicBezTo>
                <a:lnTo>
                  <a:pt x="4581525" y="3381375"/>
                </a:lnTo>
                <a:cubicBezTo>
                  <a:pt x="4575175" y="3371850"/>
                  <a:pt x="4573335" y="3356420"/>
                  <a:pt x="4562475" y="3352800"/>
                </a:cubicBezTo>
                <a:lnTo>
                  <a:pt x="4533900" y="3343275"/>
                </a:lnTo>
                <a:cubicBezTo>
                  <a:pt x="4499284" y="3308659"/>
                  <a:pt x="4507298" y="3319367"/>
                  <a:pt x="4476750" y="3276600"/>
                </a:cubicBezTo>
                <a:cubicBezTo>
                  <a:pt x="4470096" y="3267285"/>
                  <a:pt x="4462820" y="3258264"/>
                  <a:pt x="4457700" y="3248025"/>
                </a:cubicBezTo>
                <a:cubicBezTo>
                  <a:pt x="4453210" y="3239045"/>
                  <a:pt x="4452665" y="3228430"/>
                  <a:pt x="4448175" y="3219450"/>
                </a:cubicBezTo>
                <a:cubicBezTo>
                  <a:pt x="4443055" y="3209211"/>
                  <a:pt x="4434805" y="3200814"/>
                  <a:pt x="4429125" y="3190875"/>
                </a:cubicBezTo>
                <a:cubicBezTo>
                  <a:pt x="4422080" y="3178547"/>
                  <a:pt x="4419316" y="3163556"/>
                  <a:pt x="4410075" y="3152775"/>
                </a:cubicBezTo>
                <a:cubicBezTo>
                  <a:pt x="4303744" y="3028722"/>
                  <a:pt x="4423379" y="3201306"/>
                  <a:pt x="4352925" y="3095625"/>
                </a:cubicBezTo>
                <a:cubicBezTo>
                  <a:pt x="4334477" y="3021832"/>
                  <a:pt x="4358477" y="3090063"/>
                  <a:pt x="4314825" y="3028950"/>
                </a:cubicBezTo>
                <a:cubicBezTo>
                  <a:pt x="4306572" y="3017396"/>
                  <a:pt x="4302820" y="3003178"/>
                  <a:pt x="4295775" y="2990850"/>
                </a:cubicBezTo>
                <a:cubicBezTo>
                  <a:pt x="4289523" y="2979908"/>
                  <a:pt x="4253635" y="2928663"/>
                  <a:pt x="4248150" y="2924175"/>
                </a:cubicBezTo>
                <a:cubicBezTo>
                  <a:pt x="4114876" y="2815133"/>
                  <a:pt x="4231490" y="2925370"/>
                  <a:pt x="4095750" y="2857500"/>
                </a:cubicBezTo>
                <a:cubicBezTo>
                  <a:pt x="4083050" y="2851150"/>
                  <a:pt x="4070945" y="2843436"/>
                  <a:pt x="4057650" y="2838450"/>
                </a:cubicBezTo>
                <a:cubicBezTo>
                  <a:pt x="4045393" y="2833853"/>
                  <a:pt x="4032137" y="2832521"/>
                  <a:pt x="4019550" y="2828925"/>
                </a:cubicBezTo>
                <a:cubicBezTo>
                  <a:pt x="3923897" y="2801596"/>
                  <a:pt x="4071982" y="2839652"/>
                  <a:pt x="3952875" y="2809875"/>
                </a:cubicBezTo>
                <a:cubicBezTo>
                  <a:pt x="3943350" y="2803525"/>
                  <a:pt x="3934822" y="2795334"/>
                  <a:pt x="3924300" y="2790825"/>
                </a:cubicBezTo>
                <a:cubicBezTo>
                  <a:pt x="3856514" y="2761774"/>
                  <a:pt x="3914007" y="2809299"/>
                  <a:pt x="3838575" y="2752725"/>
                </a:cubicBezTo>
                <a:cubicBezTo>
                  <a:pt x="3821680" y="2740053"/>
                  <a:pt x="3804403" y="2711227"/>
                  <a:pt x="3781425" y="2705100"/>
                </a:cubicBezTo>
                <a:cubicBezTo>
                  <a:pt x="3744104" y="2695148"/>
                  <a:pt x="3705000" y="2693625"/>
                  <a:pt x="3667125" y="2686050"/>
                </a:cubicBezTo>
                <a:cubicBezTo>
                  <a:pt x="3657280" y="2684081"/>
                  <a:pt x="3647530" y="2681015"/>
                  <a:pt x="3638550" y="2676525"/>
                </a:cubicBezTo>
                <a:cubicBezTo>
                  <a:pt x="3628311" y="2671405"/>
                  <a:pt x="3620214" y="2662595"/>
                  <a:pt x="3609975" y="2657475"/>
                </a:cubicBezTo>
                <a:cubicBezTo>
                  <a:pt x="3600995" y="2652985"/>
                  <a:pt x="3590628" y="2651905"/>
                  <a:pt x="3581400" y="2647950"/>
                </a:cubicBezTo>
                <a:cubicBezTo>
                  <a:pt x="3568349" y="2642357"/>
                  <a:pt x="3555712" y="2635796"/>
                  <a:pt x="3543300" y="2628900"/>
                </a:cubicBezTo>
                <a:cubicBezTo>
                  <a:pt x="3527116" y="2619909"/>
                  <a:pt x="3513074" y="2606652"/>
                  <a:pt x="3495675" y="2600325"/>
                </a:cubicBezTo>
                <a:cubicBezTo>
                  <a:pt x="3477525" y="2593725"/>
                  <a:pt x="3457575" y="2593975"/>
                  <a:pt x="3438525" y="2590800"/>
                </a:cubicBezTo>
                <a:cubicBezTo>
                  <a:pt x="3429000" y="2581275"/>
                  <a:pt x="3420911" y="2570055"/>
                  <a:pt x="3409950" y="2562225"/>
                </a:cubicBezTo>
                <a:cubicBezTo>
                  <a:pt x="3362207" y="2528123"/>
                  <a:pt x="3319888" y="2538845"/>
                  <a:pt x="3257550" y="2533650"/>
                </a:cubicBezTo>
                <a:cubicBezTo>
                  <a:pt x="3238500" y="2527300"/>
                  <a:pt x="3220175" y="2518090"/>
                  <a:pt x="3200400" y="2514600"/>
                </a:cubicBezTo>
                <a:cubicBezTo>
                  <a:pt x="3165865" y="2508506"/>
                  <a:pt x="3130423" y="2509425"/>
                  <a:pt x="3095625" y="2505075"/>
                </a:cubicBezTo>
                <a:cubicBezTo>
                  <a:pt x="3058844" y="2500477"/>
                  <a:pt x="3050528" y="2496393"/>
                  <a:pt x="3019425" y="2486025"/>
                </a:cubicBezTo>
                <a:lnTo>
                  <a:pt x="2990850" y="2400300"/>
                </a:lnTo>
                <a:lnTo>
                  <a:pt x="2981325" y="2371725"/>
                </a:lnTo>
                <a:cubicBezTo>
                  <a:pt x="2978150" y="2362200"/>
                  <a:pt x="2973769" y="2352995"/>
                  <a:pt x="2971800" y="2343150"/>
                </a:cubicBezTo>
                <a:cubicBezTo>
                  <a:pt x="2965450" y="2311400"/>
                  <a:pt x="2962989" y="2278617"/>
                  <a:pt x="2952750" y="2247900"/>
                </a:cubicBezTo>
                <a:cubicBezTo>
                  <a:pt x="2949575" y="2238375"/>
                  <a:pt x="2948101" y="2228102"/>
                  <a:pt x="2943225" y="2219325"/>
                </a:cubicBezTo>
                <a:cubicBezTo>
                  <a:pt x="2932106" y="2199311"/>
                  <a:pt x="2912365" y="2183895"/>
                  <a:pt x="2905125" y="2162175"/>
                </a:cubicBezTo>
                <a:cubicBezTo>
                  <a:pt x="2901950" y="2152650"/>
                  <a:pt x="2900581" y="2142317"/>
                  <a:pt x="2895600" y="2133600"/>
                </a:cubicBezTo>
                <a:cubicBezTo>
                  <a:pt x="2878342" y="2103399"/>
                  <a:pt x="2862717" y="2096409"/>
                  <a:pt x="2847975" y="2066925"/>
                </a:cubicBezTo>
                <a:cubicBezTo>
                  <a:pt x="2824971" y="2020917"/>
                  <a:pt x="2858045" y="2051413"/>
                  <a:pt x="2809875" y="2019300"/>
                </a:cubicBezTo>
                <a:cubicBezTo>
                  <a:pt x="2806700" y="2003425"/>
                  <a:pt x="2811798" y="1983123"/>
                  <a:pt x="2800350" y="1971675"/>
                </a:cubicBezTo>
                <a:cubicBezTo>
                  <a:pt x="2780270" y="1951595"/>
                  <a:pt x="2747779" y="1949327"/>
                  <a:pt x="2724150" y="1933575"/>
                </a:cubicBezTo>
                <a:cubicBezTo>
                  <a:pt x="2714625" y="1927225"/>
                  <a:pt x="2705814" y="1919645"/>
                  <a:pt x="2695575" y="1914525"/>
                </a:cubicBezTo>
                <a:cubicBezTo>
                  <a:pt x="2659707" y="1896591"/>
                  <a:pt x="2646230" y="1895045"/>
                  <a:pt x="2609850" y="1885950"/>
                </a:cubicBezTo>
                <a:cubicBezTo>
                  <a:pt x="2530488" y="1833042"/>
                  <a:pt x="2639853" y="1904246"/>
                  <a:pt x="2543175" y="1847850"/>
                </a:cubicBezTo>
                <a:cubicBezTo>
                  <a:pt x="2517302" y="1832758"/>
                  <a:pt x="2496745" y="1803533"/>
                  <a:pt x="2466975" y="1800225"/>
                </a:cubicBezTo>
                <a:lnTo>
                  <a:pt x="2381250" y="1790700"/>
                </a:lnTo>
                <a:cubicBezTo>
                  <a:pt x="2368550" y="1784350"/>
                  <a:pt x="2356201" y="1777243"/>
                  <a:pt x="2343150" y="1771650"/>
                </a:cubicBezTo>
                <a:cubicBezTo>
                  <a:pt x="2333922" y="1767695"/>
                  <a:pt x="2323803" y="1766080"/>
                  <a:pt x="2314575" y="1762125"/>
                </a:cubicBezTo>
                <a:cubicBezTo>
                  <a:pt x="2301524" y="1756532"/>
                  <a:pt x="2289175" y="1749425"/>
                  <a:pt x="2276475" y="1743075"/>
                </a:cubicBezTo>
                <a:cubicBezTo>
                  <a:pt x="2266950" y="1730375"/>
                  <a:pt x="2259953" y="1715306"/>
                  <a:pt x="2247900" y="1704975"/>
                </a:cubicBezTo>
                <a:cubicBezTo>
                  <a:pt x="2227390" y="1687395"/>
                  <a:pt x="2196562" y="1682616"/>
                  <a:pt x="2171700" y="1676400"/>
                </a:cubicBezTo>
                <a:cubicBezTo>
                  <a:pt x="2126936" y="1631636"/>
                  <a:pt x="2150597" y="1659033"/>
                  <a:pt x="2105025" y="1590675"/>
                </a:cubicBezTo>
                <a:cubicBezTo>
                  <a:pt x="2098675" y="1581150"/>
                  <a:pt x="2089595" y="1572960"/>
                  <a:pt x="2085975" y="1562100"/>
                </a:cubicBezTo>
                <a:cubicBezTo>
                  <a:pt x="2082800" y="1552575"/>
                  <a:pt x="2080940" y="1542505"/>
                  <a:pt x="2076450" y="1533525"/>
                </a:cubicBezTo>
                <a:cubicBezTo>
                  <a:pt x="2071330" y="1523286"/>
                  <a:pt x="2062520" y="1515189"/>
                  <a:pt x="2057400" y="1504950"/>
                </a:cubicBezTo>
                <a:cubicBezTo>
                  <a:pt x="2052910" y="1495970"/>
                  <a:pt x="2050633" y="1486029"/>
                  <a:pt x="2047875" y="1476375"/>
                </a:cubicBezTo>
                <a:cubicBezTo>
                  <a:pt x="2038760" y="1444472"/>
                  <a:pt x="2034390" y="1411306"/>
                  <a:pt x="2019300" y="1381125"/>
                </a:cubicBezTo>
                <a:cubicBezTo>
                  <a:pt x="2012950" y="1368425"/>
                  <a:pt x="2007775" y="1355066"/>
                  <a:pt x="2000250" y="1343025"/>
                </a:cubicBezTo>
                <a:cubicBezTo>
                  <a:pt x="1968156" y="1291675"/>
                  <a:pt x="1970312" y="1319203"/>
                  <a:pt x="1952625" y="1257300"/>
                </a:cubicBezTo>
                <a:cubicBezTo>
                  <a:pt x="1944583" y="1229154"/>
                  <a:pt x="1940675" y="1199973"/>
                  <a:pt x="1933575" y="1171575"/>
                </a:cubicBezTo>
                <a:cubicBezTo>
                  <a:pt x="1931140" y="1161835"/>
                  <a:pt x="1928540" y="1151980"/>
                  <a:pt x="1924050" y="1143000"/>
                </a:cubicBezTo>
                <a:cubicBezTo>
                  <a:pt x="1918930" y="1132761"/>
                  <a:pt x="1911350" y="1123950"/>
                  <a:pt x="1905000" y="1114425"/>
                </a:cubicBezTo>
                <a:cubicBezTo>
                  <a:pt x="1901825" y="1101725"/>
                  <a:pt x="1901329" y="1088034"/>
                  <a:pt x="1895475" y="1076325"/>
                </a:cubicBezTo>
                <a:cubicBezTo>
                  <a:pt x="1862409" y="1010193"/>
                  <a:pt x="1861800" y="1030688"/>
                  <a:pt x="1819275" y="981075"/>
                </a:cubicBezTo>
                <a:cubicBezTo>
                  <a:pt x="1811825" y="972383"/>
                  <a:pt x="1806879" y="961815"/>
                  <a:pt x="1800225" y="952500"/>
                </a:cubicBezTo>
                <a:cubicBezTo>
                  <a:pt x="1790998" y="939582"/>
                  <a:pt x="1780754" y="927405"/>
                  <a:pt x="1771650" y="914400"/>
                </a:cubicBezTo>
                <a:cubicBezTo>
                  <a:pt x="1758520" y="895643"/>
                  <a:pt x="1747287" y="875566"/>
                  <a:pt x="1733550" y="857250"/>
                </a:cubicBezTo>
                <a:cubicBezTo>
                  <a:pt x="1724025" y="844550"/>
                  <a:pt x="1713389" y="832612"/>
                  <a:pt x="1704975" y="819150"/>
                </a:cubicBezTo>
                <a:cubicBezTo>
                  <a:pt x="1697450" y="807109"/>
                  <a:pt x="1695015" y="791958"/>
                  <a:pt x="1685925" y="781050"/>
                </a:cubicBezTo>
                <a:cubicBezTo>
                  <a:pt x="1669465" y="761298"/>
                  <a:pt x="1617651" y="747313"/>
                  <a:pt x="1600200" y="742950"/>
                </a:cubicBezTo>
                <a:cubicBezTo>
                  <a:pt x="1486909" y="714627"/>
                  <a:pt x="1550091" y="726074"/>
                  <a:pt x="1409700" y="714375"/>
                </a:cubicBezTo>
                <a:cubicBezTo>
                  <a:pt x="1400175" y="704850"/>
                  <a:pt x="1392333" y="693272"/>
                  <a:pt x="1381125" y="685800"/>
                </a:cubicBezTo>
                <a:cubicBezTo>
                  <a:pt x="1372771" y="680231"/>
                  <a:pt x="1362236" y="678917"/>
                  <a:pt x="1352550" y="676275"/>
                </a:cubicBezTo>
                <a:cubicBezTo>
                  <a:pt x="1327291" y="669386"/>
                  <a:pt x="1301188" y="665504"/>
                  <a:pt x="1276350" y="657225"/>
                </a:cubicBezTo>
                <a:cubicBezTo>
                  <a:pt x="1266825" y="654050"/>
                  <a:pt x="1257429" y="650458"/>
                  <a:pt x="1247775" y="647700"/>
                </a:cubicBezTo>
                <a:cubicBezTo>
                  <a:pt x="1235188" y="644104"/>
                  <a:pt x="1221932" y="642772"/>
                  <a:pt x="1209675" y="638175"/>
                </a:cubicBezTo>
                <a:cubicBezTo>
                  <a:pt x="1196380" y="633189"/>
                  <a:pt x="1183903" y="626170"/>
                  <a:pt x="1171575" y="619125"/>
                </a:cubicBezTo>
                <a:cubicBezTo>
                  <a:pt x="1161636" y="613445"/>
                  <a:pt x="1153567" y="604478"/>
                  <a:pt x="1143000" y="600075"/>
                </a:cubicBezTo>
                <a:cubicBezTo>
                  <a:pt x="1115196" y="588490"/>
                  <a:pt x="1057275" y="571500"/>
                  <a:pt x="1057275" y="571500"/>
                </a:cubicBezTo>
                <a:cubicBezTo>
                  <a:pt x="1044575" y="558800"/>
                  <a:pt x="1032692" y="545227"/>
                  <a:pt x="1019175" y="533400"/>
                </a:cubicBezTo>
                <a:cubicBezTo>
                  <a:pt x="1007228" y="522946"/>
                  <a:pt x="992300" y="516050"/>
                  <a:pt x="981075" y="504825"/>
                </a:cubicBezTo>
                <a:cubicBezTo>
                  <a:pt x="909613" y="433363"/>
                  <a:pt x="1006728" y="517397"/>
                  <a:pt x="952500" y="447675"/>
                </a:cubicBezTo>
                <a:cubicBezTo>
                  <a:pt x="935960" y="426409"/>
                  <a:pt x="914400" y="409575"/>
                  <a:pt x="895350" y="390525"/>
                </a:cubicBezTo>
                <a:lnTo>
                  <a:pt x="866775" y="361950"/>
                </a:lnTo>
                <a:cubicBezTo>
                  <a:pt x="857250" y="352425"/>
                  <a:pt x="849408" y="340847"/>
                  <a:pt x="838200" y="333375"/>
                </a:cubicBezTo>
                <a:cubicBezTo>
                  <a:pt x="819150" y="320675"/>
                  <a:pt x="799122" y="309331"/>
                  <a:pt x="781050" y="295275"/>
                </a:cubicBezTo>
                <a:cubicBezTo>
                  <a:pt x="687400" y="222436"/>
                  <a:pt x="729668" y="240048"/>
                  <a:pt x="666750" y="219075"/>
                </a:cubicBezTo>
                <a:cubicBezTo>
                  <a:pt x="593733" y="146058"/>
                  <a:pt x="638948" y="171671"/>
                  <a:pt x="571500" y="152400"/>
                </a:cubicBezTo>
                <a:cubicBezTo>
                  <a:pt x="561846" y="149642"/>
                  <a:pt x="552450" y="146050"/>
                  <a:pt x="542925" y="142875"/>
                </a:cubicBezTo>
                <a:cubicBezTo>
                  <a:pt x="536575" y="133350"/>
                  <a:pt x="534594" y="118320"/>
                  <a:pt x="523875" y="114300"/>
                </a:cubicBezTo>
                <a:cubicBezTo>
                  <a:pt x="481310" y="98338"/>
                  <a:pt x="433651" y="100100"/>
                  <a:pt x="390525" y="85725"/>
                </a:cubicBezTo>
                <a:cubicBezTo>
                  <a:pt x="340651" y="69100"/>
                  <a:pt x="371889" y="77620"/>
                  <a:pt x="295275" y="66675"/>
                </a:cubicBezTo>
                <a:cubicBezTo>
                  <a:pt x="276225" y="60325"/>
                  <a:pt x="257932" y="50926"/>
                  <a:pt x="238125" y="47625"/>
                </a:cubicBezTo>
                <a:cubicBezTo>
                  <a:pt x="199506" y="41188"/>
                  <a:pt x="178398" y="39232"/>
                  <a:pt x="142875" y="28575"/>
                </a:cubicBezTo>
                <a:cubicBezTo>
                  <a:pt x="123641" y="22805"/>
                  <a:pt x="104775" y="15875"/>
                  <a:pt x="85725" y="9525"/>
                </a:cubicBezTo>
                <a:lnTo>
                  <a:pt x="57150" y="0"/>
                </a:lnTo>
                <a:cubicBezTo>
                  <a:pt x="22551" y="11533"/>
                  <a:pt x="9525" y="7937"/>
                  <a:pt x="0" y="9525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AutoShape 54"/>
          <p:cNvSpPr>
            <a:spLocks noChangeArrowheads="1"/>
          </p:cNvSpPr>
          <p:nvPr/>
        </p:nvSpPr>
        <p:spPr bwMode="auto">
          <a:xfrm>
            <a:off x="46980" y="898708"/>
            <a:ext cx="2234404" cy="858244"/>
          </a:xfrm>
          <a:prstGeom prst="wedgeRectCallout">
            <a:avLst>
              <a:gd name="adj1" fmla="val 45502"/>
              <a:gd name="adj2" fmla="val 20678"/>
            </a:avLst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 г. Новороссийск (2 ОФПС)</a:t>
            </a:r>
          </a:p>
          <a:p>
            <a:pPr algn="ctr"/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за направление ОГ майор </a:t>
            </a:r>
            <a:r>
              <a:rPr lang="ru-RU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службы                  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Христюк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Дмитрий Александрович</a:t>
            </a:r>
            <a:r>
              <a:rPr lang="ru-RU" sz="1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1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 8-960-493-62-56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6487806" y="4828956"/>
            <a:ext cx="2608287" cy="1953393"/>
            <a:chOff x="6487806" y="4797152"/>
            <a:chExt cx="2608287" cy="2007477"/>
          </a:xfrm>
        </p:grpSpPr>
        <p:sp>
          <p:nvSpPr>
            <p:cNvPr id="34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176260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КЦГМС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СЦГМС «ЧАМ»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АГК ТЦМП</a:t>
              </a:r>
            </a:p>
          </p:txBody>
        </p:sp>
        <p:sp>
          <p:nvSpPr>
            <p:cNvPr id="43" name="Freeform 52"/>
            <p:cNvSpPr>
              <a:spLocks/>
            </p:cNvSpPr>
            <p:nvPr/>
          </p:nvSpPr>
          <p:spPr bwMode="auto">
            <a:xfrm>
              <a:off x="8736053" y="5997609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Полилиния 43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Полилиния 45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8" name="Group 5"/>
            <p:cNvGrpSpPr>
              <a:grpSpLocks/>
            </p:cNvGrpSpPr>
            <p:nvPr/>
          </p:nvGrpSpPr>
          <p:grpSpPr bwMode="auto">
            <a:xfrm>
              <a:off x="8789984" y="5432073"/>
              <a:ext cx="195693" cy="138676"/>
              <a:chOff x="4321" y="-14272"/>
              <a:chExt cx="15679" cy="14775"/>
            </a:xfrm>
          </p:grpSpPr>
          <p:sp>
            <p:nvSpPr>
              <p:cNvPr id="49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75" name="Равнобедренный треугольник 74"/>
            <p:cNvSpPr/>
            <p:nvPr/>
          </p:nvSpPr>
          <p:spPr>
            <a:xfrm>
              <a:off x="8791219" y="6369528"/>
              <a:ext cx="108012" cy="108012"/>
            </a:xfrm>
            <a:prstGeom prst="triangle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Равнобедренный треугольник 75"/>
            <p:cNvSpPr/>
            <p:nvPr/>
          </p:nvSpPr>
          <p:spPr>
            <a:xfrm>
              <a:off x="8791219" y="6560048"/>
              <a:ext cx="108012" cy="108012"/>
            </a:xfrm>
            <a:prstGeom prst="triangl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Равнобедренный треугольник 76"/>
            <p:cNvSpPr/>
            <p:nvPr/>
          </p:nvSpPr>
          <p:spPr>
            <a:xfrm>
              <a:off x="8789990" y="6201193"/>
              <a:ext cx="108012" cy="108012"/>
            </a:xfrm>
            <a:prstGeom prst="triangl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2474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96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97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8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9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0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1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45" name="Группа 44"/>
          <p:cNvGrpSpPr/>
          <p:nvPr/>
        </p:nvGrpSpPr>
        <p:grpSpPr>
          <a:xfrm>
            <a:off x="2977716" y="2744185"/>
            <a:ext cx="2433740" cy="789362"/>
            <a:chOff x="3824888" y="1222560"/>
            <a:chExt cx="2433740" cy="789362"/>
          </a:xfrm>
        </p:grpSpPr>
        <p:sp>
          <p:nvSpPr>
            <p:cNvPr id="51" name="Равнобедренный треугольник 50"/>
            <p:cNvSpPr/>
            <p:nvPr/>
          </p:nvSpPr>
          <p:spPr>
            <a:xfrm>
              <a:off x="4912309" y="1795898"/>
              <a:ext cx="216024" cy="216024"/>
            </a:xfrm>
            <a:prstGeom prst="triangl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рямоугольная выноска 54"/>
            <p:cNvSpPr/>
            <p:nvPr/>
          </p:nvSpPr>
          <p:spPr>
            <a:xfrm>
              <a:off x="5292080" y="1222560"/>
              <a:ext cx="966548" cy="455470"/>
            </a:xfrm>
            <a:prstGeom prst="wedgeRectCallout">
              <a:avLst>
                <a:gd name="adj1" fmla="val -65559"/>
                <a:gd name="adj2" fmla="val 9347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АГК № 59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НЯ – 15.139 БСВ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ОЯ – 15.442 БСВ</a:t>
              </a:r>
              <a:endParaRPr lang="ru-RU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Прямоугольная выноска 55"/>
            <p:cNvSpPr/>
            <p:nvPr/>
          </p:nvSpPr>
          <p:spPr>
            <a:xfrm>
              <a:off x="3824888" y="1222560"/>
              <a:ext cx="886767" cy="458481"/>
            </a:xfrm>
            <a:prstGeom prst="wedgeRectCallout">
              <a:avLst>
                <a:gd name="adj1" fmla="val 69461"/>
                <a:gd name="adj2" fmla="val 9527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Координаты</a:t>
              </a:r>
            </a:p>
            <a:p>
              <a:pPr algn="ctr"/>
              <a:r>
                <a:rPr lang="en-US" sz="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44,75322</a:t>
              </a:r>
              <a:endParaRPr lang="ru-RU" sz="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37,72228</a:t>
              </a:r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1950945" y="1761820"/>
            <a:ext cx="2433740" cy="789362"/>
            <a:chOff x="3824888" y="1222560"/>
            <a:chExt cx="2433740" cy="789362"/>
          </a:xfrm>
        </p:grpSpPr>
        <p:sp>
          <p:nvSpPr>
            <p:cNvPr id="60" name="Равнобедренный треугольник 59"/>
            <p:cNvSpPr/>
            <p:nvPr/>
          </p:nvSpPr>
          <p:spPr>
            <a:xfrm>
              <a:off x="4912309" y="1795898"/>
              <a:ext cx="216024" cy="216024"/>
            </a:xfrm>
            <a:prstGeom prst="triangl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Прямоугольная выноска 60"/>
            <p:cNvSpPr/>
            <p:nvPr/>
          </p:nvSpPr>
          <p:spPr>
            <a:xfrm>
              <a:off x="5292080" y="1222560"/>
              <a:ext cx="966548" cy="455470"/>
            </a:xfrm>
            <a:prstGeom prst="wedgeRectCallout">
              <a:avLst>
                <a:gd name="adj1" fmla="val -65559"/>
                <a:gd name="adj2" fmla="val 9347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АГК № 60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НЯ – 24.690 БСВ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ОЯ – 25.040 БСВ</a:t>
              </a:r>
              <a:endParaRPr lang="ru-RU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2" name="Прямоугольная выноска 61"/>
            <p:cNvSpPr/>
            <p:nvPr/>
          </p:nvSpPr>
          <p:spPr>
            <a:xfrm>
              <a:off x="3824888" y="1222560"/>
              <a:ext cx="886767" cy="458481"/>
            </a:xfrm>
            <a:prstGeom prst="wedgeRectCallout">
              <a:avLst>
                <a:gd name="adj1" fmla="val 69461"/>
                <a:gd name="adj2" fmla="val 9527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Координаты</a:t>
              </a:r>
            </a:p>
            <a:p>
              <a:pPr algn="ctr"/>
              <a:r>
                <a:rPr lang="en-US" sz="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44,76273</a:t>
              </a:r>
            </a:p>
            <a:p>
              <a:pPr algn="ctr"/>
              <a:r>
                <a:rPr lang="en-US" sz="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37,71986</a:t>
              </a:r>
            </a:p>
          </p:txBody>
        </p:sp>
      </p:grpSp>
      <p:grpSp>
        <p:nvGrpSpPr>
          <p:cNvPr id="81" name="Группа 80"/>
          <p:cNvGrpSpPr>
            <a:grpSpLocks noChangeAspect="1"/>
          </p:cNvGrpSpPr>
          <p:nvPr/>
        </p:nvGrpSpPr>
        <p:grpSpPr>
          <a:xfrm>
            <a:off x="8558374" y="94038"/>
            <a:ext cx="504000" cy="504000"/>
            <a:chOff x="9625856" y="4064"/>
            <a:chExt cx="625999" cy="526433"/>
          </a:xfrm>
        </p:grpSpPr>
        <p:sp>
          <p:nvSpPr>
            <p:cNvPr id="82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83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2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3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4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05" name="Picture 49" descr="original_metal_w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6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07" name="Group 51"/>
            <p:cNvGrpSpPr>
              <a:grpSpLocks/>
            </p:cNvGrpSpPr>
            <p:nvPr/>
          </p:nvGrpSpPr>
          <p:grpSpPr bwMode="auto">
            <a:xfrm>
              <a:off x="9857913" y="76993"/>
              <a:ext cx="160490" cy="177478"/>
              <a:chOff x="3376" y="927"/>
              <a:chExt cx="583" cy="769"/>
            </a:xfrm>
          </p:grpSpPr>
          <p:sp>
            <p:nvSpPr>
              <p:cNvPr id="115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6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7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8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9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0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1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2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3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4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5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6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7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8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9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0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1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2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3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4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5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6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7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8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9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0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1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2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3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4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5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6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7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8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9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0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1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2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3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4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5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6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7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8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9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0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1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2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3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4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5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6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7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8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9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1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2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3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4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5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6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7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8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9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0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1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2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3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4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5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6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7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8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9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0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1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2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3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4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5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6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7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8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9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0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1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2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3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4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5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6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7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08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09" name="Group 404"/>
            <p:cNvGrpSpPr>
              <a:grpSpLocks/>
            </p:cNvGrpSpPr>
            <p:nvPr/>
          </p:nvGrpSpPr>
          <p:grpSpPr bwMode="auto">
            <a:xfrm>
              <a:off x="9739826" y="139308"/>
              <a:ext cx="400541" cy="273256"/>
              <a:chOff x="4421" y="1250"/>
              <a:chExt cx="1455" cy="1184"/>
            </a:xfrm>
          </p:grpSpPr>
          <p:sp>
            <p:nvSpPr>
              <p:cNvPr id="112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0644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61287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04193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72257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40322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4083865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764511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5445153" algn="l" defTabSz="1361287" rtl="0" eaLnBrk="1" latinLnBrk="0" hangingPunct="1">
                  <a:defRPr sz="27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0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1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0644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61287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4193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2257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0322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083865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764511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45153" algn="l" defTabSz="1361287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6" y="5127911"/>
            <a:ext cx="2898090" cy="165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1" y="4930283"/>
            <a:ext cx="289809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609" y="2883566"/>
            <a:ext cx="2633663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609" y="2804709"/>
            <a:ext cx="262351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702" y="5127911"/>
            <a:ext cx="2693987" cy="1644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180" y="4877012"/>
            <a:ext cx="2695509" cy="349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3" y="4914830"/>
            <a:ext cx="289809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813" y="4907906"/>
            <a:ext cx="2695509" cy="349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558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115"/>
            <a:ext cx="9131408" cy="6201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0" y="1"/>
            <a:ext cx="9144000" cy="646113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500" tIns="36750" rIns="73500" bIns="36750" anchor="ctr"/>
          <a:lstStyle>
            <a:defPPr>
              <a:defRPr lang="ru-RU"/>
            </a:defPPr>
            <a:lvl1pPr algn="ctr" defTabSz="879373">
              <a:defRPr sz="1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cs typeface="+mn-cs"/>
              </a:defRPr>
            </a:lvl9pPr>
          </a:lstStyle>
          <a:p>
            <a:pPr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dirty="0"/>
              <a:t>МОДЕЛЬ РАЗВИТИЯ ОБСТАНОВКИ</a:t>
            </a:r>
          </a:p>
          <a:p>
            <a:pPr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dirty="0"/>
              <a:t>НА РЕКЕ </a:t>
            </a:r>
            <a:r>
              <a:rPr lang="ru-RU" altLang="ru-RU" dirty="0" smtClean="0"/>
              <a:t>ВОСТОЧНЫЙ ДАГОМЫС </a:t>
            </a:r>
            <a:r>
              <a:rPr lang="ru-RU" altLang="ru-RU" dirty="0"/>
              <a:t>В РАЙОНЕ </a:t>
            </a:r>
            <a:r>
              <a:rPr lang="ru-RU" altLang="ru-RU" dirty="0" smtClean="0"/>
              <a:t>МКР. ДАГОМЫС</a:t>
            </a:r>
            <a:endParaRPr lang="ru-RU" altLang="ru-RU" dirty="0"/>
          </a:p>
          <a:p>
            <a:pPr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ru-RU" dirty="0"/>
              <a:t>(</a:t>
            </a:r>
            <a:r>
              <a:rPr lang="ru-RU" altLang="ru-RU" dirty="0"/>
              <a:t>АИУС</a:t>
            </a:r>
            <a:r>
              <a:rPr lang="en-US" altLang="ru-RU" dirty="0"/>
              <a:t> </a:t>
            </a:r>
            <a:r>
              <a:rPr lang="ru-RU" altLang="ru-RU" dirty="0" smtClean="0"/>
              <a:t>2030)</a:t>
            </a:r>
            <a:endParaRPr lang="ru-RU" altLang="ru-RU" dirty="0"/>
          </a:p>
        </p:txBody>
      </p:sp>
      <p:grpSp>
        <p:nvGrpSpPr>
          <p:cNvPr id="386" name="Группа 385"/>
          <p:cNvGrpSpPr/>
          <p:nvPr/>
        </p:nvGrpSpPr>
        <p:grpSpPr>
          <a:xfrm>
            <a:off x="6516216" y="4828956"/>
            <a:ext cx="2540152" cy="2007478"/>
            <a:chOff x="148156" y="4864030"/>
            <a:chExt cx="2551636" cy="1972404"/>
          </a:xfrm>
        </p:grpSpPr>
        <p:pic>
          <p:nvPicPr>
            <p:cNvPr id="387" name="Рисунок 38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734" y="5113056"/>
              <a:ext cx="2543058" cy="172337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88" name="Rectangle 84"/>
            <p:cNvSpPr>
              <a:spLocks noChangeArrowheads="1"/>
            </p:cNvSpPr>
            <p:nvPr/>
          </p:nvSpPr>
          <p:spPr bwMode="auto">
            <a:xfrm>
              <a:off x="148156" y="4864030"/>
              <a:ext cx="2551635" cy="2474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9" y="928140"/>
            <a:ext cx="3212312" cy="2269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cuks_6\Desktop\скрины\дагомвс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9" y="5073965"/>
            <a:ext cx="2889027" cy="175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2" name="Прямоугольник 391"/>
          <p:cNvSpPr/>
          <p:nvPr/>
        </p:nvSpPr>
        <p:spPr>
          <a:xfrm>
            <a:off x="35496" y="692696"/>
            <a:ext cx="3222945" cy="23544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ОБЗОР СО СПУТНИКА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9" y="4784214"/>
            <a:ext cx="2889027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7438095"/>
      </p:ext>
    </p:extLst>
  </p:cSld>
  <p:clrMapOvr>
    <a:masterClrMapping/>
  </p:clrMapOvr>
  <p:transition spd="slow" advClick="0" advTm="3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9144000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195903"/>
              </p:ext>
            </p:extLst>
          </p:nvPr>
        </p:nvGraphicFramePr>
        <p:xfrm>
          <a:off x="8271604" y="26525"/>
          <a:ext cx="814798" cy="234147"/>
        </p:xfrm>
        <a:graphic>
          <a:graphicData uri="http://schemas.openxmlformats.org/drawingml/2006/table">
            <a:tbl>
              <a:tblPr/>
              <a:tblGrid>
                <a:gridCol w="814798"/>
              </a:tblGrid>
              <a:tr h="101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5" name="Прямоугольник 5"/>
          <p:cNvSpPr>
            <a:spLocks noChangeArrowheads="1"/>
          </p:cNvSpPr>
          <p:nvPr/>
        </p:nvSpPr>
        <p:spPr bwMode="auto">
          <a:xfrm>
            <a:off x="-19712" y="-7738"/>
            <a:ext cx="9144000" cy="826634"/>
          </a:xfrm>
          <a:prstGeom prst="rect">
            <a:avLst/>
          </a:prstGeom>
          <a:solidFill>
            <a:schemeClr val="tx2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5298" tIns="32649" rIns="65298" bIns="32649"/>
          <a:lstStyle/>
          <a:p>
            <a:pPr algn="ctr"/>
            <a:r>
              <a:rPr lang="ru-RU" altLang="ru-RU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МОДЕЛЬ РАЗВИТИЯ ОБСТАНОВКИ</a:t>
            </a:r>
          </a:p>
          <a:p>
            <a:pPr algn="ctr"/>
            <a:r>
              <a:rPr lang="ru-RU" altLang="ru-RU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Угроза подтопление в с. Каткова щель, МО г. Сочи Краснодарского края</a:t>
            </a:r>
          </a:p>
        </p:txBody>
      </p:sp>
      <p:sp>
        <p:nvSpPr>
          <p:cNvPr id="2156" name="Freeform 52"/>
          <p:cNvSpPr>
            <a:spLocks/>
          </p:cNvSpPr>
          <p:nvPr/>
        </p:nvSpPr>
        <p:spPr bwMode="auto">
          <a:xfrm>
            <a:off x="4788024" y="3886116"/>
            <a:ext cx="261297" cy="119362"/>
          </a:xfrm>
          <a:custGeom>
            <a:avLst/>
            <a:gdLst>
              <a:gd name="T0" fmla="*/ 2147483647 w 1222"/>
              <a:gd name="T1" fmla="*/ 2147483647 h 892"/>
              <a:gd name="T2" fmla="*/ 2147483647 w 1222"/>
              <a:gd name="T3" fmla="*/ 2147483647 h 892"/>
              <a:gd name="T4" fmla="*/ 2147483647 w 1222"/>
              <a:gd name="T5" fmla="*/ 2147483647 h 892"/>
              <a:gd name="T6" fmla="*/ 2147483647 w 1222"/>
              <a:gd name="T7" fmla="*/ 2147483647 h 892"/>
              <a:gd name="T8" fmla="*/ 0 w 1222"/>
              <a:gd name="T9" fmla="*/ 2147483647 h 892"/>
              <a:gd name="T10" fmla="*/ 0 w 1222"/>
              <a:gd name="T11" fmla="*/ 2147483647 h 892"/>
              <a:gd name="T12" fmla="*/ 2147483647 w 1222"/>
              <a:gd name="T13" fmla="*/ 2147483647 h 892"/>
              <a:gd name="T14" fmla="*/ 2147483647 w 1222"/>
              <a:gd name="T15" fmla="*/ 2147483647 h 892"/>
              <a:gd name="T16" fmla="*/ 2147483647 w 1222"/>
              <a:gd name="T17" fmla="*/ 0 h 892"/>
              <a:gd name="T18" fmla="*/ 2147483647 w 1222"/>
              <a:gd name="T19" fmla="*/ 2147483647 h 892"/>
              <a:gd name="T20" fmla="*/ 2147483647 w 1222"/>
              <a:gd name="T21" fmla="*/ 2147483647 h 892"/>
              <a:gd name="T22" fmla="*/ 2147483647 w 1222"/>
              <a:gd name="T23" fmla="*/ 2147483647 h 892"/>
              <a:gd name="T24" fmla="*/ 2147483647 w 1222"/>
              <a:gd name="T25" fmla="*/ 2147483647 h 8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22" h="892">
                <a:moveTo>
                  <a:pt x="16" y="433"/>
                </a:moveTo>
                <a:lnTo>
                  <a:pt x="16" y="403"/>
                </a:lnTo>
                <a:lnTo>
                  <a:pt x="8" y="386"/>
                </a:lnTo>
                <a:lnTo>
                  <a:pt x="8" y="373"/>
                </a:lnTo>
                <a:lnTo>
                  <a:pt x="0" y="364"/>
                </a:lnTo>
                <a:lnTo>
                  <a:pt x="0" y="351"/>
                </a:lnTo>
                <a:lnTo>
                  <a:pt x="8" y="347"/>
                </a:lnTo>
                <a:lnTo>
                  <a:pt x="16" y="338"/>
                </a:lnTo>
                <a:lnTo>
                  <a:pt x="598" y="0"/>
                </a:lnTo>
                <a:lnTo>
                  <a:pt x="1221" y="338"/>
                </a:lnTo>
                <a:lnTo>
                  <a:pt x="623" y="878"/>
                </a:lnTo>
                <a:lnTo>
                  <a:pt x="57" y="891"/>
                </a:lnTo>
                <a:lnTo>
                  <a:pt x="16" y="433"/>
                </a:lnTo>
              </a:path>
            </a:pathLst>
          </a:custGeom>
          <a:solidFill>
            <a:srgbClr val="FFCC66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lIns="78913" tIns="39456" rIns="78913" bIns="39456"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6" name="Группа 195"/>
          <p:cNvGrpSpPr/>
          <p:nvPr/>
        </p:nvGrpSpPr>
        <p:grpSpPr>
          <a:xfrm>
            <a:off x="6588224" y="898473"/>
            <a:ext cx="2506640" cy="1018516"/>
            <a:chOff x="6428209" y="4986230"/>
            <a:chExt cx="2608288" cy="1013441"/>
          </a:xfrm>
        </p:grpSpPr>
        <p:sp>
          <p:nvSpPr>
            <p:cNvPr id="197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76465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110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514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.;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км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автомобильных дорог;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автомобильных мостов;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железнодорожных мостов.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8" name="Rectangle 84"/>
            <p:cNvSpPr>
              <a:spLocks noChangeArrowheads="1"/>
            </p:cNvSpPr>
            <p:nvPr/>
          </p:nvSpPr>
          <p:spPr bwMode="auto">
            <a:xfrm>
              <a:off x="6428209" y="4986230"/>
              <a:ext cx="2608288" cy="429944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При наихудшем сценарии в зону подтопления попадает: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9" name="Группа 198"/>
          <p:cNvGrpSpPr/>
          <p:nvPr/>
        </p:nvGrpSpPr>
        <p:grpSpPr>
          <a:xfrm>
            <a:off x="6588224" y="1988838"/>
            <a:ext cx="2505673" cy="827390"/>
            <a:chOff x="6428208" y="4866299"/>
            <a:chExt cx="2608289" cy="823267"/>
          </a:xfrm>
        </p:grpSpPr>
        <p:sp>
          <p:nvSpPr>
            <p:cNvPr id="200" name="Text Box 830"/>
            <p:cNvSpPr txBox="1">
              <a:spLocks noChangeArrowheads="1"/>
            </p:cNvSpPr>
            <p:nvPr/>
          </p:nvSpPr>
          <p:spPr bwMode="auto">
            <a:xfrm>
              <a:off x="6428208" y="4911892"/>
              <a:ext cx="2608287" cy="77767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В с.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Каткова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щель проживает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514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110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СЗО,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ПОО.</a:t>
              </a: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Для размещения пострадавших предусмотрено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ПВР вместимостью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876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чел.</a:t>
              </a:r>
            </a:p>
          </p:txBody>
        </p:sp>
        <p:sp>
          <p:nvSpPr>
            <p:cNvPr id="201" name="Rectangle 84"/>
            <p:cNvSpPr>
              <a:spLocks noChangeArrowheads="1"/>
            </p:cNvSpPr>
            <p:nvPr/>
          </p:nvSpPr>
          <p:spPr bwMode="auto">
            <a:xfrm>
              <a:off x="6428209" y="4866299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6" name="Группа 205"/>
          <p:cNvGrpSpPr/>
          <p:nvPr/>
        </p:nvGrpSpPr>
        <p:grpSpPr>
          <a:xfrm>
            <a:off x="6588225" y="4952670"/>
            <a:ext cx="2518247" cy="1874716"/>
            <a:chOff x="6500383" y="4797152"/>
            <a:chExt cx="2606090" cy="2067477"/>
          </a:xfrm>
        </p:grpSpPr>
        <p:sp>
          <p:nvSpPr>
            <p:cNvPr id="207" name="Text Box 830"/>
            <p:cNvSpPr txBox="1">
              <a:spLocks noChangeArrowheads="1"/>
            </p:cNvSpPr>
            <p:nvPr/>
          </p:nvSpPr>
          <p:spPr bwMode="auto">
            <a:xfrm>
              <a:off x="6500383" y="5042023"/>
              <a:ext cx="2595711" cy="182260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КЦГМС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СЦГМС «ЧАМ»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АГК ТЦМП</a:t>
              </a: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auto">
            <a:xfrm>
              <a:off x="8736053" y="5997609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9" name="Полилиния 208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0" name="Полилиния 209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1" name="Полилиния 210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12" name="Group 5"/>
            <p:cNvGrpSpPr>
              <a:grpSpLocks/>
            </p:cNvGrpSpPr>
            <p:nvPr/>
          </p:nvGrpSpPr>
          <p:grpSpPr bwMode="auto">
            <a:xfrm>
              <a:off x="8789984" y="5432073"/>
              <a:ext cx="195693" cy="138676"/>
              <a:chOff x="4321" y="-14272"/>
              <a:chExt cx="15679" cy="14775"/>
            </a:xfrm>
          </p:grpSpPr>
          <p:sp>
            <p:nvSpPr>
              <p:cNvPr id="223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4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213" name="Равнобедренный треугольник 212"/>
            <p:cNvSpPr/>
            <p:nvPr/>
          </p:nvSpPr>
          <p:spPr>
            <a:xfrm>
              <a:off x="8791219" y="6369528"/>
              <a:ext cx="108012" cy="108012"/>
            </a:xfrm>
            <a:prstGeom prst="triangle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4" name="Равнобедренный треугольник 213"/>
            <p:cNvSpPr/>
            <p:nvPr/>
          </p:nvSpPr>
          <p:spPr>
            <a:xfrm>
              <a:off x="8791219" y="6560048"/>
              <a:ext cx="108012" cy="108012"/>
            </a:xfrm>
            <a:prstGeom prst="triangl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5" name="Равнобедренный треугольник 214"/>
            <p:cNvSpPr/>
            <p:nvPr/>
          </p:nvSpPr>
          <p:spPr>
            <a:xfrm>
              <a:off x="8789990" y="6201193"/>
              <a:ext cx="108012" cy="108012"/>
            </a:xfrm>
            <a:prstGeom prst="triangl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6" name="Rectangle 84"/>
            <p:cNvSpPr>
              <a:spLocks noChangeArrowheads="1"/>
            </p:cNvSpPr>
            <p:nvPr/>
          </p:nvSpPr>
          <p:spPr bwMode="auto">
            <a:xfrm>
              <a:off x="6500383" y="4797152"/>
              <a:ext cx="2606090" cy="24743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217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218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19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0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1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222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39" name="Группа 38"/>
          <p:cNvGrpSpPr/>
          <p:nvPr/>
        </p:nvGrpSpPr>
        <p:grpSpPr>
          <a:xfrm>
            <a:off x="2918633" y="1343706"/>
            <a:ext cx="2433740" cy="789362"/>
            <a:chOff x="3824888" y="1222560"/>
            <a:chExt cx="2433740" cy="789362"/>
          </a:xfrm>
        </p:grpSpPr>
        <p:sp>
          <p:nvSpPr>
            <p:cNvPr id="40" name="Равнобедренный треугольник 39"/>
            <p:cNvSpPr/>
            <p:nvPr/>
          </p:nvSpPr>
          <p:spPr>
            <a:xfrm>
              <a:off x="4912309" y="1795898"/>
              <a:ext cx="216024" cy="216024"/>
            </a:xfrm>
            <a:prstGeom prst="triangl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41" name="Прямоугольная выноска 40"/>
            <p:cNvSpPr/>
            <p:nvPr/>
          </p:nvSpPr>
          <p:spPr>
            <a:xfrm>
              <a:off x="5292080" y="1222560"/>
              <a:ext cx="966548" cy="455470"/>
            </a:xfrm>
            <a:prstGeom prst="wedgeRectCallout">
              <a:avLst>
                <a:gd name="adj1" fmla="val -65559"/>
                <a:gd name="adj2" fmla="val 9347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АГК № 154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НЯ – 42.240 БСВ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ОЯ – 42.590 БСВ</a:t>
              </a:r>
              <a:endParaRPr lang="ru-RU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2" name="Прямоугольная выноска 41"/>
            <p:cNvSpPr/>
            <p:nvPr/>
          </p:nvSpPr>
          <p:spPr>
            <a:xfrm>
              <a:off x="3824888" y="1222560"/>
              <a:ext cx="886767" cy="458481"/>
            </a:xfrm>
            <a:prstGeom prst="wedgeRectCallout">
              <a:avLst>
                <a:gd name="adj1" fmla="val 69461"/>
                <a:gd name="adj2" fmla="val 9527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Координаты</a:t>
              </a:r>
            </a:p>
            <a:p>
              <a:pPr algn="ctr"/>
              <a:r>
                <a:rPr lang="en-US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43,</a:t>
              </a:r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86378 </a:t>
              </a:r>
            </a:p>
            <a:p>
              <a:pPr algn="ctr"/>
              <a:r>
                <a:rPr lang="en-US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39,</a:t>
              </a:r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4208</a:t>
              </a:r>
              <a:endParaRPr lang="en-US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1" name="AutoShape 54"/>
          <p:cNvSpPr>
            <a:spLocks noChangeArrowheads="1"/>
          </p:cNvSpPr>
          <p:nvPr/>
        </p:nvSpPr>
        <p:spPr bwMode="auto">
          <a:xfrm>
            <a:off x="1403648" y="2133068"/>
            <a:ext cx="1429646" cy="655124"/>
          </a:xfrm>
          <a:prstGeom prst="wedgeRectCallout">
            <a:avLst>
              <a:gd name="adj1" fmla="val 60928"/>
              <a:gd name="adj2" fmla="val 283069"/>
            </a:avLst>
          </a:prstGeom>
          <a:solidFill>
            <a:srgbClr val="00B0F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Чухукт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1482586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solidFill>
                  <a:srgbClr val="000000"/>
                </a:solidFill>
                <a:latin typeface="Times New Roman" pitchFamily="18" charset="0"/>
                <a:cs typeface="Times New Roman" panose="02020603050405020304" pitchFamily="18" charset="0"/>
              </a:rPr>
              <a:t>За водным объектом ведется визуальное наблюдение.</a:t>
            </a:r>
          </a:p>
          <a:p>
            <a:pPr defTabSz="1482586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srgbClr val="00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2948186" y="1369601"/>
            <a:ext cx="3381559" cy="2893257"/>
          </a:xfrm>
          <a:custGeom>
            <a:avLst/>
            <a:gdLst>
              <a:gd name="connsiteX0" fmla="*/ 894522 w 1222513"/>
              <a:gd name="connsiteY0" fmla="*/ 1002 h 1333693"/>
              <a:gd name="connsiteX1" fmla="*/ 884583 w 1222513"/>
              <a:gd name="connsiteY1" fmla="*/ 60637 h 1333693"/>
              <a:gd name="connsiteX2" fmla="*/ 854766 w 1222513"/>
              <a:gd name="connsiteY2" fmla="*/ 70576 h 1333693"/>
              <a:gd name="connsiteX3" fmla="*/ 815009 w 1222513"/>
              <a:gd name="connsiteY3" fmla="*/ 80515 h 1333693"/>
              <a:gd name="connsiteX4" fmla="*/ 745435 w 1222513"/>
              <a:gd name="connsiteY4" fmla="*/ 100393 h 1333693"/>
              <a:gd name="connsiteX5" fmla="*/ 347870 w 1222513"/>
              <a:gd name="connsiteY5" fmla="*/ 110332 h 1333693"/>
              <a:gd name="connsiteX6" fmla="*/ 288235 w 1222513"/>
              <a:gd name="connsiteY6" fmla="*/ 130211 h 1333693"/>
              <a:gd name="connsiteX7" fmla="*/ 258418 w 1222513"/>
              <a:gd name="connsiteY7" fmla="*/ 160028 h 1333693"/>
              <a:gd name="connsiteX8" fmla="*/ 208722 w 1222513"/>
              <a:gd name="connsiteY8" fmla="*/ 199785 h 1333693"/>
              <a:gd name="connsiteX9" fmla="*/ 198783 w 1222513"/>
              <a:gd name="connsiteY9" fmla="*/ 229602 h 1333693"/>
              <a:gd name="connsiteX10" fmla="*/ 129209 w 1222513"/>
              <a:gd name="connsiteY10" fmla="*/ 269358 h 1333693"/>
              <a:gd name="connsiteX11" fmla="*/ 69574 w 1222513"/>
              <a:gd name="connsiteY11" fmla="*/ 348872 h 1333693"/>
              <a:gd name="connsiteX12" fmla="*/ 39757 w 1222513"/>
              <a:gd name="connsiteY12" fmla="*/ 438324 h 1333693"/>
              <a:gd name="connsiteX13" fmla="*/ 29818 w 1222513"/>
              <a:gd name="connsiteY13" fmla="*/ 468141 h 1333693"/>
              <a:gd name="connsiteX14" fmla="*/ 19879 w 1222513"/>
              <a:gd name="connsiteY14" fmla="*/ 547654 h 1333693"/>
              <a:gd name="connsiteX15" fmla="*/ 0 w 1222513"/>
              <a:gd name="connsiteY15" fmla="*/ 647045 h 1333693"/>
              <a:gd name="connsiteX16" fmla="*/ 9940 w 1222513"/>
              <a:gd name="connsiteY16" fmla="*/ 855767 h 1333693"/>
              <a:gd name="connsiteX17" fmla="*/ 39757 w 1222513"/>
              <a:gd name="connsiteY17" fmla="*/ 945219 h 1333693"/>
              <a:gd name="connsiteX18" fmla="*/ 59635 w 1222513"/>
              <a:gd name="connsiteY18" fmla="*/ 975037 h 1333693"/>
              <a:gd name="connsiteX19" fmla="*/ 69574 w 1222513"/>
              <a:gd name="connsiteY19" fmla="*/ 1004854 h 1333693"/>
              <a:gd name="connsiteX20" fmla="*/ 109331 w 1222513"/>
              <a:gd name="connsiteY20" fmla="*/ 1044611 h 1333693"/>
              <a:gd name="connsiteX21" fmla="*/ 149087 w 1222513"/>
              <a:gd name="connsiteY21" fmla="*/ 1084367 h 1333693"/>
              <a:gd name="connsiteX22" fmla="*/ 168966 w 1222513"/>
              <a:gd name="connsiteY22" fmla="*/ 1104245 h 1333693"/>
              <a:gd name="connsiteX23" fmla="*/ 238540 w 1222513"/>
              <a:gd name="connsiteY23" fmla="*/ 1134063 h 1333693"/>
              <a:gd name="connsiteX24" fmla="*/ 288235 w 1222513"/>
              <a:gd name="connsiteY24" fmla="*/ 1173819 h 1333693"/>
              <a:gd name="connsiteX25" fmla="*/ 308113 w 1222513"/>
              <a:gd name="connsiteY25" fmla="*/ 1193698 h 1333693"/>
              <a:gd name="connsiteX26" fmla="*/ 367748 w 1222513"/>
              <a:gd name="connsiteY26" fmla="*/ 1233454 h 1333693"/>
              <a:gd name="connsiteX27" fmla="*/ 397566 w 1222513"/>
              <a:gd name="connsiteY27" fmla="*/ 1263272 h 1333693"/>
              <a:gd name="connsiteX28" fmla="*/ 427383 w 1222513"/>
              <a:gd name="connsiteY28" fmla="*/ 1273211 h 1333693"/>
              <a:gd name="connsiteX29" fmla="*/ 487018 w 1222513"/>
              <a:gd name="connsiteY29" fmla="*/ 1303028 h 1333693"/>
              <a:gd name="connsiteX30" fmla="*/ 516835 w 1222513"/>
              <a:gd name="connsiteY30" fmla="*/ 1322906 h 1333693"/>
              <a:gd name="connsiteX31" fmla="*/ 675861 w 1222513"/>
              <a:gd name="connsiteY31" fmla="*/ 1322906 h 1333693"/>
              <a:gd name="connsiteX32" fmla="*/ 705679 w 1222513"/>
              <a:gd name="connsiteY32" fmla="*/ 1263272 h 1333693"/>
              <a:gd name="connsiteX33" fmla="*/ 735496 w 1222513"/>
              <a:gd name="connsiteY33" fmla="*/ 1253332 h 1333693"/>
              <a:gd name="connsiteX34" fmla="*/ 765313 w 1222513"/>
              <a:gd name="connsiteY34" fmla="*/ 1233454 h 1333693"/>
              <a:gd name="connsiteX35" fmla="*/ 844826 w 1222513"/>
              <a:gd name="connsiteY35" fmla="*/ 1213576 h 1333693"/>
              <a:gd name="connsiteX36" fmla="*/ 894522 w 1222513"/>
              <a:gd name="connsiteY36" fmla="*/ 1173819 h 1333693"/>
              <a:gd name="connsiteX37" fmla="*/ 914400 w 1222513"/>
              <a:gd name="connsiteY37" fmla="*/ 1144002 h 1333693"/>
              <a:gd name="connsiteX38" fmla="*/ 934279 w 1222513"/>
              <a:gd name="connsiteY38" fmla="*/ 1124124 h 1333693"/>
              <a:gd name="connsiteX39" fmla="*/ 954157 w 1222513"/>
              <a:gd name="connsiteY39" fmla="*/ 1094306 h 1333693"/>
              <a:gd name="connsiteX40" fmla="*/ 983974 w 1222513"/>
              <a:gd name="connsiteY40" fmla="*/ 1084367 h 1333693"/>
              <a:gd name="connsiteX41" fmla="*/ 1033670 w 1222513"/>
              <a:gd name="connsiteY41" fmla="*/ 1044611 h 1333693"/>
              <a:gd name="connsiteX42" fmla="*/ 1083366 w 1222513"/>
              <a:gd name="connsiteY42" fmla="*/ 1004854 h 1333693"/>
              <a:gd name="connsiteX43" fmla="*/ 1143000 w 1222513"/>
              <a:gd name="connsiteY43" fmla="*/ 905463 h 1333693"/>
              <a:gd name="connsiteX44" fmla="*/ 1152940 w 1222513"/>
              <a:gd name="connsiteY44" fmla="*/ 825950 h 1333693"/>
              <a:gd name="connsiteX45" fmla="*/ 1162879 w 1222513"/>
              <a:gd name="connsiteY45" fmla="*/ 796132 h 1333693"/>
              <a:gd name="connsiteX46" fmla="*/ 1172818 w 1222513"/>
              <a:gd name="connsiteY46" fmla="*/ 726558 h 1333693"/>
              <a:gd name="connsiteX47" fmla="*/ 1182757 w 1222513"/>
              <a:gd name="connsiteY47" fmla="*/ 696741 h 1333693"/>
              <a:gd name="connsiteX48" fmla="*/ 1212574 w 1222513"/>
              <a:gd name="connsiteY48" fmla="*/ 597350 h 1333693"/>
              <a:gd name="connsiteX49" fmla="*/ 1222513 w 1222513"/>
              <a:gd name="connsiteY49" fmla="*/ 567532 h 1333693"/>
              <a:gd name="connsiteX50" fmla="*/ 1212574 w 1222513"/>
              <a:gd name="connsiteY50" fmla="*/ 408506 h 1333693"/>
              <a:gd name="connsiteX51" fmla="*/ 1172818 w 1222513"/>
              <a:gd name="connsiteY51" fmla="*/ 348872 h 1333693"/>
              <a:gd name="connsiteX52" fmla="*/ 1133061 w 1222513"/>
              <a:gd name="connsiteY52" fmla="*/ 309115 h 1333693"/>
              <a:gd name="connsiteX53" fmla="*/ 1093305 w 1222513"/>
              <a:gd name="connsiteY53" fmla="*/ 259419 h 1333693"/>
              <a:gd name="connsiteX54" fmla="*/ 1073426 w 1222513"/>
              <a:gd name="connsiteY54" fmla="*/ 199785 h 1333693"/>
              <a:gd name="connsiteX55" fmla="*/ 1013792 w 1222513"/>
              <a:gd name="connsiteY55" fmla="*/ 100393 h 1333693"/>
              <a:gd name="connsiteX56" fmla="*/ 1003853 w 1222513"/>
              <a:gd name="connsiteY56" fmla="*/ 70576 h 1333693"/>
              <a:gd name="connsiteX57" fmla="*/ 894522 w 1222513"/>
              <a:gd name="connsiteY57" fmla="*/ 1002 h 1333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22513" h="1333693">
                <a:moveTo>
                  <a:pt x="894522" y="1002"/>
                </a:moveTo>
                <a:cubicBezTo>
                  <a:pt x="874644" y="-654"/>
                  <a:pt x="894581" y="43140"/>
                  <a:pt x="884583" y="60637"/>
                </a:cubicBezTo>
                <a:cubicBezTo>
                  <a:pt x="879385" y="69733"/>
                  <a:pt x="864840" y="67698"/>
                  <a:pt x="854766" y="70576"/>
                </a:cubicBezTo>
                <a:cubicBezTo>
                  <a:pt x="841631" y="74329"/>
                  <a:pt x="828144" y="76762"/>
                  <a:pt x="815009" y="80515"/>
                </a:cubicBezTo>
                <a:cubicBezTo>
                  <a:pt x="796349" y="85846"/>
                  <a:pt x="763912" y="99553"/>
                  <a:pt x="745435" y="100393"/>
                </a:cubicBezTo>
                <a:cubicBezTo>
                  <a:pt x="613009" y="106412"/>
                  <a:pt x="480392" y="107019"/>
                  <a:pt x="347870" y="110332"/>
                </a:cubicBezTo>
                <a:cubicBezTo>
                  <a:pt x="327992" y="116958"/>
                  <a:pt x="303051" y="115395"/>
                  <a:pt x="288235" y="130211"/>
                </a:cubicBezTo>
                <a:cubicBezTo>
                  <a:pt x="278296" y="140150"/>
                  <a:pt x="269216" y="151030"/>
                  <a:pt x="258418" y="160028"/>
                </a:cubicBezTo>
                <a:cubicBezTo>
                  <a:pt x="183200" y="222708"/>
                  <a:pt x="266544" y="141960"/>
                  <a:pt x="208722" y="199785"/>
                </a:cubicBezTo>
                <a:cubicBezTo>
                  <a:pt x="205409" y="209724"/>
                  <a:pt x="205328" y="221421"/>
                  <a:pt x="198783" y="229602"/>
                </a:cubicBezTo>
                <a:cubicBezTo>
                  <a:pt x="189417" y="241310"/>
                  <a:pt x="138992" y="264467"/>
                  <a:pt x="129209" y="269358"/>
                </a:cubicBezTo>
                <a:cubicBezTo>
                  <a:pt x="84255" y="336790"/>
                  <a:pt x="106346" y="312100"/>
                  <a:pt x="69574" y="348872"/>
                </a:cubicBezTo>
                <a:lnTo>
                  <a:pt x="39757" y="438324"/>
                </a:lnTo>
                <a:lnTo>
                  <a:pt x="29818" y="468141"/>
                </a:lnTo>
                <a:cubicBezTo>
                  <a:pt x="26505" y="494645"/>
                  <a:pt x="24270" y="521307"/>
                  <a:pt x="19879" y="547654"/>
                </a:cubicBezTo>
                <a:cubicBezTo>
                  <a:pt x="14324" y="580981"/>
                  <a:pt x="0" y="647045"/>
                  <a:pt x="0" y="647045"/>
                </a:cubicBezTo>
                <a:cubicBezTo>
                  <a:pt x="3313" y="716619"/>
                  <a:pt x="4385" y="786336"/>
                  <a:pt x="9940" y="855767"/>
                </a:cubicBezTo>
                <a:cubicBezTo>
                  <a:pt x="11748" y="878364"/>
                  <a:pt x="31077" y="927859"/>
                  <a:pt x="39757" y="945219"/>
                </a:cubicBezTo>
                <a:cubicBezTo>
                  <a:pt x="45099" y="955903"/>
                  <a:pt x="54293" y="964353"/>
                  <a:pt x="59635" y="975037"/>
                </a:cubicBezTo>
                <a:cubicBezTo>
                  <a:pt x="64320" y="984408"/>
                  <a:pt x="63485" y="996329"/>
                  <a:pt x="69574" y="1004854"/>
                </a:cubicBezTo>
                <a:cubicBezTo>
                  <a:pt x="80467" y="1020105"/>
                  <a:pt x="96079" y="1031359"/>
                  <a:pt x="109331" y="1044611"/>
                </a:cubicBezTo>
                <a:lnTo>
                  <a:pt x="149087" y="1084367"/>
                </a:lnTo>
                <a:cubicBezTo>
                  <a:pt x="155713" y="1090993"/>
                  <a:pt x="160585" y="1100054"/>
                  <a:pt x="168966" y="1104245"/>
                </a:cubicBezTo>
                <a:cubicBezTo>
                  <a:pt x="218093" y="1128810"/>
                  <a:pt x="194666" y="1119439"/>
                  <a:pt x="238540" y="1134063"/>
                </a:cubicBezTo>
                <a:cubicBezTo>
                  <a:pt x="278132" y="1193451"/>
                  <a:pt x="234892" y="1141812"/>
                  <a:pt x="288235" y="1173819"/>
                </a:cubicBezTo>
                <a:cubicBezTo>
                  <a:pt x="296270" y="1178640"/>
                  <a:pt x="300616" y="1188075"/>
                  <a:pt x="308113" y="1193698"/>
                </a:cubicBezTo>
                <a:cubicBezTo>
                  <a:pt x="327225" y="1208032"/>
                  <a:pt x="350855" y="1216561"/>
                  <a:pt x="367748" y="1233454"/>
                </a:cubicBezTo>
                <a:cubicBezTo>
                  <a:pt x="377687" y="1243393"/>
                  <a:pt x="385870" y="1255475"/>
                  <a:pt x="397566" y="1263272"/>
                </a:cubicBezTo>
                <a:cubicBezTo>
                  <a:pt x="406283" y="1269083"/>
                  <a:pt x="418012" y="1268526"/>
                  <a:pt x="427383" y="1273211"/>
                </a:cubicBezTo>
                <a:cubicBezTo>
                  <a:pt x="504449" y="1311744"/>
                  <a:pt x="412072" y="1278047"/>
                  <a:pt x="487018" y="1303028"/>
                </a:cubicBezTo>
                <a:cubicBezTo>
                  <a:pt x="496957" y="1309654"/>
                  <a:pt x="505856" y="1318201"/>
                  <a:pt x="516835" y="1322906"/>
                </a:cubicBezTo>
                <a:cubicBezTo>
                  <a:pt x="567925" y="1344801"/>
                  <a:pt x="622913" y="1327318"/>
                  <a:pt x="675861" y="1322906"/>
                </a:cubicBezTo>
                <a:cubicBezTo>
                  <a:pt x="682409" y="1303262"/>
                  <a:pt x="688162" y="1277286"/>
                  <a:pt x="705679" y="1263272"/>
                </a:cubicBezTo>
                <a:cubicBezTo>
                  <a:pt x="713860" y="1256727"/>
                  <a:pt x="726125" y="1258017"/>
                  <a:pt x="735496" y="1253332"/>
                </a:cubicBezTo>
                <a:cubicBezTo>
                  <a:pt x="746180" y="1247990"/>
                  <a:pt x="754629" y="1238796"/>
                  <a:pt x="765313" y="1233454"/>
                </a:cubicBezTo>
                <a:cubicBezTo>
                  <a:pt x="785687" y="1223267"/>
                  <a:pt x="825926" y="1217356"/>
                  <a:pt x="844826" y="1213576"/>
                </a:cubicBezTo>
                <a:cubicBezTo>
                  <a:pt x="866970" y="1198814"/>
                  <a:pt x="878334" y="1194054"/>
                  <a:pt x="894522" y="1173819"/>
                </a:cubicBezTo>
                <a:cubicBezTo>
                  <a:pt x="901984" y="1164491"/>
                  <a:pt x="906938" y="1153330"/>
                  <a:pt x="914400" y="1144002"/>
                </a:cubicBezTo>
                <a:cubicBezTo>
                  <a:pt x="920254" y="1136685"/>
                  <a:pt x="928425" y="1131441"/>
                  <a:pt x="934279" y="1124124"/>
                </a:cubicBezTo>
                <a:cubicBezTo>
                  <a:pt x="941741" y="1114796"/>
                  <a:pt x="944829" y="1101768"/>
                  <a:pt x="954157" y="1094306"/>
                </a:cubicBezTo>
                <a:cubicBezTo>
                  <a:pt x="962338" y="1087761"/>
                  <a:pt x="974035" y="1087680"/>
                  <a:pt x="983974" y="1084367"/>
                </a:cubicBezTo>
                <a:cubicBezTo>
                  <a:pt x="1031981" y="1036362"/>
                  <a:pt x="970967" y="1094774"/>
                  <a:pt x="1033670" y="1044611"/>
                </a:cubicBezTo>
                <a:cubicBezTo>
                  <a:pt x="1104474" y="987966"/>
                  <a:pt x="991600" y="1066029"/>
                  <a:pt x="1083366" y="1004854"/>
                </a:cubicBezTo>
                <a:cubicBezTo>
                  <a:pt x="1131340" y="932891"/>
                  <a:pt x="1112438" y="966587"/>
                  <a:pt x="1143000" y="905463"/>
                </a:cubicBezTo>
                <a:cubicBezTo>
                  <a:pt x="1146313" y="878959"/>
                  <a:pt x="1148162" y="852230"/>
                  <a:pt x="1152940" y="825950"/>
                </a:cubicBezTo>
                <a:cubicBezTo>
                  <a:pt x="1154814" y="815642"/>
                  <a:pt x="1160824" y="806405"/>
                  <a:pt x="1162879" y="796132"/>
                </a:cubicBezTo>
                <a:cubicBezTo>
                  <a:pt x="1167473" y="773160"/>
                  <a:pt x="1168224" y="749530"/>
                  <a:pt x="1172818" y="726558"/>
                </a:cubicBezTo>
                <a:cubicBezTo>
                  <a:pt x="1174873" y="716285"/>
                  <a:pt x="1179879" y="706815"/>
                  <a:pt x="1182757" y="696741"/>
                </a:cubicBezTo>
                <a:cubicBezTo>
                  <a:pt x="1212802" y="591585"/>
                  <a:pt x="1165331" y="739082"/>
                  <a:pt x="1212574" y="597350"/>
                </a:cubicBezTo>
                <a:lnTo>
                  <a:pt x="1222513" y="567532"/>
                </a:lnTo>
                <a:cubicBezTo>
                  <a:pt x="1219200" y="514523"/>
                  <a:pt x="1224345" y="460297"/>
                  <a:pt x="1212574" y="408506"/>
                </a:cubicBezTo>
                <a:cubicBezTo>
                  <a:pt x="1207279" y="385210"/>
                  <a:pt x="1189711" y="365765"/>
                  <a:pt x="1172818" y="348872"/>
                </a:cubicBezTo>
                <a:lnTo>
                  <a:pt x="1133061" y="309115"/>
                </a:lnTo>
                <a:cubicBezTo>
                  <a:pt x="1096815" y="200378"/>
                  <a:pt x="1157527" y="362173"/>
                  <a:pt x="1093305" y="259419"/>
                </a:cubicBezTo>
                <a:cubicBezTo>
                  <a:pt x="1082200" y="241651"/>
                  <a:pt x="1082797" y="218526"/>
                  <a:pt x="1073426" y="199785"/>
                </a:cubicBezTo>
                <a:cubicBezTo>
                  <a:pt x="1029479" y="111890"/>
                  <a:pt x="1054623" y="141226"/>
                  <a:pt x="1013792" y="100393"/>
                </a:cubicBezTo>
                <a:cubicBezTo>
                  <a:pt x="1010479" y="90454"/>
                  <a:pt x="1006394" y="80740"/>
                  <a:pt x="1003853" y="70576"/>
                </a:cubicBezTo>
                <a:cubicBezTo>
                  <a:pt x="981682" y="-18104"/>
                  <a:pt x="914400" y="2658"/>
                  <a:pt x="894522" y="1002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3" name="Text Box 22"/>
          <p:cNvSpPr txBox="1">
            <a:spLocks noChangeArrowheads="1"/>
          </p:cNvSpPr>
          <p:nvPr/>
        </p:nvSpPr>
        <p:spPr bwMode="auto">
          <a:xfrm>
            <a:off x="4788024" y="3656048"/>
            <a:ext cx="1092593" cy="21575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650" tIns="26824" rIns="53650" bIns="26824">
            <a:spAutoFit/>
          </a:bodyPr>
          <a:lstStyle>
            <a:lvl1pPr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1050" i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050" i="1" dirty="0" smtClean="0">
                <a:latin typeface="Times New Roman" pitchFamily="18" charset="0"/>
                <a:cs typeface="Times New Roman" pitchFamily="18" charset="0"/>
              </a:rPr>
              <a:t>. Каткова  </a:t>
            </a:r>
            <a:r>
              <a:rPr lang="ru-RU" sz="1050" i="1" dirty="0">
                <a:latin typeface="Times New Roman" pitchFamily="18" charset="0"/>
                <a:cs typeface="Times New Roman" pitchFamily="18" charset="0"/>
              </a:rPr>
              <a:t>щель</a:t>
            </a:r>
            <a:endParaRPr lang="ru-RU" altLang="ru-RU" sz="105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5" y="3285796"/>
            <a:ext cx="2487477" cy="157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6" y="3086882"/>
            <a:ext cx="2505669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720" y="5177032"/>
            <a:ext cx="2502471" cy="165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894" y="4961305"/>
            <a:ext cx="2519297" cy="340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1" y="5177032"/>
            <a:ext cx="2786313" cy="1650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1" y="4952669"/>
            <a:ext cx="2786313" cy="340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318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788" y="849021"/>
            <a:ext cx="9144000" cy="6008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4237746"/>
              </p:ext>
            </p:extLst>
          </p:nvPr>
        </p:nvGraphicFramePr>
        <p:xfrm>
          <a:off x="8271604" y="26525"/>
          <a:ext cx="814798" cy="234147"/>
        </p:xfrm>
        <a:graphic>
          <a:graphicData uri="http://schemas.openxmlformats.org/drawingml/2006/table">
            <a:tbl>
              <a:tblPr/>
              <a:tblGrid>
                <a:gridCol w="814798"/>
              </a:tblGrid>
              <a:tr h="101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5" name="Прямоугольник 5"/>
          <p:cNvSpPr>
            <a:spLocks noChangeArrowheads="1"/>
          </p:cNvSpPr>
          <p:nvPr/>
        </p:nvSpPr>
        <p:spPr bwMode="auto">
          <a:xfrm>
            <a:off x="0" y="0"/>
            <a:ext cx="9144000" cy="826634"/>
          </a:xfrm>
          <a:prstGeom prst="rect">
            <a:avLst/>
          </a:prstGeom>
          <a:solidFill>
            <a:schemeClr val="tx2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5298" tIns="32649" rIns="65298" bIns="32649"/>
          <a:lstStyle/>
          <a:p>
            <a:pPr algn="ctr"/>
            <a:r>
              <a:rPr lang="ru-RU" altLang="ru-RU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МОДЕЛЬ РАЗВИТИЯ ОБСТАНОВКИ</a:t>
            </a:r>
          </a:p>
          <a:p>
            <a:pPr algn="ctr"/>
            <a:r>
              <a:rPr lang="ru-RU" altLang="ru-RU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Угроза подтопления в п. </a:t>
            </a:r>
            <a:r>
              <a:rPr lang="ru-RU" altLang="ru-RU" sz="21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Кепша</a:t>
            </a:r>
            <a:r>
              <a:rPr lang="ru-RU" altLang="ru-RU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МО г. Сочи Краснодарского края</a:t>
            </a:r>
          </a:p>
        </p:txBody>
      </p:sp>
      <p:sp>
        <p:nvSpPr>
          <p:cNvPr id="183" name="Text Box 22"/>
          <p:cNvSpPr txBox="1">
            <a:spLocks noChangeArrowheads="1"/>
          </p:cNvSpPr>
          <p:nvPr/>
        </p:nvSpPr>
        <p:spPr bwMode="auto">
          <a:xfrm>
            <a:off x="3383463" y="3798089"/>
            <a:ext cx="661384" cy="21575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650" tIns="26824" rIns="53650" bIns="26824">
            <a:spAutoFit/>
          </a:bodyPr>
          <a:lstStyle>
            <a:lvl1pPr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05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п. </a:t>
            </a:r>
            <a:r>
              <a:rPr lang="ru-RU" altLang="ru-RU" sz="1050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Кепша</a:t>
            </a:r>
            <a:r>
              <a:rPr lang="ru-RU" altLang="ru-RU" sz="105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endParaRPr lang="ru-RU" altLang="ru-RU" sz="105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6" name="Freeform 52"/>
          <p:cNvSpPr>
            <a:spLocks/>
          </p:cNvSpPr>
          <p:nvPr/>
        </p:nvSpPr>
        <p:spPr bwMode="auto">
          <a:xfrm>
            <a:off x="4044847" y="3846286"/>
            <a:ext cx="261297" cy="119362"/>
          </a:xfrm>
          <a:custGeom>
            <a:avLst/>
            <a:gdLst>
              <a:gd name="T0" fmla="*/ 2147483647 w 1222"/>
              <a:gd name="T1" fmla="*/ 2147483647 h 892"/>
              <a:gd name="T2" fmla="*/ 2147483647 w 1222"/>
              <a:gd name="T3" fmla="*/ 2147483647 h 892"/>
              <a:gd name="T4" fmla="*/ 2147483647 w 1222"/>
              <a:gd name="T5" fmla="*/ 2147483647 h 892"/>
              <a:gd name="T6" fmla="*/ 2147483647 w 1222"/>
              <a:gd name="T7" fmla="*/ 2147483647 h 892"/>
              <a:gd name="T8" fmla="*/ 0 w 1222"/>
              <a:gd name="T9" fmla="*/ 2147483647 h 892"/>
              <a:gd name="T10" fmla="*/ 0 w 1222"/>
              <a:gd name="T11" fmla="*/ 2147483647 h 892"/>
              <a:gd name="T12" fmla="*/ 2147483647 w 1222"/>
              <a:gd name="T13" fmla="*/ 2147483647 h 892"/>
              <a:gd name="T14" fmla="*/ 2147483647 w 1222"/>
              <a:gd name="T15" fmla="*/ 2147483647 h 892"/>
              <a:gd name="T16" fmla="*/ 2147483647 w 1222"/>
              <a:gd name="T17" fmla="*/ 0 h 892"/>
              <a:gd name="T18" fmla="*/ 2147483647 w 1222"/>
              <a:gd name="T19" fmla="*/ 2147483647 h 892"/>
              <a:gd name="T20" fmla="*/ 2147483647 w 1222"/>
              <a:gd name="T21" fmla="*/ 2147483647 h 892"/>
              <a:gd name="T22" fmla="*/ 2147483647 w 1222"/>
              <a:gd name="T23" fmla="*/ 2147483647 h 892"/>
              <a:gd name="T24" fmla="*/ 2147483647 w 1222"/>
              <a:gd name="T25" fmla="*/ 2147483647 h 8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22" h="892">
                <a:moveTo>
                  <a:pt x="16" y="433"/>
                </a:moveTo>
                <a:lnTo>
                  <a:pt x="16" y="403"/>
                </a:lnTo>
                <a:lnTo>
                  <a:pt x="8" y="386"/>
                </a:lnTo>
                <a:lnTo>
                  <a:pt x="8" y="373"/>
                </a:lnTo>
                <a:lnTo>
                  <a:pt x="0" y="364"/>
                </a:lnTo>
                <a:lnTo>
                  <a:pt x="0" y="351"/>
                </a:lnTo>
                <a:lnTo>
                  <a:pt x="8" y="347"/>
                </a:lnTo>
                <a:lnTo>
                  <a:pt x="16" y="338"/>
                </a:lnTo>
                <a:lnTo>
                  <a:pt x="598" y="0"/>
                </a:lnTo>
                <a:lnTo>
                  <a:pt x="1221" y="338"/>
                </a:lnTo>
                <a:lnTo>
                  <a:pt x="623" y="878"/>
                </a:lnTo>
                <a:lnTo>
                  <a:pt x="57" y="891"/>
                </a:lnTo>
                <a:lnTo>
                  <a:pt x="16" y="433"/>
                </a:lnTo>
              </a:path>
            </a:pathLst>
          </a:custGeom>
          <a:solidFill>
            <a:srgbClr val="FFCC66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lIns="78913" tIns="39456" rIns="78913" bIns="39456"/>
          <a:lstStyle/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4295775" y="2362200"/>
            <a:ext cx="885825" cy="2981325"/>
          </a:xfrm>
          <a:custGeom>
            <a:avLst/>
            <a:gdLst>
              <a:gd name="connsiteX0" fmla="*/ 28575 w 885825"/>
              <a:gd name="connsiteY0" fmla="*/ 28575 h 2981325"/>
              <a:gd name="connsiteX1" fmla="*/ 57150 w 885825"/>
              <a:gd name="connsiteY1" fmla="*/ 76200 h 2981325"/>
              <a:gd name="connsiteX2" fmla="*/ 123825 w 885825"/>
              <a:gd name="connsiteY2" fmla="*/ 161925 h 2981325"/>
              <a:gd name="connsiteX3" fmla="*/ 161925 w 885825"/>
              <a:gd name="connsiteY3" fmla="*/ 257175 h 2981325"/>
              <a:gd name="connsiteX4" fmla="*/ 171450 w 885825"/>
              <a:gd name="connsiteY4" fmla="*/ 285750 h 2981325"/>
              <a:gd name="connsiteX5" fmla="*/ 190500 w 885825"/>
              <a:gd name="connsiteY5" fmla="*/ 314325 h 2981325"/>
              <a:gd name="connsiteX6" fmla="*/ 209550 w 885825"/>
              <a:gd name="connsiteY6" fmla="*/ 381000 h 2981325"/>
              <a:gd name="connsiteX7" fmla="*/ 219075 w 885825"/>
              <a:gd name="connsiteY7" fmla="*/ 409575 h 2981325"/>
              <a:gd name="connsiteX8" fmla="*/ 228600 w 885825"/>
              <a:gd name="connsiteY8" fmla="*/ 447675 h 2981325"/>
              <a:gd name="connsiteX9" fmla="*/ 247650 w 885825"/>
              <a:gd name="connsiteY9" fmla="*/ 504825 h 2981325"/>
              <a:gd name="connsiteX10" fmla="*/ 257175 w 885825"/>
              <a:gd name="connsiteY10" fmla="*/ 561975 h 2981325"/>
              <a:gd name="connsiteX11" fmla="*/ 228600 w 885825"/>
              <a:gd name="connsiteY11" fmla="*/ 762000 h 2981325"/>
              <a:gd name="connsiteX12" fmla="*/ 219075 w 885825"/>
              <a:gd name="connsiteY12" fmla="*/ 790575 h 2981325"/>
              <a:gd name="connsiteX13" fmla="*/ 180975 w 885825"/>
              <a:gd name="connsiteY13" fmla="*/ 847725 h 2981325"/>
              <a:gd name="connsiteX14" fmla="*/ 161925 w 885825"/>
              <a:gd name="connsiteY14" fmla="*/ 876300 h 2981325"/>
              <a:gd name="connsiteX15" fmla="*/ 152400 w 885825"/>
              <a:gd name="connsiteY15" fmla="*/ 904875 h 2981325"/>
              <a:gd name="connsiteX16" fmla="*/ 133350 w 885825"/>
              <a:gd name="connsiteY16" fmla="*/ 933450 h 2981325"/>
              <a:gd name="connsiteX17" fmla="*/ 114300 w 885825"/>
              <a:gd name="connsiteY17" fmla="*/ 990600 h 2981325"/>
              <a:gd name="connsiteX18" fmla="*/ 95250 w 885825"/>
              <a:gd name="connsiteY18" fmla="*/ 1057275 h 2981325"/>
              <a:gd name="connsiteX19" fmla="*/ 104775 w 885825"/>
              <a:gd name="connsiteY19" fmla="*/ 1181100 h 2981325"/>
              <a:gd name="connsiteX20" fmla="*/ 123825 w 885825"/>
              <a:gd name="connsiteY20" fmla="*/ 1247775 h 2981325"/>
              <a:gd name="connsiteX21" fmla="*/ 133350 w 885825"/>
              <a:gd name="connsiteY21" fmla="*/ 1295400 h 2981325"/>
              <a:gd name="connsiteX22" fmla="*/ 152400 w 885825"/>
              <a:gd name="connsiteY22" fmla="*/ 1352550 h 2981325"/>
              <a:gd name="connsiteX23" fmla="*/ 171450 w 885825"/>
              <a:gd name="connsiteY23" fmla="*/ 1409700 h 2981325"/>
              <a:gd name="connsiteX24" fmla="*/ 180975 w 885825"/>
              <a:gd name="connsiteY24" fmla="*/ 1438275 h 2981325"/>
              <a:gd name="connsiteX25" fmla="*/ 209550 w 885825"/>
              <a:gd name="connsiteY25" fmla="*/ 1495425 h 2981325"/>
              <a:gd name="connsiteX26" fmla="*/ 219075 w 885825"/>
              <a:gd name="connsiteY26" fmla="*/ 1533525 h 2981325"/>
              <a:gd name="connsiteX27" fmla="*/ 238125 w 885825"/>
              <a:gd name="connsiteY27" fmla="*/ 1600200 h 2981325"/>
              <a:gd name="connsiteX28" fmla="*/ 257175 w 885825"/>
              <a:gd name="connsiteY28" fmla="*/ 1676400 h 2981325"/>
              <a:gd name="connsiteX29" fmla="*/ 266700 w 885825"/>
              <a:gd name="connsiteY29" fmla="*/ 1781175 h 2981325"/>
              <a:gd name="connsiteX30" fmla="*/ 276225 w 885825"/>
              <a:gd name="connsiteY30" fmla="*/ 1809750 h 2981325"/>
              <a:gd name="connsiteX31" fmla="*/ 266700 w 885825"/>
              <a:gd name="connsiteY31" fmla="*/ 2162175 h 2981325"/>
              <a:gd name="connsiteX32" fmla="*/ 238125 w 885825"/>
              <a:gd name="connsiteY32" fmla="*/ 2219325 h 2981325"/>
              <a:gd name="connsiteX33" fmla="*/ 200025 w 885825"/>
              <a:gd name="connsiteY33" fmla="*/ 2266950 h 2981325"/>
              <a:gd name="connsiteX34" fmla="*/ 161925 w 885825"/>
              <a:gd name="connsiteY34" fmla="*/ 2324100 h 2981325"/>
              <a:gd name="connsiteX35" fmla="*/ 123825 w 885825"/>
              <a:gd name="connsiteY35" fmla="*/ 2371725 h 2981325"/>
              <a:gd name="connsiteX36" fmla="*/ 85725 w 885825"/>
              <a:gd name="connsiteY36" fmla="*/ 2428875 h 2981325"/>
              <a:gd name="connsiteX37" fmla="*/ 66675 w 885825"/>
              <a:gd name="connsiteY37" fmla="*/ 2457450 h 2981325"/>
              <a:gd name="connsiteX38" fmla="*/ 47625 w 885825"/>
              <a:gd name="connsiteY38" fmla="*/ 2514600 h 2981325"/>
              <a:gd name="connsiteX39" fmla="*/ 9525 w 885825"/>
              <a:gd name="connsiteY39" fmla="*/ 2571750 h 2981325"/>
              <a:gd name="connsiteX40" fmla="*/ 0 w 885825"/>
              <a:gd name="connsiteY40" fmla="*/ 2619375 h 2981325"/>
              <a:gd name="connsiteX41" fmla="*/ 9525 w 885825"/>
              <a:gd name="connsiteY41" fmla="*/ 2714625 h 2981325"/>
              <a:gd name="connsiteX42" fmla="*/ 47625 w 885825"/>
              <a:gd name="connsiteY42" fmla="*/ 2800350 h 2981325"/>
              <a:gd name="connsiteX43" fmla="*/ 104775 w 885825"/>
              <a:gd name="connsiteY43" fmla="*/ 2857500 h 2981325"/>
              <a:gd name="connsiteX44" fmla="*/ 123825 w 885825"/>
              <a:gd name="connsiteY44" fmla="*/ 2886075 h 2981325"/>
              <a:gd name="connsiteX45" fmla="*/ 152400 w 885825"/>
              <a:gd name="connsiteY45" fmla="*/ 2895600 h 2981325"/>
              <a:gd name="connsiteX46" fmla="*/ 180975 w 885825"/>
              <a:gd name="connsiteY46" fmla="*/ 2914650 h 2981325"/>
              <a:gd name="connsiteX47" fmla="*/ 266700 w 885825"/>
              <a:gd name="connsiteY47" fmla="*/ 2943225 h 2981325"/>
              <a:gd name="connsiteX48" fmla="*/ 323850 w 885825"/>
              <a:gd name="connsiteY48" fmla="*/ 2962275 h 2981325"/>
              <a:gd name="connsiteX49" fmla="*/ 352425 w 885825"/>
              <a:gd name="connsiteY49" fmla="*/ 2971800 h 2981325"/>
              <a:gd name="connsiteX50" fmla="*/ 390525 w 885825"/>
              <a:gd name="connsiteY50" fmla="*/ 2981325 h 2981325"/>
              <a:gd name="connsiteX51" fmla="*/ 561975 w 885825"/>
              <a:gd name="connsiteY51" fmla="*/ 2971800 h 2981325"/>
              <a:gd name="connsiteX52" fmla="*/ 590550 w 885825"/>
              <a:gd name="connsiteY52" fmla="*/ 2962275 h 2981325"/>
              <a:gd name="connsiteX53" fmla="*/ 647700 w 885825"/>
              <a:gd name="connsiteY53" fmla="*/ 2924175 h 2981325"/>
              <a:gd name="connsiteX54" fmla="*/ 676275 w 885825"/>
              <a:gd name="connsiteY54" fmla="*/ 2857500 h 2981325"/>
              <a:gd name="connsiteX55" fmla="*/ 695325 w 885825"/>
              <a:gd name="connsiteY55" fmla="*/ 2828925 h 2981325"/>
              <a:gd name="connsiteX56" fmla="*/ 714375 w 885825"/>
              <a:gd name="connsiteY56" fmla="*/ 2771775 h 2981325"/>
              <a:gd name="connsiteX57" fmla="*/ 704850 w 885825"/>
              <a:gd name="connsiteY57" fmla="*/ 2495550 h 2981325"/>
              <a:gd name="connsiteX58" fmla="*/ 695325 w 885825"/>
              <a:gd name="connsiteY58" fmla="*/ 2466975 h 2981325"/>
              <a:gd name="connsiteX59" fmla="*/ 685800 w 885825"/>
              <a:gd name="connsiteY59" fmla="*/ 2400300 h 2981325"/>
              <a:gd name="connsiteX60" fmla="*/ 695325 w 885825"/>
              <a:gd name="connsiteY60" fmla="*/ 2124075 h 2981325"/>
              <a:gd name="connsiteX61" fmla="*/ 704850 w 885825"/>
              <a:gd name="connsiteY61" fmla="*/ 2095500 h 2981325"/>
              <a:gd name="connsiteX62" fmla="*/ 714375 w 885825"/>
              <a:gd name="connsiteY62" fmla="*/ 2047875 h 2981325"/>
              <a:gd name="connsiteX63" fmla="*/ 723900 w 885825"/>
              <a:gd name="connsiteY63" fmla="*/ 2019300 h 2981325"/>
              <a:gd name="connsiteX64" fmla="*/ 733425 w 885825"/>
              <a:gd name="connsiteY64" fmla="*/ 1981200 h 2981325"/>
              <a:gd name="connsiteX65" fmla="*/ 752475 w 885825"/>
              <a:gd name="connsiteY65" fmla="*/ 1924050 h 2981325"/>
              <a:gd name="connsiteX66" fmla="*/ 771525 w 885825"/>
              <a:gd name="connsiteY66" fmla="*/ 1895475 h 2981325"/>
              <a:gd name="connsiteX67" fmla="*/ 790575 w 885825"/>
              <a:gd name="connsiteY67" fmla="*/ 1838325 h 2981325"/>
              <a:gd name="connsiteX68" fmla="*/ 809625 w 885825"/>
              <a:gd name="connsiteY68" fmla="*/ 1781175 h 2981325"/>
              <a:gd name="connsiteX69" fmla="*/ 819150 w 885825"/>
              <a:gd name="connsiteY69" fmla="*/ 1752600 h 2981325"/>
              <a:gd name="connsiteX70" fmla="*/ 828675 w 885825"/>
              <a:gd name="connsiteY70" fmla="*/ 1714500 h 2981325"/>
              <a:gd name="connsiteX71" fmla="*/ 847725 w 885825"/>
              <a:gd name="connsiteY71" fmla="*/ 1685925 h 2981325"/>
              <a:gd name="connsiteX72" fmla="*/ 866775 w 885825"/>
              <a:gd name="connsiteY72" fmla="*/ 1609725 h 2981325"/>
              <a:gd name="connsiteX73" fmla="*/ 876300 w 885825"/>
              <a:gd name="connsiteY73" fmla="*/ 1571625 h 2981325"/>
              <a:gd name="connsiteX74" fmla="*/ 885825 w 885825"/>
              <a:gd name="connsiteY74" fmla="*/ 1524000 h 2981325"/>
              <a:gd name="connsiteX75" fmla="*/ 876300 w 885825"/>
              <a:gd name="connsiteY75" fmla="*/ 1038225 h 2981325"/>
              <a:gd name="connsiteX76" fmla="*/ 866775 w 885825"/>
              <a:gd name="connsiteY76" fmla="*/ 990600 h 2981325"/>
              <a:gd name="connsiteX77" fmla="*/ 847725 w 885825"/>
              <a:gd name="connsiteY77" fmla="*/ 857250 h 2981325"/>
              <a:gd name="connsiteX78" fmla="*/ 838200 w 885825"/>
              <a:gd name="connsiteY78" fmla="*/ 742950 h 2981325"/>
              <a:gd name="connsiteX79" fmla="*/ 828675 w 885825"/>
              <a:gd name="connsiteY79" fmla="*/ 704850 h 2981325"/>
              <a:gd name="connsiteX80" fmla="*/ 819150 w 885825"/>
              <a:gd name="connsiteY80" fmla="*/ 647700 h 2981325"/>
              <a:gd name="connsiteX81" fmla="*/ 800100 w 885825"/>
              <a:gd name="connsiteY81" fmla="*/ 590550 h 2981325"/>
              <a:gd name="connsiteX82" fmla="*/ 771525 w 885825"/>
              <a:gd name="connsiteY82" fmla="*/ 485775 h 2981325"/>
              <a:gd name="connsiteX83" fmla="*/ 752475 w 885825"/>
              <a:gd name="connsiteY83" fmla="*/ 428625 h 2981325"/>
              <a:gd name="connsiteX84" fmla="*/ 742950 w 885825"/>
              <a:gd name="connsiteY84" fmla="*/ 400050 h 2981325"/>
              <a:gd name="connsiteX85" fmla="*/ 704850 w 885825"/>
              <a:gd name="connsiteY85" fmla="*/ 342900 h 2981325"/>
              <a:gd name="connsiteX86" fmla="*/ 676275 w 885825"/>
              <a:gd name="connsiteY86" fmla="*/ 276225 h 2981325"/>
              <a:gd name="connsiteX87" fmla="*/ 666750 w 885825"/>
              <a:gd name="connsiteY87" fmla="*/ 247650 h 2981325"/>
              <a:gd name="connsiteX88" fmla="*/ 638175 w 885825"/>
              <a:gd name="connsiteY88" fmla="*/ 228600 h 2981325"/>
              <a:gd name="connsiteX89" fmla="*/ 600075 w 885825"/>
              <a:gd name="connsiteY89" fmla="*/ 171450 h 2981325"/>
              <a:gd name="connsiteX90" fmla="*/ 561975 w 885825"/>
              <a:gd name="connsiteY90" fmla="*/ 142875 h 2981325"/>
              <a:gd name="connsiteX91" fmla="*/ 533400 w 885825"/>
              <a:gd name="connsiteY91" fmla="*/ 133350 h 2981325"/>
              <a:gd name="connsiteX92" fmla="*/ 504825 w 885825"/>
              <a:gd name="connsiteY92" fmla="*/ 114300 h 2981325"/>
              <a:gd name="connsiteX93" fmla="*/ 466725 w 885825"/>
              <a:gd name="connsiteY93" fmla="*/ 95250 h 2981325"/>
              <a:gd name="connsiteX94" fmla="*/ 438150 w 885825"/>
              <a:gd name="connsiteY94" fmla="*/ 76200 h 2981325"/>
              <a:gd name="connsiteX95" fmla="*/ 361950 w 885825"/>
              <a:gd name="connsiteY95" fmla="*/ 57150 h 2981325"/>
              <a:gd name="connsiteX96" fmla="*/ 304800 w 885825"/>
              <a:gd name="connsiteY96" fmla="*/ 38100 h 2981325"/>
              <a:gd name="connsiteX97" fmla="*/ 266700 w 885825"/>
              <a:gd name="connsiteY97" fmla="*/ 19050 h 2981325"/>
              <a:gd name="connsiteX98" fmla="*/ 209550 w 885825"/>
              <a:gd name="connsiteY98" fmla="*/ 0 h 2981325"/>
              <a:gd name="connsiteX99" fmla="*/ 57150 w 885825"/>
              <a:gd name="connsiteY99" fmla="*/ 9525 h 2981325"/>
              <a:gd name="connsiteX100" fmla="*/ 28575 w 885825"/>
              <a:gd name="connsiteY100" fmla="*/ 28575 h 2981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885825" h="2981325">
                <a:moveTo>
                  <a:pt x="28575" y="28575"/>
                </a:moveTo>
                <a:cubicBezTo>
                  <a:pt x="28575" y="39687"/>
                  <a:pt x="46042" y="61389"/>
                  <a:pt x="57150" y="76200"/>
                </a:cubicBezTo>
                <a:cubicBezTo>
                  <a:pt x="104187" y="138917"/>
                  <a:pt x="74390" y="63054"/>
                  <a:pt x="123825" y="161925"/>
                </a:cubicBezTo>
                <a:cubicBezTo>
                  <a:pt x="151855" y="217986"/>
                  <a:pt x="138385" y="186555"/>
                  <a:pt x="161925" y="257175"/>
                </a:cubicBezTo>
                <a:cubicBezTo>
                  <a:pt x="165100" y="266700"/>
                  <a:pt x="165881" y="277396"/>
                  <a:pt x="171450" y="285750"/>
                </a:cubicBezTo>
                <a:cubicBezTo>
                  <a:pt x="177800" y="295275"/>
                  <a:pt x="185380" y="304086"/>
                  <a:pt x="190500" y="314325"/>
                </a:cubicBezTo>
                <a:cubicBezTo>
                  <a:pt x="198113" y="329550"/>
                  <a:pt x="205481" y="366758"/>
                  <a:pt x="209550" y="381000"/>
                </a:cubicBezTo>
                <a:cubicBezTo>
                  <a:pt x="212308" y="390654"/>
                  <a:pt x="216317" y="399921"/>
                  <a:pt x="219075" y="409575"/>
                </a:cubicBezTo>
                <a:cubicBezTo>
                  <a:pt x="222671" y="422162"/>
                  <a:pt x="224838" y="435136"/>
                  <a:pt x="228600" y="447675"/>
                </a:cubicBezTo>
                <a:cubicBezTo>
                  <a:pt x="234370" y="466909"/>
                  <a:pt x="244349" y="485018"/>
                  <a:pt x="247650" y="504825"/>
                </a:cubicBezTo>
                <a:lnTo>
                  <a:pt x="257175" y="561975"/>
                </a:lnTo>
                <a:cubicBezTo>
                  <a:pt x="246314" y="724886"/>
                  <a:pt x="262744" y="659569"/>
                  <a:pt x="228600" y="762000"/>
                </a:cubicBezTo>
                <a:cubicBezTo>
                  <a:pt x="225425" y="771525"/>
                  <a:pt x="224644" y="782221"/>
                  <a:pt x="219075" y="790575"/>
                </a:cubicBezTo>
                <a:lnTo>
                  <a:pt x="180975" y="847725"/>
                </a:lnTo>
                <a:cubicBezTo>
                  <a:pt x="174625" y="857250"/>
                  <a:pt x="165545" y="865440"/>
                  <a:pt x="161925" y="876300"/>
                </a:cubicBezTo>
                <a:cubicBezTo>
                  <a:pt x="158750" y="885825"/>
                  <a:pt x="156890" y="895895"/>
                  <a:pt x="152400" y="904875"/>
                </a:cubicBezTo>
                <a:cubicBezTo>
                  <a:pt x="147280" y="915114"/>
                  <a:pt x="137999" y="922989"/>
                  <a:pt x="133350" y="933450"/>
                </a:cubicBezTo>
                <a:cubicBezTo>
                  <a:pt x="125195" y="951800"/>
                  <a:pt x="120650" y="971550"/>
                  <a:pt x="114300" y="990600"/>
                </a:cubicBezTo>
                <a:cubicBezTo>
                  <a:pt x="100635" y="1031594"/>
                  <a:pt x="107210" y="1009435"/>
                  <a:pt x="95250" y="1057275"/>
                </a:cubicBezTo>
                <a:cubicBezTo>
                  <a:pt x="98425" y="1098550"/>
                  <a:pt x="99938" y="1139987"/>
                  <a:pt x="104775" y="1181100"/>
                </a:cubicBezTo>
                <a:cubicBezTo>
                  <a:pt x="108734" y="1214754"/>
                  <a:pt x="116297" y="1217662"/>
                  <a:pt x="123825" y="1247775"/>
                </a:cubicBezTo>
                <a:cubicBezTo>
                  <a:pt x="127752" y="1263481"/>
                  <a:pt x="129090" y="1279781"/>
                  <a:pt x="133350" y="1295400"/>
                </a:cubicBezTo>
                <a:cubicBezTo>
                  <a:pt x="138634" y="1314773"/>
                  <a:pt x="146050" y="1333500"/>
                  <a:pt x="152400" y="1352550"/>
                </a:cubicBezTo>
                <a:lnTo>
                  <a:pt x="171450" y="1409700"/>
                </a:lnTo>
                <a:cubicBezTo>
                  <a:pt x="174625" y="1419225"/>
                  <a:pt x="175406" y="1429921"/>
                  <a:pt x="180975" y="1438275"/>
                </a:cubicBezTo>
                <a:cubicBezTo>
                  <a:pt x="201847" y="1469584"/>
                  <a:pt x="199691" y="1460919"/>
                  <a:pt x="209550" y="1495425"/>
                </a:cubicBezTo>
                <a:cubicBezTo>
                  <a:pt x="213146" y="1508012"/>
                  <a:pt x="215479" y="1520938"/>
                  <a:pt x="219075" y="1533525"/>
                </a:cubicBezTo>
                <a:cubicBezTo>
                  <a:pt x="234986" y="1589212"/>
                  <a:pt x="223237" y="1533202"/>
                  <a:pt x="238125" y="1600200"/>
                </a:cubicBezTo>
                <a:cubicBezTo>
                  <a:pt x="253450" y="1669164"/>
                  <a:pt x="240154" y="1625338"/>
                  <a:pt x="257175" y="1676400"/>
                </a:cubicBezTo>
                <a:cubicBezTo>
                  <a:pt x="260350" y="1711325"/>
                  <a:pt x="261740" y="1746458"/>
                  <a:pt x="266700" y="1781175"/>
                </a:cubicBezTo>
                <a:cubicBezTo>
                  <a:pt x="268120" y="1791114"/>
                  <a:pt x="276225" y="1799710"/>
                  <a:pt x="276225" y="1809750"/>
                </a:cubicBezTo>
                <a:cubicBezTo>
                  <a:pt x="276225" y="1927268"/>
                  <a:pt x="272569" y="2044804"/>
                  <a:pt x="266700" y="2162175"/>
                </a:cubicBezTo>
                <a:cubicBezTo>
                  <a:pt x="265370" y="2188776"/>
                  <a:pt x="249273" y="2197029"/>
                  <a:pt x="238125" y="2219325"/>
                </a:cubicBezTo>
                <a:cubicBezTo>
                  <a:pt x="215121" y="2265333"/>
                  <a:pt x="248195" y="2234837"/>
                  <a:pt x="200025" y="2266950"/>
                </a:cubicBezTo>
                <a:cubicBezTo>
                  <a:pt x="177377" y="2334894"/>
                  <a:pt x="209491" y="2252751"/>
                  <a:pt x="161925" y="2324100"/>
                </a:cubicBezTo>
                <a:cubicBezTo>
                  <a:pt x="125119" y="2379309"/>
                  <a:pt x="187732" y="2329120"/>
                  <a:pt x="123825" y="2371725"/>
                </a:cubicBezTo>
                <a:lnTo>
                  <a:pt x="85725" y="2428875"/>
                </a:lnTo>
                <a:cubicBezTo>
                  <a:pt x="79375" y="2438400"/>
                  <a:pt x="70295" y="2446590"/>
                  <a:pt x="66675" y="2457450"/>
                </a:cubicBezTo>
                <a:cubicBezTo>
                  <a:pt x="60325" y="2476500"/>
                  <a:pt x="58764" y="2497892"/>
                  <a:pt x="47625" y="2514600"/>
                </a:cubicBezTo>
                <a:lnTo>
                  <a:pt x="9525" y="2571750"/>
                </a:lnTo>
                <a:cubicBezTo>
                  <a:pt x="6350" y="2587625"/>
                  <a:pt x="0" y="2603186"/>
                  <a:pt x="0" y="2619375"/>
                </a:cubicBezTo>
                <a:cubicBezTo>
                  <a:pt x="0" y="2651283"/>
                  <a:pt x="3645" y="2683263"/>
                  <a:pt x="9525" y="2714625"/>
                </a:cubicBezTo>
                <a:cubicBezTo>
                  <a:pt x="14907" y="2743328"/>
                  <a:pt x="27292" y="2777476"/>
                  <a:pt x="47625" y="2800350"/>
                </a:cubicBezTo>
                <a:cubicBezTo>
                  <a:pt x="65523" y="2820486"/>
                  <a:pt x="89831" y="2835084"/>
                  <a:pt x="104775" y="2857500"/>
                </a:cubicBezTo>
                <a:cubicBezTo>
                  <a:pt x="111125" y="2867025"/>
                  <a:pt x="114886" y="2878924"/>
                  <a:pt x="123825" y="2886075"/>
                </a:cubicBezTo>
                <a:cubicBezTo>
                  <a:pt x="131665" y="2892347"/>
                  <a:pt x="143420" y="2891110"/>
                  <a:pt x="152400" y="2895600"/>
                </a:cubicBezTo>
                <a:cubicBezTo>
                  <a:pt x="162639" y="2900720"/>
                  <a:pt x="170514" y="2910001"/>
                  <a:pt x="180975" y="2914650"/>
                </a:cubicBezTo>
                <a:lnTo>
                  <a:pt x="266700" y="2943225"/>
                </a:lnTo>
                <a:lnTo>
                  <a:pt x="323850" y="2962275"/>
                </a:lnTo>
                <a:cubicBezTo>
                  <a:pt x="333375" y="2965450"/>
                  <a:pt x="342685" y="2969365"/>
                  <a:pt x="352425" y="2971800"/>
                </a:cubicBezTo>
                <a:lnTo>
                  <a:pt x="390525" y="2981325"/>
                </a:lnTo>
                <a:cubicBezTo>
                  <a:pt x="447675" y="2978150"/>
                  <a:pt x="504995" y="2977227"/>
                  <a:pt x="561975" y="2971800"/>
                </a:cubicBezTo>
                <a:cubicBezTo>
                  <a:pt x="571970" y="2970848"/>
                  <a:pt x="581773" y="2967151"/>
                  <a:pt x="590550" y="2962275"/>
                </a:cubicBezTo>
                <a:cubicBezTo>
                  <a:pt x="610564" y="2951156"/>
                  <a:pt x="647700" y="2924175"/>
                  <a:pt x="647700" y="2924175"/>
                </a:cubicBezTo>
                <a:cubicBezTo>
                  <a:pt x="658386" y="2892117"/>
                  <a:pt x="657443" y="2890456"/>
                  <a:pt x="676275" y="2857500"/>
                </a:cubicBezTo>
                <a:cubicBezTo>
                  <a:pt x="681955" y="2847561"/>
                  <a:pt x="690676" y="2839386"/>
                  <a:pt x="695325" y="2828925"/>
                </a:cubicBezTo>
                <a:cubicBezTo>
                  <a:pt x="703480" y="2810575"/>
                  <a:pt x="714375" y="2771775"/>
                  <a:pt x="714375" y="2771775"/>
                </a:cubicBezTo>
                <a:cubicBezTo>
                  <a:pt x="711200" y="2679700"/>
                  <a:pt x="710597" y="2587500"/>
                  <a:pt x="704850" y="2495550"/>
                </a:cubicBezTo>
                <a:cubicBezTo>
                  <a:pt x="704224" y="2485529"/>
                  <a:pt x="697294" y="2476820"/>
                  <a:pt x="695325" y="2466975"/>
                </a:cubicBezTo>
                <a:cubicBezTo>
                  <a:pt x="690922" y="2444960"/>
                  <a:pt x="688975" y="2422525"/>
                  <a:pt x="685800" y="2400300"/>
                </a:cubicBezTo>
                <a:cubicBezTo>
                  <a:pt x="688975" y="2308225"/>
                  <a:pt x="689578" y="2216025"/>
                  <a:pt x="695325" y="2124075"/>
                </a:cubicBezTo>
                <a:cubicBezTo>
                  <a:pt x="695951" y="2114054"/>
                  <a:pt x="702415" y="2105240"/>
                  <a:pt x="704850" y="2095500"/>
                </a:cubicBezTo>
                <a:cubicBezTo>
                  <a:pt x="708777" y="2079794"/>
                  <a:pt x="710448" y="2063581"/>
                  <a:pt x="714375" y="2047875"/>
                </a:cubicBezTo>
                <a:cubicBezTo>
                  <a:pt x="716810" y="2038135"/>
                  <a:pt x="721142" y="2028954"/>
                  <a:pt x="723900" y="2019300"/>
                </a:cubicBezTo>
                <a:cubicBezTo>
                  <a:pt x="727496" y="2006713"/>
                  <a:pt x="729663" y="1993739"/>
                  <a:pt x="733425" y="1981200"/>
                </a:cubicBezTo>
                <a:cubicBezTo>
                  <a:pt x="739195" y="1961966"/>
                  <a:pt x="741336" y="1940758"/>
                  <a:pt x="752475" y="1924050"/>
                </a:cubicBezTo>
                <a:cubicBezTo>
                  <a:pt x="758825" y="1914525"/>
                  <a:pt x="766876" y="1905936"/>
                  <a:pt x="771525" y="1895475"/>
                </a:cubicBezTo>
                <a:cubicBezTo>
                  <a:pt x="779680" y="1877125"/>
                  <a:pt x="784225" y="1857375"/>
                  <a:pt x="790575" y="1838325"/>
                </a:cubicBezTo>
                <a:lnTo>
                  <a:pt x="809625" y="1781175"/>
                </a:lnTo>
                <a:cubicBezTo>
                  <a:pt x="812800" y="1771650"/>
                  <a:pt x="816715" y="1762340"/>
                  <a:pt x="819150" y="1752600"/>
                </a:cubicBezTo>
                <a:cubicBezTo>
                  <a:pt x="822325" y="1739900"/>
                  <a:pt x="823518" y="1726532"/>
                  <a:pt x="828675" y="1714500"/>
                </a:cubicBezTo>
                <a:cubicBezTo>
                  <a:pt x="833184" y="1703978"/>
                  <a:pt x="841375" y="1695450"/>
                  <a:pt x="847725" y="1685925"/>
                </a:cubicBezTo>
                <a:lnTo>
                  <a:pt x="866775" y="1609725"/>
                </a:lnTo>
                <a:cubicBezTo>
                  <a:pt x="869950" y="1597025"/>
                  <a:pt x="873733" y="1584462"/>
                  <a:pt x="876300" y="1571625"/>
                </a:cubicBezTo>
                <a:lnTo>
                  <a:pt x="885825" y="1524000"/>
                </a:lnTo>
                <a:cubicBezTo>
                  <a:pt x="882650" y="1362075"/>
                  <a:pt x="882080" y="1200078"/>
                  <a:pt x="876300" y="1038225"/>
                </a:cubicBezTo>
                <a:cubicBezTo>
                  <a:pt x="875722" y="1022046"/>
                  <a:pt x="869065" y="1006627"/>
                  <a:pt x="866775" y="990600"/>
                </a:cubicBezTo>
                <a:cubicBezTo>
                  <a:pt x="844149" y="832221"/>
                  <a:pt x="869259" y="964918"/>
                  <a:pt x="847725" y="857250"/>
                </a:cubicBezTo>
                <a:cubicBezTo>
                  <a:pt x="844550" y="819150"/>
                  <a:pt x="842942" y="780887"/>
                  <a:pt x="838200" y="742950"/>
                </a:cubicBezTo>
                <a:cubicBezTo>
                  <a:pt x="836576" y="729960"/>
                  <a:pt x="831242" y="717687"/>
                  <a:pt x="828675" y="704850"/>
                </a:cubicBezTo>
                <a:cubicBezTo>
                  <a:pt x="824887" y="685912"/>
                  <a:pt x="823834" y="666436"/>
                  <a:pt x="819150" y="647700"/>
                </a:cubicBezTo>
                <a:cubicBezTo>
                  <a:pt x="814280" y="628219"/>
                  <a:pt x="804038" y="610241"/>
                  <a:pt x="800100" y="590550"/>
                </a:cubicBezTo>
                <a:cubicBezTo>
                  <a:pt x="786637" y="523234"/>
                  <a:pt x="795695" y="558284"/>
                  <a:pt x="771525" y="485775"/>
                </a:cubicBezTo>
                <a:lnTo>
                  <a:pt x="752475" y="428625"/>
                </a:lnTo>
                <a:cubicBezTo>
                  <a:pt x="749300" y="419100"/>
                  <a:pt x="748519" y="408404"/>
                  <a:pt x="742950" y="400050"/>
                </a:cubicBezTo>
                <a:lnTo>
                  <a:pt x="704850" y="342900"/>
                </a:lnTo>
                <a:cubicBezTo>
                  <a:pt x="685026" y="263606"/>
                  <a:pt x="709164" y="342004"/>
                  <a:pt x="676275" y="276225"/>
                </a:cubicBezTo>
                <a:cubicBezTo>
                  <a:pt x="671785" y="267245"/>
                  <a:pt x="673022" y="255490"/>
                  <a:pt x="666750" y="247650"/>
                </a:cubicBezTo>
                <a:cubicBezTo>
                  <a:pt x="659599" y="238711"/>
                  <a:pt x="647700" y="234950"/>
                  <a:pt x="638175" y="228600"/>
                </a:cubicBezTo>
                <a:cubicBezTo>
                  <a:pt x="625475" y="209550"/>
                  <a:pt x="618391" y="185187"/>
                  <a:pt x="600075" y="171450"/>
                </a:cubicBezTo>
                <a:cubicBezTo>
                  <a:pt x="587375" y="161925"/>
                  <a:pt x="575758" y="150751"/>
                  <a:pt x="561975" y="142875"/>
                </a:cubicBezTo>
                <a:cubicBezTo>
                  <a:pt x="553258" y="137894"/>
                  <a:pt x="542380" y="137840"/>
                  <a:pt x="533400" y="133350"/>
                </a:cubicBezTo>
                <a:cubicBezTo>
                  <a:pt x="523161" y="128230"/>
                  <a:pt x="514764" y="119980"/>
                  <a:pt x="504825" y="114300"/>
                </a:cubicBezTo>
                <a:cubicBezTo>
                  <a:pt x="492497" y="107255"/>
                  <a:pt x="479053" y="102295"/>
                  <a:pt x="466725" y="95250"/>
                </a:cubicBezTo>
                <a:cubicBezTo>
                  <a:pt x="456786" y="89570"/>
                  <a:pt x="448908" y="80112"/>
                  <a:pt x="438150" y="76200"/>
                </a:cubicBezTo>
                <a:cubicBezTo>
                  <a:pt x="413545" y="67253"/>
                  <a:pt x="386788" y="65429"/>
                  <a:pt x="361950" y="57150"/>
                </a:cubicBezTo>
                <a:cubicBezTo>
                  <a:pt x="342900" y="50800"/>
                  <a:pt x="322761" y="47080"/>
                  <a:pt x="304800" y="38100"/>
                </a:cubicBezTo>
                <a:cubicBezTo>
                  <a:pt x="292100" y="31750"/>
                  <a:pt x="279883" y="24323"/>
                  <a:pt x="266700" y="19050"/>
                </a:cubicBezTo>
                <a:cubicBezTo>
                  <a:pt x="248056" y="11592"/>
                  <a:pt x="209550" y="0"/>
                  <a:pt x="209550" y="0"/>
                </a:cubicBezTo>
                <a:cubicBezTo>
                  <a:pt x="158750" y="3175"/>
                  <a:pt x="107769" y="4197"/>
                  <a:pt x="57150" y="9525"/>
                </a:cubicBezTo>
                <a:cubicBezTo>
                  <a:pt x="25563" y="12850"/>
                  <a:pt x="28575" y="17463"/>
                  <a:pt x="28575" y="28575"/>
                </a:cubicBezTo>
                <a:close/>
              </a:path>
            </a:pathLst>
          </a:custGeom>
          <a:solidFill>
            <a:srgbClr val="0070C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AutoShape 54"/>
          <p:cNvSpPr>
            <a:spLocks noChangeArrowheads="1"/>
          </p:cNvSpPr>
          <p:nvPr/>
        </p:nvSpPr>
        <p:spPr bwMode="auto">
          <a:xfrm>
            <a:off x="2699792" y="2572733"/>
            <a:ext cx="1152128" cy="594945"/>
          </a:xfrm>
          <a:prstGeom prst="wedgeRectCallout">
            <a:avLst>
              <a:gd name="adj1" fmla="val 138537"/>
              <a:gd name="adj2" fmla="val 140644"/>
            </a:avLst>
          </a:prstGeom>
          <a:solidFill>
            <a:srgbClr val="00B0F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Кепша</a:t>
            </a:r>
            <a:endParaRPr lang="ru-RU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НЯ –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</a:p>
          <a:p>
            <a:pPr algn="just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ОЯ –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220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</a:t>
            </a:r>
          </a:p>
          <a:p>
            <a:pPr defTabSz="1482586" fontAlgn="base">
              <a:spcBef>
                <a:spcPct val="0"/>
              </a:spcBef>
              <a:spcAft>
                <a:spcPct val="0"/>
              </a:spcAft>
            </a:pPr>
            <a:endParaRPr lang="ru-RU" sz="1200" b="1" dirty="0">
              <a:solidFill>
                <a:srgbClr val="00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Group 5"/>
          <p:cNvGrpSpPr>
            <a:grpSpLocks/>
          </p:cNvGrpSpPr>
          <p:nvPr/>
        </p:nvGrpSpPr>
        <p:grpSpPr bwMode="auto">
          <a:xfrm>
            <a:off x="4579015" y="2913692"/>
            <a:ext cx="398463" cy="253987"/>
            <a:chOff x="0" y="2252"/>
            <a:chExt cx="20000" cy="15534"/>
          </a:xfrm>
        </p:grpSpPr>
        <p:sp>
          <p:nvSpPr>
            <p:cNvPr id="53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4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55" name="Group 5"/>
          <p:cNvGrpSpPr>
            <a:grpSpLocks/>
          </p:cNvGrpSpPr>
          <p:nvPr/>
        </p:nvGrpSpPr>
        <p:grpSpPr bwMode="auto">
          <a:xfrm>
            <a:off x="4711345" y="4797152"/>
            <a:ext cx="398463" cy="253987"/>
            <a:chOff x="0" y="2252"/>
            <a:chExt cx="20000" cy="15534"/>
          </a:xfrm>
        </p:grpSpPr>
        <p:sp>
          <p:nvSpPr>
            <p:cNvPr id="56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7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60" name="Group 5"/>
          <p:cNvGrpSpPr>
            <a:grpSpLocks/>
          </p:cNvGrpSpPr>
          <p:nvPr/>
        </p:nvGrpSpPr>
        <p:grpSpPr bwMode="auto">
          <a:xfrm>
            <a:off x="4200494" y="4895579"/>
            <a:ext cx="398463" cy="253987"/>
            <a:chOff x="0" y="2252"/>
            <a:chExt cx="20000" cy="15534"/>
          </a:xfrm>
        </p:grpSpPr>
        <p:sp>
          <p:nvSpPr>
            <p:cNvPr id="61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8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6588224" y="898472"/>
            <a:ext cx="2506640" cy="887710"/>
            <a:chOff x="6428209" y="4986230"/>
            <a:chExt cx="2608288" cy="883287"/>
          </a:xfrm>
        </p:grpSpPr>
        <p:sp>
          <p:nvSpPr>
            <p:cNvPr id="36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63450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40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00" dirty="0">
                  <a:latin typeface="Times New Roman" pitchFamily="18" charset="0"/>
                  <a:cs typeface="Times New Roman" pitchFamily="18" charset="0"/>
                </a:rPr>
                <a:t>чел.;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км. автомобильных дорог;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автомобильных моста.</a:t>
              </a:r>
            </a:p>
          </p:txBody>
        </p:sp>
        <p:sp>
          <p:nvSpPr>
            <p:cNvPr id="37" name="Rectangle 84"/>
            <p:cNvSpPr>
              <a:spLocks noChangeArrowheads="1"/>
            </p:cNvSpPr>
            <p:nvPr/>
          </p:nvSpPr>
          <p:spPr bwMode="auto">
            <a:xfrm>
              <a:off x="6428209" y="4986230"/>
              <a:ext cx="2608288" cy="429944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При наихудшем сценарии в зону подтопления попадает: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Группа 68"/>
          <p:cNvGrpSpPr/>
          <p:nvPr/>
        </p:nvGrpSpPr>
        <p:grpSpPr>
          <a:xfrm>
            <a:off x="6588223" y="1864351"/>
            <a:ext cx="2505673" cy="1024773"/>
            <a:chOff x="6428209" y="4993020"/>
            <a:chExt cx="2608288" cy="1019666"/>
          </a:xfrm>
        </p:grpSpPr>
        <p:sp>
          <p:nvSpPr>
            <p:cNvPr id="70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77767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В п. </a:t>
              </a:r>
              <a:r>
                <a:rPr lang="ru-RU" sz="1000" dirty="0" err="1" smtClean="0">
                  <a:latin typeface="Times New Roman" pitchFamily="18" charset="0"/>
                  <a:cs typeface="Times New Roman" pitchFamily="18" charset="0"/>
                </a:rPr>
                <a:t>Кепша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проживает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312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64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СЗО,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0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ПОО.</a:t>
              </a: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Для размещения пострадавших предусмотрено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5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ПВР вместимостью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876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чел.</a:t>
              </a:r>
            </a:p>
          </p:txBody>
        </p:sp>
        <p:sp>
          <p:nvSpPr>
            <p:cNvPr id="71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3002356" y="908720"/>
            <a:ext cx="2433740" cy="789362"/>
            <a:chOff x="3824888" y="1222560"/>
            <a:chExt cx="2433740" cy="789362"/>
          </a:xfrm>
        </p:grpSpPr>
        <p:sp>
          <p:nvSpPr>
            <p:cNvPr id="4" name="Равнобедренный треугольник 3"/>
            <p:cNvSpPr/>
            <p:nvPr/>
          </p:nvSpPr>
          <p:spPr>
            <a:xfrm>
              <a:off x="4912309" y="1795898"/>
              <a:ext cx="216024" cy="216024"/>
            </a:xfrm>
            <a:prstGeom prst="triangl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ая выноска 11"/>
            <p:cNvSpPr/>
            <p:nvPr/>
          </p:nvSpPr>
          <p:spPr>
            <a:xfrm>
              <a:off x="5292080" y="1222560"/>
              <a:ext cx="966548" cy="455470"/>
            </a:xfrm>
            <a:prstGeom prst="wedgeRectCallout">
              <a:avLst>
                <a:gd name="adj1" fmla="val -65559"/>
                <a:gd name="adj2" fmla="val 93477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АГК № 90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НЯ – 184,64 БСВ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ОЯ – 185,14 БСВ</a:t>
              </a:r>
              <a:endParaRPr lang="ru-RU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3" name="Прямоугольная выноска 82"/>
            <p:cNvSpPr/>
            <p:nvPr/>
          </p:nvSpPr>
          <p:spPr>
            <a:xfrm>
              <a:off x="3824888" y="1222560"/>
              <a:ext cx="886767" cy="458481"/>
            </a:xfrm>
            <a:prstGeom prst="wedgeRectCallout">
              <a:avLst>
                <a:gd name="adj1" fmla="val 69461"/>
                <a:gd name="adj2" fmla="val 95270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Координаты</a:t>
              </a:r>
            </a:p>
            <a:p>
              <a:pPr algn="ctr"/>
              <a:r>
                <a:rPr lang="en-US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43,62134</a:t>
              </a:r>
              <a:endParaRPr lang="ru-RU" sz="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40,04896</a:t>
              </a:r>
              <a:endParaRPr lang="ru-RU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588224" y="4870174"/>
            <a:ext cx="2507869" cy="1966260"/>
            <a:chOff x="6487806" y="4797152"/>
            <a:chExt cx="2608287" cy="2007477"/>
          </a:xfrm>
        </p:grpSpPr>
        <p:sp>
          <p:nvSpPr>
            <p:cNvPr id="34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176260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КЦГМС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err="1" smtClean="0">
                  <a:latin typeface="Times New Roman" pitchFamily="18" charset="0"/>
                  <a:cs typeface="Times New Roman" pitchFamily="18" charset="0"/>
                </a:rPr>
                <a:t>Гидропосты</a:t>
              </a: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 СЦГМС «ЧАМ»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АГК ТЦМП</a:t>
              </a:r>
            </a:p>
          </p:txBody>
        </p:sp>
        <p:sp>
          <p:nvSpPr>
            <p:cNvPr id="43" name="Freeform 52"/>
            <p:cNvSpPr>
              <a:spLocks/>
            </p:cNvSpPr>
            <p:nvPr/>
          </p:nvSpPr>
          <p:spPr bwMode="auto">
            <a:xfrm>
              <a:off x="8736053" y="5997609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Полилиния 43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Полилиния 45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8" name="Group 5"/>
            <p:cNvGrpSpPr>
              <a:grpSpLocks/>
            </p:cNvGrpSpPr>
            <p:nvPr/>
          </p:nvGrpSpPr>
          <p:grpSpPr bwMode="auto">
            <a:xfrm>
              <a:off x="8789984" y="5432073"/>
              <a:ext cx="195693" cy="138676"/>
              <a:chOff x="4321" y="-14272"/>
              <a:chExt cx="15679" cy="14775"/>
            </a:xfrm>
          </p:grpSpPr>
          <p:sp>
            <p:nvSpPr>
              <p:cNvPr id="49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50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75" name="Равнобедренный треугольник 74"/>
            <p:cNvSpPr/>
            <p:nvPr/>
          </p:nvSpPr>
          <p:spPr>
            <a:xfrm>
              <a:off x="8791219" y="6369528"/>
              <a:ext cx="108012" cy="108012"/>
            </a:xfrm>
            <a:prstGeom prst="triangle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Равнобедренный треугольник 75"/>
            <p:cNvSpPr/>
            <p:nvPr/>
          </p:nvSpPr>
          <p:spPr>
            <a:xfrm>
              <a:off x="8791219" y="6560048"/>
              <a:ext cx="108012" cy="108012"/>
            </a:xfrm>
            <a:prstGeom prst="triangl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Равнобедренный треугольник 76"/>
            <p:cNvSpPr/>
            <p:nvPr/>
          </p:nvSpPr>
          <p:spPr>
            <a:xfrm>
              <a:off x="8789990" y="6201193"/>
              <a:ext cx="108012" cy="108012"/>
            </a:xfrm>
            <a:prstGeom prst="triangle">
              <a:avLst/>
            </a:prstGeom>
            <a:solidFill>
              <a:srgbClr val="00B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2474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96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97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8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9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0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101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62" name="Группа 61"/>
          <p:cNvGrpSpPr/>
          <p:nvPr/>
        </p:nvGrpSpPr>
        <p:grpSpPr>
          <a:xfrm>
            <a:off x="3693706" y="1864252"/>
            <a:ext cx="2433740" cy="789362"/>
            <a:chOff x="3824888" y="1222560"/>
            <a:chExt cx="2433740" cy="789362"/>
          </a:xfrm>
          <a:solidFill>
            <a:srgbClr val="0070C0"/>
          </a:solidFill>
        </p:grpSpPr>
        <p:sp>
          <p:nvSpPr>
            <p:cNvPr id="63" name="Равнобедренный треугольник 62"/>
            <p:cNvSpPr/>
            <p:nvPr/>
          </p:nvSpPr>
          <p:spPr>
            <a:xfrm>
              <a:off x="4912309" y="1795898"/>
              <a:ext cx="216024" cy="216024"/>
            </a:xfrm>
            <a:prstGeom prst="triangl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Прямоугольная выноска 71"/>
            <p:cNvSpPr/>
            <p:nvPr/>
          </p:nvSpPr>
          <p:spPr>
            <a:xfrm>
              <a:off x="5292080" y="1222560"/>
              <a:ext cx="966548" cy="455470"/>
            </a:xfrm>
            <a:prstGeom prst="wedgeRectCallout">
              <a:avLst>
                <a:gd name="adj1" fmla="val -65559"/>
                <a:gd name="adj2" fmla="val 93477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АГК 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НЯ – 190  см</a:t>
              </a:r>
            </a:p>
            <a:p>
              <a:pPr algn="ctr"/>
              <a:r>
                <a:rPr lang="ru-RU" sz="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ОЯ – 220 см</a:t>
              </a:r>
              <a:endParaRPr lang="ru-RU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3" name="Прямоугольная выноска 72"/>
            <p:cNvSpPr/>
            <p:nvPr/>
          </p:nvSpPr>
          <p:spPr>
            <a:xfrm>
              <a:off x="3824888" y="1222560"/>
              <a:ext cx="886767" cy="458481"/>
            </a:xfrm>
            <a:prstGeom prst="wedgeRectCallout">
              <a:avLst>
                <a:gd name="adj1" fmla="val 69461"/>
                <a:gd name="adj2" fmla="val 95270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00" b="1" u="sng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Координаты</a:t>
              </a:r>
            </a:p>
            <a:p>
              <a:pPr algn="ctr"/>
              <a:r>
                <a:rPr lang="en-US" sz="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43º37'02.6</a:t>
              </a:r>
              <a:endParaRPr lang="ru-RU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40º02'57.2</a:t>
              </a:r>
              <a:endParaRPr lang="ru-RU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0" y="2246925"/>
            <a:ext cx="2508857" cy="1718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300114"/>
            <a:ext cx="2507988" cy="1570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3" y="3034884"/>
            <a:ext cx="2507989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2" y="2020887"/>
            <a:ext cx="251860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2" y="5149566"/>
            <a:ext cx="2451271" cy="1553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2816"/>
            <a:ext cx="2481263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107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епша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3483"/>
            <a:ext cx="9144000" cy="6224516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8600522" y="61737"/>
            <a:ext cx="469499" cy="526433"/>
            <a:chOff x="11467356" y="61730"/>
            <a:chExt cx="625999" cy="526433"/>
          </a:xfrm>
        </p:grpSpPr>
        <p:sp>
          <p:nvSpPr>
            <p:cNvPr id="8" name="Oval 44"/>
            <p:cNvSpPr>
              <a:spLocks noChangeArrowheads="1"/>
            </p:cNvSpPr>
            <p:nvPr/>
          </p:nvSpPr>
          <p:spPr bwMode="auto">
            <a:xfrm>
              <a:off x="11467356" y="61730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53">
                <a:defRPr/>
              </a:pPr>
              <a:endParaRPr lang="en-US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Oval 45"/>
            <p:cNvSpPr>
              <a:spLocks noChangeArrowheads="1"/>
            </p:cNvSpPr>
            <p:nvPr/>
          </p:nvSpPr>
          <p:spPr bwMode="auto">
            <a:xfrm>
              <a:off x="11481946" y="68192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53">
                <a:defRPr/>
              </a:pPr>
              <a:endParaRPr lang="en-US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" name="Oval 46"/>
            <p:cNvSpPr>
              <a:spLocks noChangeArrowheads="1"/>
            </p:cNvSpPr>
            <p:nvPr/>
          </p:nvSpPr>
          <p:spPr bwMode="auto">
            <a:xfrm>
              <a:off x="11557375" y="134660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53">
                <a:defRPr/>
              </a:pPr>
              <a:endParaRPr lang="en-US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Oval 47"/>
            <p:cNvSpPr>
              <a:spLocks noChangeArrowheads="1"/>
            </p:cNvSpPr>
            <p:nvPr/>
          </p:nvSpPr>
          <p:spPr bwMode="auto">
            <a:xfrm>
              <a:off x="11569487" y="145276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53">
                <a:defRPr/>
              </a:pPr>
              <a:endParaRPr lang="en-US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Freeform 48"/>
            <p:cNvSpPr>
              <a:spLocks noEditPoints="1"/>
            </p:cNvSpPr>
            <p:nvPr/>
          </p:nvSpPr>
          <p:spPr bwMode="auto">
            <a:xfrm>
              <a:off x="11606651" y="82963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53">
                <a:defRPr/>
              </a:pPr>
              <a:endParaRPr lang="ru-RU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3" name="Picture 49" descr="original_metal_w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91510" y="251440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AutoShape 50"/>
            <p:cNvSpPr>
              <a:spLocks noChangeArrowheads="1"/>
            </p:cNvSpPr>
            <p:nvPr/>
          </p:nvSpPr>
          <p:spPr bwMode="auto">
            <a:xfrm>
              <a:off x="11519110" y="177125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01780" tIns="50892" rIns="101780" bIns="50892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53">
                <a:defRPr/>
              </a:pPr>
              <a:endParaRPr lang="ru-RU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5" name="Group 51"/>
            <p:cNvGrpSpPr>
              <a:grpSpLocks/>
            </p:cNvGrpSpPr>
            <p:nvPr/>
          </p:nvGrpSpPr>
          <p:grpSpPr bwMode="auto">
            <a:xfrm>
              <a:off x="11698871" y="134429"/>
              <a:ext cx="161042" cy="177940"/>
              <a:chOff x="3374" y="926"/>
              <a:chExt cx="585" cy="771"/>
            </a:xfrm>
          </p:grpSpPr>
          <p:sp>
            <p:nvSpPr>
              <p:cNvPr id="23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en-US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Freeform 403"/>
            <p:cNvSpPr>
              <a:spLocks noEditPoints="1"/>
            </p:cNvSpPr>
            <p:nvPr/>
          </p:nvSpPr>
          <p:spPr bwMode="auto">
            <a:xfrm>
              <a:off x="11606651" y="468844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53">
                <a:defRPr/>
              </a:pPr>
              <a:endParaRPr lang="ru-RU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7" name="Group 404"/>
            <p:cNvGrpSpPr>
              <a:grpSpLocks/>
            </p:cNvGrpSpPr>
            <p:nvPr/>
          </p:nvGrpSpPr>
          <p:grpSpPr bwMode="auto">
            <a:xfrm>
              <a:off x="11581875" y="197435"/>
              <a:ext cx="399990" cy="272794"/>
              <a:chOff x="4423" y="1252"/>
              <a:chExt cx="1453" cy="1182"/>
            </a:xfrm>
          </p:grpSpPr>
          <p:sp>
            <p:nvSpPr>
              <p:cNvPr id="20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866753">
                  <a:defRPr/>
                </a:pPr>
                <a:endParaRPr lang="ru-RU" sz="11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8" name="Oval 408"/>
            <p:cNvSpPr>
              <a:spLocks noChangeArrowheads="1"/>
            </p:cNvSpPr>
            <p:nvPr/>
          </p:nvSpPr>
          <p:spPr bwMode="auto">
            <a:xfrm>
              <a:off x="12021781" y="325523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53">
                <a:defRPr/>
              </a:pPr>
              <a:endParaRPr lang="en-US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9" name="Oval 409"/>
            <p:cNvSpPr>
              <a:spLocks noChangeArrowheads="1"/>
            </p:cNvSpPr>
            <p:nvPr/>
          </p:nvSpPr>
          <p:spPr bwMode="auto">
            <a:xfrm>
              <a:off x="11495160" y="322985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866753">
                <a:defRPr/>
              </a:pPr>
              <a:endParaRPr lang="en-US" sz="11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909" name="Группа 908"/>
          <p:cNvGrpSpPr/>
          <p:nvPr/>
        </p:nvGrpSpPr>
        <p:grpSpPr>
          <a:xfrm>
            <a:off x="8600520" y="45259"/>
            <a:ext cx="469499" cy="526433"/>
            <a:chOff x="9625856" y="4064"/>
            <a:chExt cx="625999" cy="526433"/>
          </a:xfrm>
        </p:grpSpPr>
        <p:sp>
          <p:nvSpPr>
            <p:cNvPr id="910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11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12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13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14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ru-RU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915" name="Picture 49" descr="original_metal_w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6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01780" tIns="50892" rIns="101780" bIns="50892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ru-RU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917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925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6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7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8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9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0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1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2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3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4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5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6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7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8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9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0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1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2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3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4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5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6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7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8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9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0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1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2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3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4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5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6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7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8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9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0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1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2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3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4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5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6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7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8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9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0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1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2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3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4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5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6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7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8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9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0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1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2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3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4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5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6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7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8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9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0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1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2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3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4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5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6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7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8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9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0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1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2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3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4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5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6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7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8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9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0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1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2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3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4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5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6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7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8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9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0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1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2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3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4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5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6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7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8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9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0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1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2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3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4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5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6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7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8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9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0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1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2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3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4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5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6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7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8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9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0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1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2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3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4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5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6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7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8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9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0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1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2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3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4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5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6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7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8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9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0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1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2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3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4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5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6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7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8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9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0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1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2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3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4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5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6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7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8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9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0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1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2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3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4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5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6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7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8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9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0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1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2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3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4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5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6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7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8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9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0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1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2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3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4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5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6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7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8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9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0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1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2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3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4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5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6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7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8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9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0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1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2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3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4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5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6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7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8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9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0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1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2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3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4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5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6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7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8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9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0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1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2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3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4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5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6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7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8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9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0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1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2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3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4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5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6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7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8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9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0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1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2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3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4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5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6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7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8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9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0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1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2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3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4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5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6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7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8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9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0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1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2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3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4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5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6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7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8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9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0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1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2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3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4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5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6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7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8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9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0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1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2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3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4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5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6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7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8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9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0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1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2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3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4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5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6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7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8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9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0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1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2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3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4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5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6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7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8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9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0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1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2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3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4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5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6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7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8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9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0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1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2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3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4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5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6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7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8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9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0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1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2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3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4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5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6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7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8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9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0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1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2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3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4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5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18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ru-RU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919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922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3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4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65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20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21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65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908" name="Text Box 2"/>
          <p:cNvSpPr txBox="1">
            <a:spLocks noChangeArrowheads="1"/>
          </p:cNvSpPr>
          <p:nvPr/>
        </p:nvSpPr>
        <p:spPr bwMode="auto">
          <a:xfrm>
            <a:off x="-5953" y="-117"/>
            <a:ext cx="9153732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4" tIns="31069" rIns="62134" bIns="31069" anchor="ctr"/>
          <a:lstStyle>
            <a:defPPr>
              <a:defRPr lang="ru-RU"/>
            </a:defPPr>
            <a:lvl1pPr algn="ctr"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ru-RU" sz="1500" dirty="0"/>
              <a:t>ТРЕХМЕРНАЯ МОДЕЛЬ ПОДТОПЛЕНИЯ СЕЛА КЕПША ГОРОДА-КУРОРТА </a:t>
            </a:r>
            <a:r>
              <a:rPr lang="ru-RU" sz="1500" dirty="0" smtClean="0"/>
              <a:t>СОЧИ</a:t>
            </a:r>
            <a:endParaRPr lang="ru-RU" sz="1500" dirty="0"/>
          </a:p>
        </p:txBody>
      </p:sp>
      <p:grpSp>
        <p:nvGrpSpPr>
          <p:cNvPr id="1375" name="Группа 1374"/>
          <p:cNvGrpSpPr/>
          <p:nvPr/>
        </p:nvGrpSpPr>
        <p:grpSpPr>
          <a:xfrm>
            <a:off x="8621380" y="61741"/>
            <a:ext cx="448646" cy="526433"/>
            <a:chOff x="9625856" y="4064"/>
            <a:chExt cx="625999" cy="526433"/>
          </a:xfrm>
        </p:grpSpPr>
        <p:sp>
          <p:nvSpPr>
            <p:cNvPr id="1376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49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77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49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78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49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79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49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80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49">
                <a:defRPr/>
              </a:pPr>
              <a:endParaRPr lang="ru-RU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381" name="Picture 49" descr="original_metal_w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82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101780" tIns="50892" rIns="101780" bIns="50892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49">
                <a:defRPr/>
              </a:pPr>
              <a:endParaRPr lang="ru-RU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383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1391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2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3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4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5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6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7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8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9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0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1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2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3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4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5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6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7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8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9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0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1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2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3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4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5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6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7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8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9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0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1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2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3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4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5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6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7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8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9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0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1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2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3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4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5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6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7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8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9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4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5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6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7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8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9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0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1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2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3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4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5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6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7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8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9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0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1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2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3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4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5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6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7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8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9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0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1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2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3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4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5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6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7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8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9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0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1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2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3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4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5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6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7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8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9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0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1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2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3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4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5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6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7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8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9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0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1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2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3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4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5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6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7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8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9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0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1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2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3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4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5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6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7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8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9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0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1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2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3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4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5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6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7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8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9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0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1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2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3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4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5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6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7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8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9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0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1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2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3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4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5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6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7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8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9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0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1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2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3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4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5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6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7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8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9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0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1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2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3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4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5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6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7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8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9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0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1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2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3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4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5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6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7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8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9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0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1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2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3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4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5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6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7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8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9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0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1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2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3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4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5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6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7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8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9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0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1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2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3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4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5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6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7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8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9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0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1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2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3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4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5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6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7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8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9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0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1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2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3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4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5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6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7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8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9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0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1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2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3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4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5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6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7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8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9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0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1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2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3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4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5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6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7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8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9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0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1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2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3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4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5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6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7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8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9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0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1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2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3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4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5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6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7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8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9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0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1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2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3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4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5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6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7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8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9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0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1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2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3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4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5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6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7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8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9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0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1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2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3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4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5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6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7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8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9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0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1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2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3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4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5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6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7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8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9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0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1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2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3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4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5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6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7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8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9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0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1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2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3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4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5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6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7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8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9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0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1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2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3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4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5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6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7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8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9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0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1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2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3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4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52" tIns="50877" rIns="101752" bIns="50877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en-US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5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84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101780" tIns="50892" rIns="101780" bIns="50892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49">
                <a:defRPr/>
              </a:pPr>
              <a:endParaRPr lang="ru-RU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385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1388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9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0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101780" tIns="50892" rIns="101780" bIns="50892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049">
                  <a:defRPr/>
                </a:pPr>
                <a:endParaRPr lang="ru-RU" sz="800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86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49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87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101752" tIns="50877" rIns="101752" bIns="50877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049">
                <a:defRPr/>
              </a:pPr>
              <a:endParaRPr lang="en-US" sz="800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899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633600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500" tIns="36750" rIns="73500" bIns="36750" anchor="ctr"/>
          <a:lstStyle>
            <a:defPPr>
              <a:defRPr lang="ru-RU"/>
            </a:defPPr>
            <a:lvl1pPr algn="ctr" defTabSz="879373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 sz="1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КАРТА ПРОЯВЛЕНИЙ ОПАСНЫХ ЭКЗОГЕННЫХ ГЕОЛОГИЧЕСКИХ ПРОЦЕССОВ</a:t>
            </a:r>
          </a:p>
          <a:p>
            <a:r>
              <a:rPr lang="ru-RU" dirty="0"/>
              <a:t>(ФГБУ «ГИДРОСПЕЦГЕОЛОГИЯ»</a:t>
            </a:r>
            <a:r>
              <a:rPr lang="en-US" dirty="0"/>
              <a:t>)</a:t>
            </a:r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8600518" y="45255"/>
            <a:ext cx="469499" cy="526433"/>
            <a:chOff x="9625856" y="4064"/>
            <a:chExt cx="625999" cy="526433"/>
          </a:xfrm>
        </p:grpSpPr>
        <p:sp>
          <p:nvSpPr>
            <p:cNvPr id="8" name="Oval 44"/>
            <p:cNvSpPr>
              <a:spLocks noChangeArrowheads="1"/>
            </p:cNvSpPr>
            <p:nvPr/>
          </p:nvSpPr>
          <p:spPr bwMode="auto">
            <a:xfrm>
              <a:off x="9625856" y="4064"/>
              <a:ext cx="625999" cy="52643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" name="Oval 45"/>
            <p:cNvSpPr>
              <a:spLocks noChangeArrowheads="1"/>
            </p:cNvSpPr>
            <p:nvPr/>
          </p:nvSpPr>
          <p:spPr bwMode="auto">
            <a:xfrm>
              <a:off x="9640446" y="10526"/>
              <a:ext cx="600673" cy="505200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Oval 46"/>
            <p:cNvSpPr>
              <a:spLocks noChangeArrowheads="1"/>
            </p:cNvSpPr>
            <p:nvPr/>
          </p:nvSpPr>
          <p:spPr bwMode="auto">
            <a:xfrm>
              <a:off x="9715875" y="76994"/>
              <a:ext cx="454772" cy="383343"/>
            </a:xfrm>
            <a:prstGeom prst="ellipse">
              <a:avLst/>
            </a:prstGeom>
            <a:solidFill>
              <a:srgbClr val="C0C165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" name="Oval 47"/>
            <p:cNvSpPr>
              <a:spLocks noChangeArrowheads="1"/>
            </p:cNvSpPr>
            <p:nvPr/>
          </p:nvSpPr>
          <p:spPr bwMode="auto">
            <a:xfrm>
              <a:off x="9727987" y="87610"/>
              <a:ext cx="437704" cy="368803"/>
            </a:xfrm>
            <a:prstGeom prst="ellipse">
              <a:avLst/>
            </a:prstGeom>
            <a:solidFill>
              <a:srgbClr val="003E8D"/>
            </a:solidFill>
            <a:ln w="9525">
              <a:noFill/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Freeform 48"/>
            <p:cNvSpPr>
              <a:spLocks noEditPoints="1"/>
            </p:cNvSpPr>
            <p:nvPr/>
          </p:nvSpPr>
          <p:spPr bwMode="auto">
            <a:xfrm>
              <a:off x="9765151" y="25297"/>
              <a:ext cx="362001" cy="84931"/>
            </a:xfrm>
            <a:custGeom>
              <a:avLst/>
              <a:gdLst>
                <a:gd name="T0" fmla="*/ 2147483647 w 115"/>
                <a:gd name="T1" fmla="*/ 2147483647 h 32"/>
                <a:gd name="T2" fmla="*/ 2147483647 w 115"/>
                <a:gd name="T3" fmla="*/ 2147483647 h 32"/>
                <a:gd name="T4" fmla="*/ 2147483647 w 115"/>
                <a:gd name="T5" fmla="*/ 2147483647 h 32"/>
                <a:gd name="T6" fmla="*/ 2147483647 w 115"/>
                <a:gd name="T7" fmla="*/ 2147483647 h 32"/>
                <a:gd name="T8" fmla="*/ 2147483647 w 115"/>
                <a:gd name="T9" fmla="*/ 2147483647 h 32"/>
                <a:gd name="T10" fmla="*/ 2147483647 w 115"/>
                <a:gd name="T11" fmla="*/ 2147483647 h 32"/>
                <a:gd name="T12" fmla="*/ 2147483647 w 115"/>
                <a:gd name="T13" fmla="*/ 2147483647 h 32"/>
                <a:gd name="T14" fmla="*/ 2147483647 w 115"/>
                <a:gd name="T15" fmla="*/ 2147483647 h 32"/>
                <a:gd name="T16" fmla="*/ 2147483647 w 115"/>
                <a:gd name="T17" fmla="*/ 2147483647 h 32"/>
                <a:gd name="T18" fmla="*/ 2147483647 w 115"/>
                <a:gd name="T19" fmla="*/ 2147483647 h 32"/>
                <a:gd name="T20" fmla="*/ 2147483647 w 115"/>
                <a:gd name="T21" fmla="*/ 2147483647 h 32"/>
                <a:gd name="T22" fmla="*/ 2147483647 w 115"/>
                <a:gd name="T23" fmla="*/ 2147483647 h 32"/>
                <a:gd name="T24" fmla="*/ 2147483647 w 115"/>
                <a:gd name="T25" fmla="*/ 2147483647 h 32"/>
                <a:gd name="T26" fmla="*/ 2147483647 w 115"/>
                <a:gd name="T27" fmla="*/ 2147483647 h 32"/>
                <a:gd name="T28" fmla="*/ 2147483647 w 115"/>
                <a:gd name="T29" fmla="*/ 2147483647 h 32"/>
                <a:gd name="T30" fmla="*/ 2147483647 w 115"/>
                <a:gd name="T31" fmla="*/ 2147483647 h 32"/>
                <a:gd name="T32" fmla="*/ 2147483647 w 115"/>
                <a:gd name="T33" fmla="*/ 2147483647 h 32"/>
                <a:gd name="T34" fmla="*/ 2147483647 w 115"/>
                <a:gd name="T35" fmla="*/ 2147483647 h 32"/>
                <a:gd name="T36" fmla="*/ 2147483647 w 115"/>
                <a:gd name="T37" fmla="*/ 2147483647 h 32"/>
                <a:gd name="T38" fmla="*/ 2147483647 w 115"/>
                <a:gd name="T39" fmla="*/ 2147483647 h 32"/>
                <a:gd name="T40" fmla="*/ 2147483647 w 115"/>
                <a:gd name="T41" fmla="*/ 2147483647 h 32"/>
                <a:gd name="T42" fmla="*/ 2147483647 w 115"/>
                <a:gd name="T43" fmla="*/ 0 h 32"/>
                <a:gd name="T44" fmla="*/ 2147483647 w 115"/>
                <a:gd name="T45" fmla="*/ 2147483647 h 32"/>
                <a:gd name="T46" fmla="*/ 2147483647 w 115"/>
                <a:gd name="T47" fmla="*/ 2147483647 h 32"/>
                <a:gd name="T48" fmla="*/ 2147483647 w 115"/>
                <a:gd name="T49" fmla="*/ 2147483647 h 32"/>
                <a:gd name="T50" fmla="*/ 2147483647 w 115"/>
                <a:gd name="T51" fmla="*/ 0 h 32"/>
                <a:gd name="T52" fmla="*/ 2147483647 w 115"/>
                <a:gd name="T53" fmla="*/ 2147483647 h 32"/>
                <a:gd name="T54" fmla="*/ 2147483647 w 115"/>
                <a:gd name="T55" fmla="*/ 2147483647 h 32"/>
                <a:gd name="T56" fmla="*/ 2147483647 w 115"/>
                <a:gd name="T57" fmla="*/ 2147483647 h 32"/>
                <a:gd name="T58" fmla="*/ 2147483647 w 115"/>
                <a:gd name="T59" fmla="*/ 2147483647 h 32"/>
                <a:gd name="T60" fmla="*/ 2147483647 w 115"/>
                <a:gd name="T61" fmla="*/ 2147483647 h 32"/>
                <a:gd name="T62" fmla="*/ 2147483647 w 115"/>
                <a:gd name="T63" fmla="*/ 2147483647 h 32"/>
                <a:gd name="T64" fmla="*/ 2147483647 w 115"/>
                <a:gd name="T65" fmla="*/ 2147483647 h 32"/>
                <a:gd name="T66" fmla="*/ 2147483647 w 115"/>
                <a:gd name="T67" fmla="*/ 2147483647 h 32"/>
                <a:gd name="T68" fmla="*/ 2147483647 w 115"/>
                <a:gd name="T69" fmla="*/ 2147483647 h 32"/>
                <a:gd name="T70" fmla="*/ 2147483647 w 115"/>
                <a:gd name="T71" fmla="*/ 2147483647 h 32"/>
                <a:gd name="T72" fmla="*/ 2147483647 w 115"/>
                <a:gd name="T73" fmla="*/ 2147483647 h 32"/>
                <a:gd name="T74" fmla="*/ 2147483647 w 115"/>
                <a:gd name="T75" fmla="*/ 2147483647 h 32"/>
                <a:gd name="T76" fmla="*/ 2147483647 w 115"/>
                <a:gd name="T77" fmla="*/ 2147483647 h 32"/>
                <a:gd name="T78" fmla="*/ 2147483647 w 115"/>
                <a:gd name="T79" fmla="*/ 2147483647 h 32"/>
                <a:gd name="T80" fmla="*/ 2147483647 w 115"/>
                <a:gd name="T81" fmla="*/ 2147483647 h 32"/>
                <a:gd name="T82" fmla="*/ 2147483647 w 115"/>
                <a:gd name="T83" fmla="*/ 2147483647 h 32"/>
                <a:gd name="T84" fmla="*/ 2147483647 w 115"/>
                <a:gd name="T85" fmla="*/ 2147483647 h 32"/>
                <a:gd name="T86" fmla="*/ 2147483647 w 115"/>
                <a:gd name="T87" fmla="*/ 2147483647 h 32"/>
                <a:gd name="T88" fmla="*/ 2147483647 w 115"/>
                <a:gd name="T89" fmla="*/ 2147483647 h 32"/>
                <a:gd name="T90" fmla="*/ 2147483647 w 115"/>
                <a:gd name="T91" fmla="*/ 2147483647 h 32"/>
                <a:gd name="T92" fmla="*/ 2147483647 w 115"/>
                <a:gd name="T93" fmla="*/ 2147483647 h 32"/>
                <a:gd name="T94" fmla="*/ 2147483647 w 115"/>
                <a:gd name="T95" fmla="*/ 2147483647 h 32"/>
                <a:gd name="T96" fmla="*/ 2147483647 w 115"/>
                <a:gd name="T97" fmla="*/ 2147483647 h 32"/>
                <a:gd name="T98" fmla="*/ 2147483647 w 115"/>
                <a:gd name="T99" fmla="*/ 2147483647 h 32"/>
                <a:gd name="T100" fmla="*/ 2147483647 w 115"/>
                <a:gd name="T101" fmla="*/ 2147483647 h 32"/>
                <a:gd name="T102" fmla="*/ 2147483647 w 115"/>
                <a:gd name="T103" fmla="*/ 2147483647 h 32"/>
                <a:gd name="T104" fmla="*/ 2147483647 w 115"/>
                <a:gd name="T105" fmla="*/ 2147483647 h 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5"/>
                <a:gd name="T160" fmla="*/ 0 h 32"/>
                <a:gd name="T161" fmla="*/ 115 w 115"/>
                <a:gd name="T162" fmla="*/ 32 h 3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4" name="Picture 49" descr="original_metal_w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0010" y="193774"/>
              <a:ext cx="374664" cy="26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AutoShape 50"/>
            <p:cNvSpPr>
              <a:spLocks noChangeArrowheads="1"/>
            </p:cNvSpPr>
            <p:nvPr/>
          </p:nvSpPr>
          <p:spPr bwMode="auto">
            <a:xfrm>
              <a:off x="9677610" y="119459"/>
              <a:ext cx="523868" cy="40849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1 h 21600"/>
                <a:gd name="T26" fmla="*/ 18437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195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lIns="76335" tIns="38169" rIns="76335" bIns="38169" anchor="ctr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6" name="Group 51"/>
            <p:cNvGrpSpPr>
              <a:grpSpLocks/>
            </p:cNvGrpSpPr>
            <p:nvPr/>
          </p:nvGrpSpPr>
          <p:grpSpPr bwMode="auto">
            <a:xfrm>
              <a:off x="9857371" y="76763"/>
              <a:ext cx="161042" cy="177940"/>
              <a:chOff x="3374" y="926"/>
              <a:chExt cx="585" cy="771"/>
            </a:xfrm>
          </p:grpSpPr>
          <p:sp>
            <p:nvSpPr>
              <p:cNvPr id="24" name="Freeform 52"/>
              <p:cNvSpPr>
                <a:spLocks/>
              </p:cNvSpPr>
              <p:nvPr/>
            </p:nvSpPr>
            <p:spPr bwMode="auto">
              <a:xfrm>
                <a:off x="3511" y="1317"/>
                <a:ext cx="313" cy="379"/>
              </a:xfrm>
              <a:custGeom>
                <a:avLst/>
                <a:gdLst>
                  <a:gd name="T0" fmla="*/ 2147483647 w 27"/>
                  <a:gd name="T1" fmla="*/ 0 h 33"/>
                  <a:gd name="T2" fmla="*/ 2147483647 w 27"/>
                  <a:gd name="T3" fmla="*/ 0 h 33"/>
                  <a:gd name="T4" fmla="*/ 2147483647 w 27"/>
                  <a:gd name="T5" fmla="*/ 2147483647 h 33"/>
                  <a:gd name="T6" fmla="*/ 2147483647 w 27"/>
                  <a:gd name="T7" fmla="*/ 2147483647 h 33"/>
                  <a:gd name="T8" fmla="*/ 2147483647 w 27"/>
                  <a:gd name="T9" fmla="*/ 2147483647 h 33"/>
                  <a:gd name="T10" fmla="*/ 2147483647 w 27"/>
                  <a:gd name="T11" fmla="*/ 2147483647 h 33"/>
                  <a:gd name="T12" fmla="*/ 2147483647 w 27"/>
                  <a:gd name="T13" fmla="*/ 2147483647 h 33"/>
                  <a:gd name="T14" fmla="*/ 2147483647 w 27"/>
                  <a:gd name="T15" fmla="*/ 2147483647 h 33"/>
                  <a:gd name="T16" fmla="*/ 2147483647 w 27"/>
                  <a:gd name="T17" fmla="*/ 2147483647 h 33"/>
                  <a:gd name="T18" fmla="*/ 2147483647 w 27"/>
                  <a:gd name="T19" fmla="*/ 2147483647 h 33"/>
                  <a:gd name="T20" fmla="*/ 2147483647 w 27"/>
                  <a:gd name="T21" fmla="*/ 2147483647 h 33"/>
                  <a:gd name="T22" fmla="*/ 2147483647 w 27"/>
                  <a:gd name="T23" fmla="*/ 2147483647 h 33"/>
                  <a:gd name="T24" fmla="*/ 2147483647 w 27"/>
                  <a:gd name="T25" fmla="*/ 2147483647 h 33"/>
                  <a:gd name="T26" fmla="*/ 2147483647 w 27"/>
                  <a:gd name="T27" fmla="*/ 2147483647 h 33"/>
                  <a:gd name="T28" fmla="*/ 2147483647 w 27"/>
                  <a:gd name="T29" fmla="*/ 2147483647 h 33"/>
                  <a:gd name="T30" fmla="*/ 2147483647 w 27"/>
                  <a:gd name="T31" fmla="*/ 2147483647 h 33"/>
                  <a:gd name="T32" fmla="*/ 2147483647 w 27"/>
                  <a:gd name="T33" fmla="*/ 2147483647 h 33"/>
                  <a:gd name="T34" fmla="*/ 2147483647 w 27"/>
                  <a:gd name="T35" fmla="*/ 2147483647 h 33"/>
                  <a:gd name="T36" fmla="*/ 2147483647 w 27"/>
                  <a:gd name="T37" fmla="*/ 2147483647 h 33"/>
                  <a:gd name="T38" fmla="*/ 2147483647 w 27"/>
                  <a:gd name="T39" fmla="*/ 2147483647 h 33"/>
                  <a:gd name="T40" fmla="*/ 2147483647 w 27"/>
                  <a:gd name="T41" fmla="*/ 2147483647 h 33"/>
                  <a:gd name="T42" fmla="*/ 2147483647 w 27"/>
                  <a:gd name="T43" fmla="*/ 2147483647 h 33"/>
                  <a:gd name="T44" fmla="*/ 2147483647 w 27"/>
                  <a:gd name="T45" fmla="*/ 2147483647 h 33"/>
                  <a:gd name="T46" fmla="*/ 2147483647 w 27"/>
                  <a:gd name="T47" fmla="*/ 2147483647 h 33"/>
                  <a:gd name="T48" fmla="*/ 2147483647 w 27"/>
                  <a:gd name="T49" fmla="*/ 2147483647 h 33"/>
                  <a:gd name="T50" fmla="*/ 2147483647 w 27"/>
                  <a:gd name="T51" fmla="*/ 2147483647 h 33"/>
                  <a:gd name="T52" fmla="*/ 0 w 27"/>
                  <a:gd name="T53" fmla="*/ 2147483647 h 33"/>
                  <a:gd name="T54" fmla="*/ 2147483647 w 27"/>
                  <a:gd name="T55" fmla="*/ 2147483647 h 33"/>
                  <a:gd name="T56" fmla="*/ 0 w 27"/>
                  <a:gd name="T57" fmla="*/ 2147483647 h 33"/>
                  <a:gd name="T58" fmla="*/ 2147483647 w 27"/>
                  <a:gd name="T59" fmla="*/ 2147483647 h 33"/>
                  <a:gd name="T60" fmla="*/ 2147483647 w 27"/>
                  <a:gd name="T61" fmla="*/ 2147483647 h 33"/>
                  <a:gd name="T62" fmla="*/ 2147483647 w 27"/>
                  <a:gd name="T63" fmla="*/ 0 h 33"/>
                  <a:gd name="T64" fmla="*/ 2147483647 w 27"/>
                  <a:gd name="T65" fmla="*/ 0 h 33"/>
                  <a:gd name="T66" fmla="*/ 2147483647 w 27"/>
                  <a:gd name="T67" fmla="*/ 0 h 3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7"/>
                  <a:gd name="T103" fmla="*/ 0 h 33"/>
                  <a:gd name="T104" fmla="*/ 27 w 27"/>
                  <a:gd name="T105" fmla="*/ 33 h 3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53"/>
              <p:cNvSpPr>
                <a:spLocks/>
              </p:cNvSpPr>
              <p:nvPr/>
            </p:nvSpPr>
            <p:spPr bwMode="auto">
              <a:xfrm>
                <a:off x="3569" y="1226"/>
                <a:ext cx="198" cy="92"/>
              </a:xfrm>
              <a:custGeom>
                <a:avLst/>
                <a:gdLst>
                  <a:gd name="T0" fmla="*/ 0 w 17"/>
                  <a:gd name="T1" fmla="*/ 2147483647 h 8"/>
                  <a:gd name="T2" fmla="*/ 2147483647 w 17"/>
                  <a:gd name="T3" fmla="*/ 2147483647 h 8"/>
                  <a:gd name="T4" fmla="*/ 2147483647 w 17"/>
                  <a:gd name="T5" fmla="*/ 0 h 8"/>
                  <a:gd name="T6" fmla="*/ 2147483647 w 17"/>
                  <a:gd name="T7" fmla="*/ 0 h 8"/>
                  <a:gd name="T8" fmla="*/ 2147483647 w 17"/>
                  <a:gd name="T9" fmla="*/ 0 h 8"/>
                  <a:gd name="T10" fmla="*/ 2147483647 w 17"/>
                  <a:gd name="T11" fmla="*/ 2147483647 h 8"/>
                  <a:gd name="T12" fmla="*/ 2147483647 w 17"/>
                  <a:gd name="T13" fmla="*/ 2147483647 h 8"/>
                  <a:gd name="T14" fmla="*/ 2147483647 w 17"/>
                  <a:gd name="T15" fmla="*/ 2147483647 h 8"/>
                  <a:gd name="T16" fmla="*/ 2147483647 w 17"/>
                  <a:gd name="T17" fmla="*/ 2147483647 h 8"/>
                  <a:gd name="T18" fmla="*/ 2147483647 w 17"/>
                  <a:gd name="T19" fmla="*/ 2147483647 h 8"/>
                  <a:gd name="T20" fmla="*/ 2147483647 w 17"/>
                  <a:gd name="T21" fmla="*/ 2147483647 h 8"/>
                  <a:gd name="T22" fmla="*/ 2147483647 w 17"/>
                  <a:gd name="T23" fmla="*/ 2147483647 h 8"/>
                  <a:gd name="T24" fmla="*/ 2147483647 w 17"/>
                  <a:gd name="T25" fmla="*/ 2147483647 h 8"/>
                  <a:gd name="T26" fmla="*/ 2147483647 w 17"/>
                  <a:gd name="T27" fmla="*/ 2147483647 h 8"/>
                  <a:gd name="T28" fmla="*/ 2147483647 w 17"/>
                  <a:gd name="T29" fmla="*/ 2147483647 h 8"/>
                  <a:gd name="T30" fmla="*/ 2147483647 w 17"/>
                  <a:gd name="T31" fmla="*/ 2147483647 h 8"/>
                  <a:gd name="T32" fmla="*/ 2147483647 w 17"/>
                  <a:gd name="T33" fmla="*/ 2147483647 h 8"/>
                  <a:gd name="T34" fmla="*/ 2147483647 w 17"/>
                  <a:gd name="T35" fmla="*/ 2147483647 h 8"/>
                  <a:gd name="T36" fmla="*/ 2147483647 w 17"/>
                  <a:gd name="T37" fmla="*/ 2147483647 h 8"/>
                  <a:gd name="T38" fmla="*/ 2147483647 w 17"/>
                  <a:gd name="T39" fmla="*/ 2147483647 h 8"/>
                  <a:gd name="T40" fmla="*/ 2147483647 w 17"/>
                  <a:gd name="T41" fmla="*/ 2147483647 h 8"/>
                  <a:gd name="T42" fmla="*/ 2147483647 w 17"/>
                  <a:gd name="T43" fmla="*/ 2147483647 h 8"/>
                  <a:gd name="T44" fmla="*/ 2147483647 w 17"/>
                  <a:gd name="T45" fmla="*/ 2147483647 h 8"/>
                  <a:gd name="T46" fmla="*/ 2147483647 w 17"/>
                  <a:gd name="T47" fmla="*/ 2147483647 h 8"/>
                  <a:gd name="T48" fmla="*/ 0 w 17"/>
                  <a:gd name="T49" fmla="*/ 2147483647 h 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8"/>
                  <a:gd name="T77" fmla="*/ 17 w 17"/>
                  <a:gd name="T78" fmla="*/ 8 h 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54"/>
              <p:cNvSpPr>
                <a:spLocks/>
              </p:cNvSpPr>
              <p:nvPr/>
            </p:nvSpPr>
            <p:spPr bwMode="auto">
              <a:xfrm>
                <a:off x="3569" y="1180"/>
                <a:ext cx="198" cy="103"/>
              </a:xfrm>
              <a:custGeom>
                <a:avLst/>
                <a:gdLst>
                  <a:gd name="T0" fmla="*/ 2147483647 w 17"/>
                  <a:gd name="T1" fmla="*/ 2147483647 h 9"/>
                  <a:gd name="T2" fmla="*/ 2147483647 w 17"/>
                  <a:gd name="T3" fmla="*/ 0 h 9"/>
                  <a:gd name="T4" fmla="*/ 2147483647 w 17"/>
                  <a:gd name="T5" fmla="*/ 0 h 9"/>
                  <a:gd name="T6" fmla="*/ 2147483647 w 17"/>
                  <a:gd name="T7" fmla="*/ 0 h 9"/>
                  <a:gd name="T8" fmla="*/ 2147483647 w 17"/>
                  <a:gd name="T9" fmla="*/ 0 h 9"/>
                  <a:gd name="T10" fmla="*/ 2147483647 w 17"/>
                  <a:gd name="T11" fmla="*/ 0 h 9"/>
                  <a:gd name="T12" fmla="*/ 2147483647 w 17"/>
                  <a:gd name="T13" fmla="*/ 2147483647 h 9"/>
                  <a:gd name="T14" fmla="*/ 0 w 17"/>
                  <a:gd name="T15" fmla="*/ 2147483647 h 9"/>
                  <a:gd name="T16" fmla="*/ 2147483647 w 17"/>
                  <a:gd name="T17" fmla="*/ 2147483647 h 9"/>
                  <a:gd name="T18" fmla="*/ 2147483647 w 17"/>
                  <a:gd name="T19" fmla="*/ 2147483647 h 9"/>
                  <a:gd name="T20" fmla="*/ 2147483647 w 17"/>
                  <a:gd name="T21" fmla="*/ 2147483647 h 9"/>
                  <a:gd name="T22" fmla="*/ 2147483647 w 17"/>
                  <a:gd name="T23" fmla="*/ 2147483647 h 9"/>
                  <a:gd name="T24" fmla="*/ 2147483647 w 17"/>
                  <a:gd name="T25" fmla="*/ 2147483647 h 9"/>
                  <a:gd name="T26" fmla="*/ 2147483647 w 17"/>
                  <a:gd name="T27" fmla="*/ 2147483647 h 9"/>
                  <a:gd name="T28" fmla="*/ 2147483647 w 17"/>
                  <a:gd name="T29" fmla="*/ 2147483647 h 9"/>
                  <a:gd name="T30" fmla="*/ 2147483647 w 17"/>
                  <a:gd name="T31" fmla="*/ 2147483647 h 9"/>
                  <a:gd name="T32" fmla="*/ 2147483647 w 17"/>
                  <a:gd name="T33" fmla="*/ 2147483647 h 9"/>
                  <a:gd name="T34" fmla="*/ 2147483647 w 17"/>
                  <a:gd name="T35" fmla="*/ 2147483647 h 9"/>
                  <a:gd name="T36" fmla="*/ 2147483647 w 17"/>
                  <a:gd name="T37" fmla="*/ 2147483647 h 9"/>
                  <a:gd name="T38" fmla="*/ 2147483647 w 17"/>
                  <a:gd name="T39" fmla="*/ 2147483647 h 9"/>
                  <a:gd name="T40" fmla="*/ 2147483647 w 17"/>
                  <a:gd name="T41" fmla="*/ 2147483647 h 9"/>
                  <a:gd name="T42" fmla="*/ 2147483647 w 17"/>
                  <a:gd name="T43" fmla="*/ 2147483647 h 9"/>
                  <a:gd name="T44" fmla="*/ 2147483647 w 17"/>
                  <a:gd name="T45" fmla="*/ 2147483647 h 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9"/>
                  <a:gd name="T71" fmla="*/ 17 w 17"/>
                  <a:gd name="T72" fmla="*/ 9 h 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55"/>
              <p:cNvSpPr>
                <a:spLocks/>
              </p:cNvSpPr>
              <p:nvPr/>
            </p:nvSpPr>
            <p:spPr bwMode="auto">
              <a:xfrm>
                <a:off x="3559" y="1260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2147483647 w 5"/>
                  <a:gd name="T5" fmla="*/ 2147483647 h 3"/>
                  <a:gd name="T6" fmla="*/ 2147483647 w 5"/>
                  <a:gd name="T7" fmla="*/ 2147483647 h 3"/>
                  <a:gd name="T8" fmla="*/ 0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56"/>
              <p:cNvSpPr>
                <a:spLocks/>
              </p:cNvSpPr>
              <p:nvPr/>
            </p:nvSpPr>
            <p:spPr bwMode="auto">
              <a:xfrm>
                <a:off x="3718" y="1260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2147483647 w 5"/>
                  <a:gd name="T3" fmla="*/ 0 h 3"/>
                  <a:gd name="T4" fmla="*/ 0 w 5"/>
                  <a:gd name="T5" fmla="*/ 2147483647 h 3"/>
                  <a:gd name="T6" fmla="*/ 2147483647 w 5"/>
                  <a:gd name="T7" fmla="*/ 2147483647 h 3"/>
                  <a:gd name="T8" fmla="*/ 2147483647 w 5"/>
                  <a:gd name="T9" fmla="*/ 2147483647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3"/>
                  <a:gd name="T17" fmla="*/ 5 w 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57"/>
              <p:cNvSpPr>
                <a:spLocks/>
              </p:cNvSpPr>
              <p:nvPr/>
            </p:nvSpPr>
            <p:spPr bwMode="auto">
              <a:xfrm>
                <a:off x="3544" y="1478"/>
                <a:ext cx="92" cy="149"/>
              </a:xfrm>
              <a:custGeom>
                <a:avLst/>
                <a:gdLst>
                  <a:gd name="T0" fmla="*/ 2147483647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2147483647 w 8"/>
                  <a:gd name="T11" fmla="*/ 0 h 13"/>
                  <a:gd name="T12" fmla="*/ 2147483647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58"/>
              <p:cNvSpPr>
                <a:spLocks/>
              </p:cNvSpPr>
              <p:nvPr/>
            </p:nvSpPr>
            <p:spPr bwMode="auto">
              <a:xfrm>
                <a:off x="3593" y="1524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0 w 4"/>
                  <a:gd name="T7" fmla="*/ 2147483647 h 13"/>
                  <a:gd name="T8" fmla="*/ 2147483647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59"/>
              <p:cNvSpPr>
                <a:spLocks/>
              </p:cNvSpPr>
              <p:nvPr/>
            </p:nvSpPr>
            <p:spPr bwMode="auto">
              <a:xfrm>
                <a:off x="3535" y="1432"/>
                <a:ext cx="67" cy="69"/>
              </a:xfrm>
              <a:custGeom>
                <a:avLst/>
                <a:gdLst>
                  <a:gd name="T0" fmla="*/ 0 w 6"/>
                  <a:gd name="T1" fmla="*/ 2147483647 h 6"/>
                  <a:gd name="T2" fmla="*/ 2147483647 w 6"/>
                  <a:gd name="T3" fmla="*/ 0 h 6"/>
                  <a:gd name="T4" fmla="*/ 0 60000 65536"/>
                  <a:gd name="T5" fmla="*/ 0 60000 65536"/>
                  <a:gd name="T6" fmla="*/ 0 w 6"/>
                  <a:gd name="T7" fmla="*/ 0 h 6"/>
                  <a:gd name="T8" fmla="*/ 6 w 6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60"/>
              <p:cNvSpPr>
                <a:spLocks/>
              </p:cNvSpPr>
              <p:nvPr/>
            </p:nvSpPr>
            <p:spPr bwMode="auto">
              <a:xfrm>
                <a:off x="3544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2147483647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61"/>
              <p:cNvSpPr>
                <a:spLocks/>
              </p:cNvSpPr>
              <p:nvPr/>
            </p:nvSpPr>
            <p:spPr bwMode="auto">
              <a:xfrm>
                <a:off x="3578" y="1432"/>
                <a:ext cx="58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2147483647 w 5"/>
                  <a:gd name="T3" fmla="*/ 0 h 5"/>
                  <a:gd name="T4" fmla="*/ 0 60000 65536"/>
                  <a:gd name="T5" fmla="*/ 0 60000 65536"/>
                  <a:gd name="T6" fmla="*/ 0 w 5"/>
                  <a:gd name="T7" fmla="*/ 0 h 5"/>
                  <a:gd name="T8" fmla="*/ 5 w 5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62"/>
              <p:cNvSpPr>
                <a:spLocks/>
              </p:cNvSpPr>
              <p:nvPr/>
            </p:nvSpPr>
            <p:spPr bwMode="auto">
              <a:xfrm>
                <a:off x="3593" y="1467"/>
                <a:ext cx="43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63"/>
              <p:cNvSpPr>
                <a:spLocks/>
              </p:cNvSpPr>
              <p:nvPr/>
            </p:nvSpPr>
            <p:spPr bwMode="auto">
              <a:xfrm>
                <a:off x="3525" y="1444"/>
                <a:ext cx="53" cy="34"/>
              </a:xfrm>
              <a:custGeom>
                <a:avLst/>
                <a:gdLst>
                  <a:gd name="T0" fmla="*/ 0 w 5"/>
                  <a:gd name="T1" fmla="*/ 2147483647 h 3"/>
                  <a:gd name="T2" fmla="*/ 2147483647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64"/>
              <p:cNvSpPr>
                <a:spLocks/>
              </p:cNvSpPr>
              <p:nvPr/>
            </p:nvSpPr>
            <p:spPr bwMode="auto">
              <a:xfrm>
                <a:off x="3544" y="1432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65"/>
              <p:cNvSpPr>
                <a:spLocks/>
              </p:cNvSpPr>
              <p:nvPr/>
            </p:nvSpPr>
            <p:spPr bwMode="auto">
              <a:xfrm>
                <a:off x="3559" y="1513"/>
                <a:ext cx="77" cy="57"/>
              </a:xfrm>
              <a:custGeom>
                <a:avLst/>
                <a:gdLst>
                  <a:gd name="T0" fmla="*/ 0 w 7"/>
                  <a:gd name="T1" fmla="*/ 2147483647 h 5"/>
                  <a:gd name="T2" fmla="*/ 2147483647 w 7"/>
                  <a:gd name="T3" fmla="*/ 2147483647 h 5"/>
                  <a:gd name="T4" fmla="*/ 2147483647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66"/>
              <p:cNvSpPr>
                <a:spLocks/>
              </p:cNvSpPr>
              <p:nvPr/>
            </p:nvSpPr>
            <p:spPr bwMode="auto">
              <a:xfrm>
                <a:off x="3569" y="1559"/>
                <a:ext cx="24" cy="57"/>
              </a:xfrm>
              <a:custGeom>
                <a:avLst/>
                <a:gdLst>
                  <a:gd name="T0" fmla="*/ 2147483647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67"/>
              <p:cNvSpPr>
                <a:spLocks/>
              </p:cNvSpPr>
              <p:nvPr/>
            </p:nvSpPr>
            <p:spPr bwMode="auto">
              <a:xfrm>
                <a:off x="3602" y="1536"/>
                <a:ext cx="34" cy="115"/>
              </a:xfrm>
              <a:custGeom>
                <a:avLst/>
                <a:gdLst>
                  <a:gd name="T0" fmla="*/ 2147483647 w 3"/>
                  <a:gd name="T1" fmla="*/ 0 h 10"/>
                  <a:gd name="T2" fmla="*/ 2147483647 w 3"/>
                  <a:gd name="T3" fmla="*/ 2147483647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68"/>
              <p:cNvSpPr>
                <a:spLocks/>
              </p:cNvSpPr>
              <p:nvPr/>
            </p:nvSpPr>
            <p:spPr bwMode="auto">
              <a:xfrm>
                <a:off x="3602" y="1547"/>
                <a:ext cx="34" cy="115"/>
              </a:xfrm>
              <a:custGeom>
                <a:avLst/>
                <a:gdLst>
                  <a:gd name="T0" fmla="*/ 2147483647 w 3"/>
                  <a:gd name="T1" fmla="*/ 2147483647 h 10"/>
                  <a:gd name="T2" fmla="*/ 2147483647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69"/>
              <p:cNvSpPr>
                <a:spLocks/>
              </p:cNvSpPr>
              <p:nvPr/>
            </p:nvSpPr>
            <p:spPr bwMode="auto">
              <a:xfrm>
                <a:off x="3636" y="1559"/>
                <a:ext cx="34" cy="126"/>
              </a:xfrm>
              <a:custGeom>
                <a:avLst/>
                <a:gdLst>
                  <a:gd name="T0" fmla="*/ 2147483647 w 3"/>
                  <a:gd name="T1" fmla="*/ 0 h 11"/>
                  <a:gd name="T2" fmla="*/ 2147483647 w 3"/>
                  <a:gd name="T3" fmla="*/ 2147483647 h 11"/>
                  <a:gd name="T4" fmla="*/ 0 60000 65536"/>
                  <a:gd name="T5" fmla="*/ 0 60000 65536"/>
                  <a:gd name="T6" fmla="*/ 0 w 3"/>
                  <a:gd name="T7" fmla="*/ 0 h 11"/>
                  <a:gd name="T8" fmla="*/ 3 w 3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70"/>
              <p:cNvSpPr>
                <a:spLocks/>
              </p:cNvSpPr>
              <p:nvPr/>
            </p:nvSpPr>
            <p:spPr bwMode="auto">
              <a:xfrm>
                <a:off x="3699" y="1478"/>
                <a:ext cx="92" cy="149"/>
              </a:xfrm>
              <a:custGeom>
                <a:avLst/>
                <a:gdLst>
                  <a:gd name="T0" fmla="*/ 0 w 8"/>
                  <a:gd name="T1" fmla="*/ 2147483647 h 13"/>
                  <a:gd name="T2" fmla="*/ 2147483647 w 8"/>
                  <a:gd name="T3" fmla="*/ 2147483647 h 13"/>
                  <a:gd name="T4" fmla="*/ 2147483647 w 8"/>
                  <a:gd name="T5" fmla="*/ 2147483647 h 13"/>
                  <a:gd name="T6" fmla="*/ 2147483647 w 8"/>
                  <a:gd name="T7" fmla="*/ 2147483647 h 13"/>
                  <a:gd name="T8" fmla="*/ 2147483647 w 8"/>
                  <a:gd name="T9" fmla="*/ 2147483647 h 13"/>
                  <a:gd name="T10" fmla="*/ 0 w 8"/>
                  <a:gd name="T11" fmla="*/ 0 h 13"/>
                  <a:gd name="T12" fmla="*/ 0 w 8"/>
                  <a:gd name="T13" fmla="*/ 2147483647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13"/>
                  <a:gd name="T23" fmla="*/ 8 w 8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3" name="Freeform 71"/>
              <p:cNvSpPr>
                <a:spLocks/>
              </p:cNvSpPr>
              <p:nvPr/>
            </p:nvSpPr>
            <p:spPr bwMode="auto">
              <a:xfrm>
                <a:off x="3699" y="1524"/>
                <a:ext cx="43" cy="149"/>
              </a:xfrm>
              <a:custGeom>
                <a:avLst/>
                <a:gdLst>
                  <a:gd name="T0" fmla="*/ 0 w 4"/>
                  <a:gd name="T1" fmla="*/ 2147483647 h 13"/>
                  <a:gd name="T2" fmla="*/ 0 w 4"/>
                  <a:gd name="T3" fmla="*/ 2147483647 h 13"/>
                  <a:gd name="T4" fmla="*/ 0 w 4"/>
                  <a:gd name="T5" fmla="*/ 0 h 13"/>
                  <a:gd name="T6" fmla="*/ 2147483647 w 4"/>
                  <a:gd name="T7" fmla="*/ 2147483647 h 13"/>
                  <a:gd name="T8" fmla="*/ 0 w 4"/>
                  <a:gd name="T9" fmla="*/ 214748364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 72"/>
              <p:cNvSpPr>
                <a:spLocks/>
              </p:cNvSpPr>
              <p:nvPr/>
            </p:nvSpPr>
            <p:spPr bwMode="auto">
              <a:xfrm>
                <a:off x="3732" y="1432"/>
                <a:ext cx="77" cy="69"/>
              </a:xfrm>
              <a:custGeom>
                <a:avLst/>
                <a:gdLst>
                  <a:gd name="T0" fmla="*/ 2147483647 w 7"/>
                  <a:gd name="T1" fmla="*/ 2147483647 h 6"/>
                  <a:gd name="T2" fmla="*/ 0 w 7"/>
                  <a:gd name="T3" fmla="*/ 0 h 6"/>
                  <a:gd name="T4" fmla="*/ 0 60000 65536"/>
                  <a:gd name="T5" fmla="*/ 0 60000 65536"/>
                  <a:gd name="T6" fmla="*/ 0 w 7"/>
                  <a:gd name="T7" fmla="*/ 0 h 6"/>
                  <a:gd name="T8" fmla="*/ 7 w 7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5" name="Freeform 73"/>
              <p:cNvSpPr>
                <a:spLocks/>
              </p:cNvSpPr>
              <p:nvPr/>
            </p:nvSpPr>
            <p:spPr bwMode="auto">
              <a:xfrm>
                <a:off x="3732" y="1432"/>
                <a:ext cx="58" cy="92"/>
              </a:xfrm>
              <a:custGeom>
                <a:avLst/>
                <a:gdLst>
                  <a:gd name="T0" fmla="*/ 2147483647 w 5"/>
                  <a:gd name="T1" fmla="*/ 2147483647 h 8"/>
                  <a:gd name="T2" fmla="*/ 0 w 5"/>
                  <a:gd name="T3" fmla="*/ 0 h 8"/>
                  <a:gd name="T4" fmla="*/ 0 60000 65536"/>
                  <a:gd name="T5" fmla="*/ 0 60000 65536"/>
                  <a:gd name="T6" fmla="*/ 0 w 5"/>
                  <a:gd name="T7" fmla="*/ 0 h 8"/>
                  <a:gd name="T8" fmla="*/ 5 w 5"/>
                  <a:gd name="T9" fmla="*/ 8 h 8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74"/>
              <p:cNvSpPr>
                <a:spLocks/>
              </p:cNvSpPr>
              <p:nvPr/>
            </p:nvSpPr>
            <p:spPr bwMode="auto">
              <a:xfrm>
                <a:off x="3703" y="1432"/>
                <a:ext cx="48" cy="57"/>
              </a:xfrm>
              <a:custGeom>
                <a:avLst/>
                <a:gdLst>
                  <a:gd name="T0" fmla="*/ 2147483647 w 4"/>
                  <a:gd name="T1" fmla="*/ 2147483647 h 5"/>
                  <a:gd name="T2" fmla="*/ 0 w 4"/>
                  <a:gd name="T3" fmla="*/ 0 h 5"/>
                  <a:gd name="T4" fmla="*/ 0 60000 65536"/>
                  <a:gd name="T5" fmla="*/ 0 60000 65536"/>
                  <a:gd name="T6" fmla="*/ 0 w 4"/>
                  <a:gd name="T7" fmla="*/ 0 h 5"/>
                  <a:gd name="T8" fmla="*/ 4 w 4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7" name="Freeform 75"/>
              <p:cNvSpPr>
                <a:spLocks/>
              </p:cNvSpPr>
              <p:nvPr/>
            </p:nvSpPr>
            <p:spPr bwMode="auto">
              <a:xfrm>
                <a:off x="3699" y="1467"/>
                <a:ext cx="43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60000 65536"/>
                  <a:gd name="T5" fmla="*/ 0 60000 65536"/>
                  <a:gd name="T6" fmla="*/ 0 w 4"/>
                  <a:gd name="T7" fmla="*/ 0 h 2"/>
                  <a:gd name="T8" fmla="*/ 4 w 4"/>
                  <a:gd name="T9" fmla="*/ 2 h 2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8" name="Freeform 76"/>
              <p:cNvSpPr>
                <a:spLocks/>
              </p:cNvSpPr>
              <p:nvPr/>
            </p:nvSpPr>
            <p:spPr bwMode="auto">
              <a:xfrm>
                <a:off x="3752" y="1444"/>
                <a:ext cx="58" cy="34"/>
              </a:xfrm>
              <a:custGeom>
                <a:avLst/>
                <a:gdLst>
                  <a:gd name="T0" fmla="*/ 2147483647 w 5"/>
                  <a:gd name="T1" fmla="*/ 2147483647 h 3"/>
                  <a:gd name="T2" fmla="*/ 0 w 5"/>
                  <a:gd name="T3" fmla="*/ 0 h 3"/>
                  <a:gd name="T4" fmla="*/ 0 60000 65536"/>
                  <a:gd name="T5" fmla="*/ 0 60000 65536"/>
                  <a:gd name="T6" fmla="*/ 0 w 5"/>
                  <a:gd name="T7" fmla="*/ 0 h 3"/>
                  <a:gd name="T8" fmla="*/ 5 w 5"/>
                  <a:gd name="T9" fmla="*/ 3 h 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49" name="Freeform 77"/>
              <p:cNvSpPr>
                <a:spLocks/>
              </p:cNvSpPr>
              <p:nvPr/>
            </p:nvSpPr>
            <p:spPr bwMode="auto">
              <a:xfrm>
                <a:off x="3732" y="1432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0 w 5"/>
                  <a:gd name="T3" fmla="*/ 0 h 6"/>
                  <a:gd name="T4" fmla="*/ 0 60000 65536"/>
                  <a:gd name="T5" fmla="*/ 0 60000 65536"/>
                  <a:gd name="T6" fmla="*/ 0 w 5"/>
                  <a:gd name="T7" fmla="*/ 0 h 6"/>
                  <a:gd name="T8" fmla="*/ 5 w 5"/>
                  <a:gd name="T9" fmla="*/ 6 h 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78"/>
              <p:cNvSpPr>
                <a:spLocks/>
              </p:cNvSpPr>
              <p:nvPr/>
            </p:nvSpPr>
            <p:spPr bwMode="auto">
              <a:xfrm>
                <a:off x="3699" y="1513"/>
                <a:ext cx="77" cy="57"/>
              </a:xfrm>
              <a:custGeom>
                <a:avLst/>
                <a:gdLst>
                  <a:gd name="T0" fmla="*/ 2147483647 w 7"/>
                  <a:gd name="T1" fmla="*/ 2147483647 h 5"/>
                  <a:gd name="T2" fmla="*/ 2147483647 w 7"/>
                  <a:gd name="T3" fmla="*/ 2147483647 h 5"/>
                  <a:gd name="T4" fmla="*/ 0 w 7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5"/>
                  <a:gd name="T11" fmla="*/ 7 w 7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1" name="Freeform 79"/>
              <p:cNvSpPr>
                <a:spLocks/>
              </p:cNvSpPr>
              <p:nvPr/>
            </p:nvSpPr>
            <p:spPr bwMode="auto">
              <a:xfrm>
                <a:off x="3742" y="1559"/>
                <a:ext cx="24" cy="57"/>
              </a:xfrm>
              <a:custGeom>
                <a:avLst/>
                <a:gdLst>
                  <a:gd name="T0" fmla="*/ 0 w 2"/>
                  <a:gd name="T1" fmla="*/ 0 h 5"/>
                  <a:gd name="T2" fmla="*/ 2147483647 w 2"/>
                  <a:gd name="T3" fmla="*/ 2147483647 h 5"/>
                  <a:gd name="T4" fmla="*/ 0 60000 65536"/>
                  <a:gd name="T5" fmla="*/ 0 60000 65536"/>
                  <a:gd name="T6" fmla="*/ 0 w 2"/>
                  <a:gd name="T7" fmla="*/ 0 h 5"/>
                  <a:gd name="T8" fmla="*/ 2 w 2"/>
                  <a:gd name="T9" fmla="*/ 5 h 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80"/>
              <p:cNvSpPr>
                <a:spLocks/>
              </p:cNvSpPr>
              <p:nvPr/>
            </p:nvSpPr>
            <p:spPr bwMode="auto">
              <a:xfrm>
                <a:off x="3699" y="1536"/>
                <a:ext cx="43" cy="115"/>
              </a:xfrm>
              <a:custGeom>
                <a:avLst/>
                <a:gdLst>
                  <a:gd name="T0" fmla="*/ 0 w 4"/>
                  <a:gd name="T1" fmla="*/ 0 h 10"/>
                  <a:gd name="T2" fmla="*/ 2147483647 w 4"/>
                  <a:gd name="T3" fmla="*/ 2147483647 h 10"/>
                  <a:gd name="T4" fmla="*/ 0 60000 65536"/>
                  <a:gd name="T5" fmla="*/ 0 60000 65536"/>
                  <a:gd name="T6" fmla="*/ 0 w 4"/>
                  <a:gd name="T7" fmla="*/ 0 h 10"/>
                  <a:gd name="T8" fmla="*/ 4 w 4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81"/>
              <p:cNvSpPr>
                <a:spLocks/>
              </p:cNvSpPr>
              <p:nvPr/>
            </p:nvSpPr>
            <p:spPr bwMode="auto">
              <a:xfrm>
                <a:off x="3699" y="1547"/>
                <a:ext cx="34" cy="115"/>
              </a:xfrm>
              <a:custGeom>
                <a:avLst/>
                <a:gdLst>
                  <a:gd name="T0" fmla="*/ 0 w 3"/>
                  <a:gd name="T1" fmla="*/ 2147483647 h 10"/>
                  <a:gd name="T2" fmla="*/ 0 w 3"/>
                  <a:gd name="T3" fmla="*/ 0 h 10"/>
                  <a:gd name="T4" fmla="*/ 0 60000 65536"/>
                  <a:gd name="T5" fmla="*/ 0 60000 65536"/>
                  <a:gd name="T6" fmla="*/ 0 w 3"/>
                  <a:gd name="T7" fmla="*/ 0 h 10"/>
                  <a:gd name="T8" fmla="*/ 3 w 3"/>
                  <a:gd name="T9" fmla="*/ 10 h 1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82"/>
              <p:cNvSpPr>
                <a:spLocks/>
              </p:cNvSpPr>
              <p:nvPr/>
            </p:nvSpPr>
            <p:spPr bwMode="auto">
              <a:xfrm>
                <a:off x="3670" y="1559"/>
                <a:ext cx="29" cy="126"/>
              </a:xfrm>
              <a:custGeom>
                <a:avLst/>
                <a:gdLst>
                  <a:gd name="T0" fmla="*/ 0 w 2"/>
                  <a:gd name="T1" fmla="*/ 0 h 11"/>
                  <a:gd name="T2" fmla="*/ 0 w 2"/>
                  <a:gd name="T3" fmla="*/ 2147483647 h 11"/>
                  <a:gd name="T4" fmla="*/ 0 60000 65536"/>
                  <a:gd name="T5" fmla="*/ 0 60000 65536"/>
                  <a:gd name="T6" fmla="*/ 0 w 2"/>
                  <a:gd name="T7" fmla="*/ 0 h 11"/>
                  <a:gd name="T8" fmla="*/ 2 w 2"/>
                  <a:gd name="T9" fmla="*/ 11 h 1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8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8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8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8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8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8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8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9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3" name="Freeform 9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4" name="Freeform 9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9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9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7" name="Freeform 9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96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97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98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1" name="Freeform 99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100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101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102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103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104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105"/>
              <p:cNvSpPr>
                <a:spLocks/>
              </p:cNvSpPr>
              <p:nvPr/>
            </p:nvSpPr>
            <p:spPr bwMode="auto">
              <a:xfrm>
                <a:off x="3376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2147483647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106"/>
              <p:cNvSpPr>
                <a:spLocks/>
              </p:cNvSpPr>
              <p:nvPr/>
            </p:nvSpPr>
            <p:spPr bwMode="auto">
              <a:xfrm>
                <a:off x="3410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107"/>
              <p:cNvSpPr>
                <a:spLocks/>
              </p:cNvSpPr>
              <p:nvPr/>
            </p:nvSpPr>
            <p:spPr bwMode="auto">
              <a:xfrm>
                <a:off x="3434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108"/>
              <p:cNvSpPr>
                <a:spLocks/>
              </p:cNvSpPr>
              <p:nvPr/>
            </p:nvSpPr>
            <p:spPr bwMode="auto">
              <a:xfrm>
                <a:off x="3458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2147483647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109"/>
              <p:cNvSpPr>
                <a:spLocks/>
              </p:cNvSpPr>
              <p:nvPr/>
            </p:nvSpPr>
            <p:spPr bwMode="auto">
              <a:xfrm>
                <a:off x="3491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110"/>
              <p:cNvSpPr>
                <a:spLocks/>
              </p:cNvSpPr>
              <p:nvPr/>
            </p:nvSpPr>
            <p:spPr bwMode="auto">
              <a:xfrm>
                <a:off x="3511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111"/>
              <p:cNvSpPr>
                <a:spLocks/>
              </p:cNvSpPr>
              <p:nvPr/>
            </p:nvSpPr>
            <p:spPr bwMode="auto">
              <a:xfrm>
                <a:off x="3535" y="1306"/>
                <a:ext cx="43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2147483647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112"/>
              <p:cNvSpPr>
                <a:spLocks/>
              </p:cNvSpPr>
              <p:nvPr/>
            </p:nvSpPr>
            <p:spPr bwMode="auto">
              <a:xfrm>
                <a:off x="3559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2147483647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11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11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11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11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11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11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11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12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12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12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12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12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12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126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127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128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129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130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131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132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133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134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135"/>
              <p:cNvSpPr>
                <a:spLocks/>
              </p:cNvSpPr>
              <p:nvPr/>
            </p:nvSpPr>
            <p:spPr bwMode="auto">
              <a:xfrm>
                <a:off x="3593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2147483647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136"/>
              <p:cNvSpPr>
                <a:spLocks/>
              </p:cNvSpPr>
              <p:nvPr/>
            </p:nvSpPr>
            <p:spPr bwMode="auto">
              <a:xfrm>
                <a:off x="3386" y="1329"/>
                <a:ext cx="72" cy="103"/>
              </a:xfrm>
              <a:custGeom>
                <a:avLst/>
                <a:gdLst>
                  <a:gd name="T0" fmla="*/ 0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137"/>
              <p:cNvSpPr>
                <a:spLocks/>
              </p:cNvSpPr>
              <p:nvPr/>
            </p:nvSpPr>
            <p:spPr bwMode="auto">
              <a:xfrm>
                <a:off x="3424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138"/>
              <p:cNvSpPr>
                <a:spLocks/>
              </p:cNvSpPr>
              <p:nvPr/>
            </p:nvSpPr>
            <p:spPr bwMode="auto">
              <a:xfrm>
                <a:off x="3467" y="1317"/>
                <a:ext cx="43" cy="92"/>
              </a:xfrm>
              <a:custGeom>
                <a:avLst/>
                <a:gdLst>
                  <a:gd name="T0" fmla="*/ 0 w 4"/>
                  <a:gd name="T1" fmla="*/ 2147483647 h 8"/>
                  <a:gd name="T2" fmla="*/ 2147483647 w 4"/>
                  <a:gd name="T3" fmla="*/ 2147483647 h 8"/>
                  <a:gd name="T4" fmla="*/ 2147483647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0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139"/>
              <p:cNvSpPr>
                <a:spLocks/>
              </p:cNvSpPr>
              <p:nvPr/>
            </p:nvSpPr>
            <p:spPr bwMode="auto">
              <a:xfrm>
                <a:off x="3501" y="1317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0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140"/>
              <p:cNvSpPr>
                <a:spLocks/>
              </p:cNvSpPr>
              <p:nvPr/>
            </p:nvSpPr>
            <p:spPr bwMode="auto">
              <a:xfrm>
                <a:off x="3525" y="1306"/>
                <a:ext cx="34" cy="80"/>
              </a:xfrm>
              <a:custGeom>
                <a:avLst/>
                <a:gdLst>
                  <a:gd name="T0" fmla="*/ 0 w 3"/>
                  <a:gd name="T1" fmla="*/ 2147483647 h 7"/>
                  <a:gd name="T2" fmla="*/ 0 w 3"/>
                  <a:gd name="T3" fmla="*/ 2147483647 h 7"/>
                  <a:gd name="T4" fmla="*/ 2147483647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0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141"/>
              <p:cNvSpPr>
                <a:spLocks/>
              </p:cNvSpPr>
              <p:nvPr/>
            </p:nvSpPr>
            <p:spPr bwMode="auto">
              <a:xfrm>
                <a:off x="3544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0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142"/>
              <p:cNvSpPr>
                <a:spLocks/>
              </p:cNvSpPr>
              <p:nvPr/>
            </p:nvSpPr>
            <p:spPr bwMode="auto">
              <a:xfrm>
                <a:off x="3559" y="1306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143"/>
              <p:cNvSpPr>
                <a:spLocks/>
              </p:cNvSpPr>
              <p:nvPr/>
            </p:nvSpPr>
            <p:spPr bwMode="auto">
              <a:xfrm>
                <a:off x="3578" y="1306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144"/>
              <p:cNvSpPr>
                <a:spLocks/>
              </p:cNvSpPr>
              <p:nvPr/>
            </p:nvSpPr>
            <p:spPr bwMode="auto">
              <a:xfrm>
                <a:off x="3593" y="1306"/>
                <a:ext cx="19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145"/>
              <p:cNvSpPr>
                <a:spLocks/>
              </p:cNvSpPr>
              <p:nvPr/>
            </p:nvSpPr>
            <p:spPr bwMode="auto">
              <a:xfrm>
                <a:off x="360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146"/>
              <p:cNvSpPr>
                <a:spLocks/>
              </p:cNvSpPr>
              <p:nvPr/>
            </p:nvSpPr>
            <p:spPr bwMode="auto">
              <a:xfrm>
                <a:off x="3612" y="1306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147"/>
              <p:cNvSpPr>
                <a:spLocks/>
              </p:cNvSpPr>
              <p:nvPr/>
            </p:nvSpPr>
            <p:spPr bwMode="auto">
              <a:xfrm>
                <a:off x="3626" y="1306"/>
                <a:ext cx="19" cy="46"/>
              </a:xfrm>
              <a:custGeom>
                <a:avLst/>
                <a:gdLst>
                  <a:gd name="T0" fmla="*/ 0 w 2"/>
                  <a:gd name="T1" fmla="*/ 2147483647 h 4"/>
                  <a:gd name="T2" fmla="*/ 0 w 2"/>
                  <a:gd name="T3" fmla="*/ 2147483647 h 4"/>
                  <a:gd name="T4" fmla="*/ 2147483647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148"/>
              <p:cNvSpPr>
                <a:spLocks/>
              </p:cNvSpPr>
              <p:nvPr/>
            </p:nvSpPr>
            <p:spPr bwMode="auto">
              <a:xfrm>
                <a:off x="3410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149"/>
              <p:cNvSpPr>
                <a:spLocks/>
              </p:cNvSpPr>
              <p:nvPr/>
            </p:nvSpPr>
            <p:spPr bwMode="auto">
              <a:xfrm>
                <a:off x="3443" y="1260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150"/>
              <p:cNvSpPr>
                <a:spLocks/>
              </p:cNvSpPr>
              <p:nvPr/>
            </p:nvSpPr>
            <p:spPr bwMode="auto">
              <a:xfrm>
                <a:off x="3477" y="1271"/>
                <a:ext cx="58" cy="69"/>
              </a:xfrm>
              <a:custGeom>
                <a:avLst/>
                <a:gdLst>
                  <a:gd name="T0" fmla="*/ 0 w 5"/>
                  <a:gd name="T1" fmla="*/ 2147483647 h 6"/>
                  <a:gd name="T2" fmla="*/ 2147483647 w 5"/>
                  <a:gd name="T3" fmla="*/ 2147483647 h 6"/>
                  <a:gd name="T4" fmla="*/ 2147483647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0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151"/>
              <p:cNvSpPr>
                <a:spLocks/>
              </p:cNvSpPr>
              <p:nvPr/>
            </p:nvSpPr>
            <p:spPr bwMode="auto">
              <a:xfrm>
                <a:off x="3501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152"/>
              <p:cNvSpPr>
                <a:spLocks/>
              </p:cNvSpPr>
              <p:nvPr/>
            </p:nvSpPr>
            <p:spPr bwMode="auto">
              <a:xfrm>
                <a:off x="3525" y="1271"/>
                <a:ext cx="43" cy="69"/>
              </a:xfrm>
              <a:custGeom>
                <a:avLst/>
                <a:gdLst>
                  <a:gd name="T0" fmla="*/ 0 w 4"/>
                  <a:gd name="T1" fmla="*/ 2147483647 h 6"/>
                  <a:gd name="T2" fmla="*/ 2147483647 w 4"/>
                  <a:gd name="T3" fmla="*/ 2147483647 h 6"/>
                  <a:gd name="T4" fmla="*/ 2147483647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0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153"/>
              <p:cNvSpPr>
                <a:spLocks/>
              </p:cNvSpPr>
              <p:nvPr/>
            </p:nvSpPr>
            <p:spPr bwMode="auto">
              <a:xfrm>
                <a:off x="3544" y="1271"/>
                <a:ext cx="34" cy="69"/>
              </a:xfrm>
              <a:custGeom>
                <a:avLst/>
                <a:gdLst>
                  <a:gd name="T0" fmla="*/ 0 w 3"/>
                  <a:gd name="T1" fmla="*/ 2147483647 h 6"/>
                  <a:gd name="T2" fmla="*/ 2147483647 w 3"/>
                  <a:gd name="T3" fmla="*/ 2147483647 h 6"/>
                  <a:gd name="T4" fmla="*/ 2147483647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0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7" name="Freeform 154"/>
              <p:cNvSpPr>
                <a:spLocks/>
              </p:cNvSpPr>
              <p:nvPr/>
            </p:nvSpPr>
            <p:spPr bwMode="auto">
              <a:xfrm>
                <a:off x="3569" y="1283"/>
                <a:ext cx="24" cy="57"/>
              </a:xfrm>
              <a:custGeom>
                <a:avLst/>
                <a:gdLst>
                  <a:gd name="T0" fmla="*/ 0 w 2"/>
                  <a:gd name="T1" fmla="*/ 2147483647 h 5"/>
                  <a:gd name="T2" fmla="*/ 0 w 2"/>
                  <a:gd name="T3" fmla="*/ 2147483647 h 5"/>
                  <a:gd name="T4" fmla="*/ 2147483647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0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8" name="Freeform 155"/>
              <p:cNvSpPr>
                <a:spLocks/>
              </p:cNvSpPr>
              <p:nvPr/>
            </p:nvSpPr>
            <p:spPr bwMode="auto">
              <a:xfrm>
                <a:off x="3578" y="1283"/>
                <a:ext cx="34" cy="57"/>
              </a:xfrm>
              <a:custGeom>
                <a:avLst/>
                <a:gdLst>
                  <a:gd name="T0" fmla="*/ 0 w 3"/>
                  <a:gd name="T1" fmla="*/ 2147483647 h 5"/>
                  <a:gd name="T2" fmla="*/ 2147483647 w 3"/>
                  <a:gd name="T3" fmla="*/ 2147483647 h 5"/>
                  <a:gd name="T4" fmla="*/ 2147483647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0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29" name="Freeform 156"/>
              <p:cNvSpPr>
                <a:spLocks/>
              </p:cNvSpPr>
              <p:nvPr/>
            </p:nvSpPr>
            <p:spPr bwMode="auto">
              <a:xfrm>
                <a:off x="3593" y="1283"/>
                <a:ext cx="34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2147483647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0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0" name="Freeform 157"/>
              <p:cNvSpPr>
                <a:spLocks/>
              </p:cNvSpPr>
              <p:nvPr/>
            </p:nvSpPr>
            <p:spPr bwMode="auto">
              <a:xfrm>
                <a:off x="360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1" name="Freeform 158"/>
              <p:cNvSpPr>
                <a:spLocks/>
              </p:cNvSpPr>
              <p:nvPr/>
            </p:nvSpPr>
            <p:spPr bwMode="auto">
              <a:xfrm>
                <a:off x="3612" y="1283"/>
                <a:ext cx="24" cy="46"/>
              </a:xfrm>
              <a:custGeom>
                <a:avLst/>
                <a:gdLst>
                  <a:gd name="T0" fmla="*/ 0 w 2"/>
                  <a:gd name="T1" fmla="*/ 2147483647 h 4"/>
                  <a:gd name="T2" fmla="*/ 2147483647 w 2"/>
                  <a:gd name="T3" fmla="*/ 2147483647 h 4"/>
                  <a:gd name="T4" fmla="*/ 2147483647 w 2"/>
                  <a:gd name="T5" fmla="*/ 2147483647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0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2" name="Freeform 159"/>
              <p:cNvSpPr>
                <a:spLocks/>
              </p:cNvSpPr>
              <p:nvPr/>
            </p:nvSpPr>
            <p:spPr bwMode="auto">
              <a:xfrm>
                <a:off x="3626" y="1294"/>
                <a:ext cx="19" cy="34"/>
              </a:xfrm>
              <a:custGeom>
                <a:avLst/>
                <a:gdLst>
                  <a:gd name="T0" fmla="*/ 0 w 2"/>
                  <a:gd name="T1" fmla="*/ 2147483647 h 3"/>
                  <a:gd name="T2" fmla="*/ 2147483647 w 2"/>
                  <a:gd name="T3" fmla="*/ 2147483647 h 3"/>
                  <a:gd name="T4" fmla="*/ 2147483647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0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3" name="Freeform 16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4" name="Freeform 16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5" name="Freeform 16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6" name="Freeform 16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7" name="Freeform 16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8" name="Freeform 16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9" name="Freeform 16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0" name="Freeform 16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1" name="Freeform 16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2" name="Freeform 16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3" name="Freeform 17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4" name="Freeform 17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5" name="Freeform 17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6" name="Freeform 173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7" name="Freeform 174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8" name="Freeform 175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9" name="Freeform 176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0" name="Freeform 177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1" name="Freeform 178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2" name="Freeform 179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3" name="Freeform 180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4" name="Freeform 181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5" name="Freeform 182"/>
              <p:cNvSpPr>
                <a:spLocks/>
              </p:cNvSpPr>
              <p:nvPr/>
            </p:nvSpPr>
            <p:spPr bwMode="auto">
              <a:xfrm>
                <a:off x="3434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0 w 4"/>
                  <a:gd name="T3" fmla="*/ 2147483647 h 5"/>
                  <a:gd name="T4" fmla="*/ 2147483647 w 4"/>
                  <a:gd name="T5" fmla="*/ 2147483647 h 5"/>
                  <a:gd name="T6" fmla="*/ 2147483647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6" name="Freeform 183"/>
              <p:cNvSpPr>
                <a:spLocks/>
              </p:cNvSpPr>
              <p:nvPr/>
            </p:nvSpPr>
            <p:spPr bwMode="auto">
              <a:xfrm>
                <a:off x="3443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7" name="Freeform 184"/>
              <p:cNvSpPr>
                <a:spLocks/>
              </p:cNvSpPr>
              <p:nvPr/>
            </p:nvSpPr>
            <p:spPr bwMode="auto">
              <a:xfrm>
                <a:off x="3467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8" name="Freeform 185"/>
              <p:cNvSpPr>
                <a:spLocks/>
              </p:cNvSpPr>
              <p:nvPr/>
            </p:nvSpPr>
            <p:spPr bwMode="auto">
              <a:xfrm>
                <a:off x="3491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0 w 4"/>
                  <a:gd name="T3" fmla="*/ 2147483647 h 4"/>
                  <a:gd name="T4" fmla="*/ 2147483647 w 4"/>
                  <a:gd name="T5" fmla="*/ 2147483647 h 4"/>
                  <a:gd name="T6" fmla="*/ 2147483647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59" name="Freeform 186"/>
              <p:cNvSpPr>
                <a:spLocks/>
              </p:cNvSpPr>
              <p:nvPr/>
            </p:nvSpPr>
            <p:spPr bwMode="auto">
              <a:xfrm>
                <a:off x="3511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eform 18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1" name="Freeform 18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2" name="Freeform 18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3" name="Freeform 19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4" name="Freeform 19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5" name="Freeform 19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6" name="Freeform 19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7" name="Freeform 19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8" name="Freeform 19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9" name="Freeform 19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0" name="Freeform 19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1" name="Freeform 19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2" name="Freeform 19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3" name="Freeform 200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4" name="Freeform 201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5" name="Freeform 202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6" name="Freeform 203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7" name="Freeform 204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8" name="Freeform 205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9" name="Freeform 206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0" name="Freeform 207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1" name="Freeform 208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2" name="Freeform 209"/>
              <p:cNvSpPr>
                <a:spLocks/>
              </p:cNvSpPr>
              <p:nvPr/>
            </p:nvSpPr>
            <p:spPr bwMode="auto">
              <a:xfrm>
                <a:off x="3535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0 w 3"/>
                  <a:gd name="T3" fmla="*/ 2147483647 h 3"/>
                  <a:gd name="T4" fmla="*/ 2147483647 w 3"/>
                  <a:gd name="T5" fmla="*/ 2147483647 h 3"/>
                  <a:gd name="T6" fmla="*/ 2147483647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3" name="Freeform 210"/>
              <p:cNvSpPr>
                <a:spLocks/>
              </p:cNvSpPr>
              <p:nvPr/>
            </p:nvSpPr>
            <p:spPr bwMode="auto">
              <a:xfrm>
                <a:off x="3477" y="1203"/>
                <a:ext cx="48" cy="23"/>
              </a:xfrm>
              <a:custGeom>
                <a:avLst/>
                <a:gdLst>
                  <a:gd name="T0" fmla="*/ 0 w 4"/>
                  <a:gd name="T1" fmla="*/ 2147483647 h 2"/>
                  <a:gd name="T2" fmla="*/ 2147483647 w 4"/>
                  <a:gd name="T3" fmla="*/ 0 h 2"/>
                  <a:gd name="T4" fmla="*/ 2147483647 w 4"/>
                  <a:gd name="T5" fmla="*/ 2147483647 h 2"/>
                  <a:gd name="T6" fmla="*/ 2147483647 w 4"/>
                  <a:gd name="T7" fmla="*/ 2147483647 h 2"/>
                  <a:gd name="T8" fmla="*/ 0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4" name="Freeform 211"/>
              <p:cNvSpPr>
                <a:spLocks/>
              </p:cNvSpPr>
              <p:nvPr/>
            </p:nvSpPr>
            <p:spPr bwMode="auto">
              <a:xfrm>
                <a:off x="3501" y="1214"/>
                <a:ext cx="34" cy="23"/>
              </a:xfrm>
              <a:custGeom>
                <a:avLst/>
                <a:gdLst>
                  <a:gd name="T0" fmla="*/ 0 w 3"/>
                  <a:gd name="T1" fmla="*/ 2147483647 h 2"/>
                  <a:gd name="T2" fmla="*/ 2147483647 w 3"/>
                  <a:gd name="T3" fmla="*/ 0 h 2"/>
                  <a:gd name="T4" fmla="*/ 2147483647 w 3"/>
                  <a:gd name="T5" fmla="*/ 2147483647 h 2"/>
                  <a:gd name="T6" fmla="*/ 2147483647 w 3"/>
                  <a:gd name="T7" fmla="*/ 2147483647 h 2"/>
                  <a:gd name="T8" fmla="*/ 0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5" name="Freeform 212"/>
              <p:cNvSpPr>
                <a:spLocks/>
              </p:cNvSpPr>
              <p:nvPr/>
            </p:nvSpPr>
            <p:spPr bwMode="auto">
              <a:xfrm>
                <a:off x="3511" y="122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6" name="Freeform 213"/>
              <p:cNvSpPr>
                <a:spLocks/>
              </p:cNvSpPr>
              <p:nvPr/>
            </p:nvSpPr>
            <p:spPr bwMode="auto">
              <a:xfrm>
                <a:off x="3544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7" name="Freeform 214"/>
              <p:cNvSpPr>
                <a:spLocks/>
              </p:cNvSpPr>
              <p:nvPr/>
            </p:nvSpPr>
            <p:spPr bwMode="auto">
              <a:xfrm>
                <a:off x="3511" y="1191"/>
                <a:ext cx="67" cy="80"/>
              </a:xfrm>
              <a:custGeom>
                <a:avLst/>
                <a:gdLst>
                  <a:gd name="T0" fmla="*/ 0 w 6"/>
                  <a:gd name="T1" fmla="*/ 2147483647 h 7"/>
                  <a:gd name="T2" fmla="*/ 0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0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8" name="Freeform 215"/>
              <p:cNvSpPr>
                <a:spLocks/>
              </p:cNvSpPr>
              <p:nvPr/>
            </p:nvSpPr>
            <p:spPr bwMode="auto">
              <a:xfrm>
                <a:off x="3602" y="1157"/>
                <a:ext cx="130" cy="69"/>
              </a:xfrm>
              <a:custGeom>
                <a:avLst/>
                <a:gdLst>
                  <a:gd name="T0" fmla="*/ 0 w 11"/>
                  <a:gd name="T1" fmla="*/ 2147483647 h 6"/>
                  <a:gd name="T2" fmla="*/ 0 w 11"/>
                  <a:gd name="T3" fmla="*/ 2147483647 h 6"/>
                  <a:gd name="T4" fmla="*/ 2147483647 w 11"/>
                  <a:gd name="T5" fmla="*/ 2147483647 h 6"/>
                  <a:gd name="T6" fmla="*/ 2147483647 w 11"/>
                  <a:gd name="T7" fmla="*/ 2147483647 h 6"/>
                  <a:gd name="T8" fmla="*/ 2147483647 w 11"/>
                  <a:gd name="T9" fmla="*/ 2147483647 h 6"/>
                  <a:gd name="T10" fmla="*/ 2147483647 w 11"/>
                  <a:gd name="T11" fmla="*/ 2147483647 h 6"/>
                  <a:gd name="T12" fmla="*/ 2147483647 w 11"/>
                  <a:gd name="T13" fmla="*/ 2147483647 h 6"/>
                  <a:gd name="T14" fmla="*/ 2147483647 w 11"/>
                  <a:gd name="T15" fmla="*/ 2147483647 h 6"/>
                  <a:gd name="T16" fmla="*/ 2147483647 w 11"/>
                  <a:gd name="T17" fmla="*/ 2147483647 h 6"/>
                  <a:gd name="T18" fmla="*/ 2147483647 w 11"/>
                  <a:gd name="T19" fmla="*/ 2147483647 h 6"/>
                  <a:gd name="T20" fmla="*/ 2147483647 w 11"/>
                  <a:gd name="T21" fmla="*/ 2147483647 h 6"/>
                  <a:gd name="T22" fmla="*/ 2147483647 w 11"/>
                  <a:gd name="T23" fmla="*/ 2147483647 h 6"/>
                  <a:gd name="T24" fmla="*/ 2147483647 w 11"/>
                  <a:gd name="T25" fmla="*/ 2147483647 h 6"/>
                  <a:gd name="T26" fmla="*/ 2147483647 w 11"/>
                  <a:gd name="T27" fmla="*/ 2147483647 h 6"/>
                  <a:gd name="T28" fmla="*/ 2147483647 w 11"/>
                  <a:gd name="T29" fmla="*/ 2147483647 h 6"/>
                  <a:gd name="T30" fmla="*/ 2147483647 w 11"/>
                  <a:gd name="T31" fmla="*/ 2147483647 h 6"/>
                  <a:gd name="T32" fmla="*/ 2147483647 w 11"/>
                  <a:gd name="T33" fmla="*/ 2147483647 h 6"/>
                  <a:gd name="T34" fmla="*/ 2147483647 w 11"/>
                  <a:gd name="T35" fmla="*/ 0 h 6"/>
                  <a:gd name="T36" fmla="*/ 2147483647 w 11"/>
                  <a:gd name="T37" fmla="*/ 0 h 6"/>
                  <a:gd name="T38" fmla="*/ 2147483647 w 11"/>
                  <a:gd name="T39" fmla="*/ 2147483647 h 6"/>
                  <a:gd name="T40" fmla="*/ 2147483647 w 11"/>
                  <a:gd name="T41" fmla="*/ 2147483647 h 6"/>
                  <a:gd name="T42" fmla="*/ 2147483647 w 11"/>
                  <a:gd name="T43" fmla="*/ 2147483647 h 6"/>
                  <a:gd name="T44" fmla="*/ 2147483647 w 11"/>
                  <a:gd name="T45" fmla="*/ 0 h 6"/>
                  <a:gd name="T46" fmla="*/ 2147483647 w 11"/>
                  <a:gd name="T47" fmla="*/ 0 h 6"/>
                  <a:gd name="T48" fmla="*/ 0 w 11"/>
                  <a:gd name="T49" fmla="*/ 2147483647 h 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"/>
                  <a:gd name="T76" fmla="*/ 0 h 6"/>
                  <a:gd name="T77" fmla="*/ 11 w 11"/>
                  <a:gd name="T78" fmla="*/ 6 h 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89" name="Freeform 21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0" name="Freeform 21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1" name="Freeform 21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2" name="Freeform 21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3" name="Freeform 22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4" name="Freeform 22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5" name="Freeform 22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6" name="Freeform 22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7" name="Freeform 22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8" name="Freeform 22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99" name="Freeform 22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0" name="Freeform 22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1" name="Freeform 22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2" name="Freeform 229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3" name="Freeform 230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4" name="Freeform 231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5" name="Freeform 232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6" name="Freeform 233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7" name="Freeform 234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8" name="Freeform 235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09" name="Freeform 236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0" name="Freeform 237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1" name="Freeform 238"/>
              <p:cNvSpPr>
                <a:spLocks/>
              </p:cNvSpPr>
              <p:nvPr/>
            </p:nvSpPr>
            <p:spPr bwMode="auto">
              <a:xfrm>
                <a:off x="3911" y="1398"/>
                <a:ext cx="48" cy="195"/>
              </a:xfrm>
              <a:custGeom>
                <a:avLst/>
                <a:gdLst>
                  <a:gd name="T0" fmla="*/ 2147483647 w 4"/>
                  <a:gd name="T1" fmla="*/ 2147483647 h 17"/>
                  <a:gd name="T2" fmla="*/ 2147483647 w 4"/>
                  <a:gd name="T3" fmla="*/ 2147483647 h 17"/>
                  <a:gd name="T4" fmla="*/ 0 w 4"/>
                  <a:gd name="T5" fmla="*/ 0 h 17"/>
                  <a:gd name="T6" fmla="*/ 2147483647 w 4"/>
                  <a:gd name="T7" fmla="*/ 214748364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2" name="Freeform 239"/>
              <p:cNvSpPr>
                <a:spLocks/>
              </p:cNvSpPr>
              <p:nvPr/>
            </p:nvSpPr>
            <p:spPr bwMode="auto">
              <a:xfrm>
                <a:off x="3877" y="1386"/>
                <a:ext cx="48" cy="184"/>
              </a:xfrm>
              <a:custGeom>
                <a:avLst/>
                <a:gdLst>
                  <a:gd name="T0" fmla="*/ 2147483647 w 4"/>
                  <a:gd name="T1" fmla="*/ 2147483647 h 16"/>
                  <a:gd name="T2" fmla="*/ 2147483647 w 4"/>
                  <a:gd name="T3" fmla="*/ 2147483647 h 16"/>
                  <a:gd name="T4" fmla="*/ 2147483647 w 4"/>
                  <a:gd name="T5" fmla="*/ 0 h 16"/>
                  <a:gd name="T6" fmla="*/ 2147483647 w 4"/>
                  <a:gd name="T7" fmla="*/ 2147483647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6"/>
                  <a:gd name="T14" fmla="*/ 4 w 4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3" name="Freeform 240"/>
              <p:cNvSpPr>
                <a:spLocks/>
              </p:cNvSpPr>
              <p:nvPr/>
            </p:nvSpPr>
            <p:spPr bwMode="auto">
              <a:xfrm>
                <a:off x="3858" y="1375"/>
                <a:ext cx="43" cy="172"/>
              </a:xfrm>
              <a:custGeom>
                <a:avLst/>
                <a:gdLst>
                  <a:gd name="T0" fmla="*/ 2147483647 w 4"/>
                  <a:gd name="T1" fmla="*/ 2147483647 h 15"/>
                  <a:gd name="T2" fmla="*/ 2147483647 w 4"/>
                  <a:gd name="T3" fmla="*/ 2147483647 h 15"/>
                  <a:gd name="T4" fmla="*/ 2147483647 w 4"/>
                  <a:gd name="T5" fmla="*/ 0 h 15"/>
                  <a:gd name="T6" fmla="*/ 2147483647 w 4"/>
                  <a:gd name="T7" fmla="*/ 2147483647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5"/>
                  <a:gd name="T14" fmla="*/ 4 w 4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4" name="Freeform 241"/>
              <p:cNvSpPr>
                <a:spLocks/>
              </p:cNvSpPr>
              <p:nvPr/>
            </p:nvSpPr>
            <p:spPr bwMode="auto">
              <a:xfrm>
                <a:off x="3834" y="1352"/>
                <a:ext cx="43" cy="155"/>
              </a:xfrm>
              <a:custGeom>
                <a:avLst/>
                <a:gdLst>
                  <a:gd name="T0" fmla="*/ 2147483647 w 4"/>
                  <a:gd name="T1" fmla="*/ 2147483647 h 14"/>
                  <a:gd name="T2" fmla="*/ 2147483647 w 4"/>
                  <a:gd name="T3" fmla="*/ 2147483647 h 14"/>
                  <a:gd name="T4" fmla="*/ 0 w 4"/>
                  <a:gd name="T5" fmla="*/ 0 h 14"/>
                  <a:gd name="T6" fmla="*/ 2147483647 w 4"/>
                  <a:gd name="T7" fmla="*/ 2147483647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5" name="Freeform 242"/>
              <p:cNvSpPr>
                <a:spLocks/>
              </p:cNvSpPr>
              <p:nvPr/>
            </p:nvSpPr>
            <p:spPr bwMode="auto">
              <a:xfrm>
                <a:off x="3800" y="1340"/>
                <a:ext cx="43" cy="149"/>
              </a:xfrm>
              <a:custGeom>
                <a:avLst/>
                <a:gdLst>
                  <a:gd name="T0" fmla="*/ 2147483647 w 4"/>
                  <a:gd name="T1" fmla="*/ 2147483647 h 13"/>
                  <a:gd name="T2" fmla="*/ 2147483647 w 4"/>
                  <a:gd name="T3" fmla="*/ 2147483647 h 13"/>
                  <a:gd name="T4" fmla="*/ 2147483647 w 4"/>
                  <a:gd name="T5" fmla="*/ 0 h 13"/>
                  <a:gd name="T6" fmla="*/ 2147483647 w 4"/>
                  <a:gd name="T7" fmla="*/ 2147483647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3"/>
                  <a:gd name="T14" fmla="*/ 4 w 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6" name="Freeform 243"/>
              <p:cNvSpPr>
                <a:spLocks/>
              </p:cNvSpPr>
              <p:nvPr/>
            </p:nvSpPr>
            <p:spPr bwMode="auto">
              <a:xfrm>
                <a:off x="3776" y="1329"/>
                <a:ext cx="48" cy="138"/>
              </a:xfrm>
              <a:custGeom>
                <a:avLst/>
                <a:gdLst>
                  <a:gd name="T0" fmla="*/ 2147483647 w 4"/>
                  <a:gd name="T1" fmla="*/ 2147483647 h 12"/>
                  <a:gd name="T2" fmla="*/ 2147483647 w 4"/>
                  <a:gd name="T3" fmla="*/ 2147483647 h 12"/>
                  <a:gd name="T4" fmla="*/ 2147483647 w 4"/>
                  <a:gd name="T5" fmla="*/ 0 h 12"/>
                  <a:gd name="T6" fmla="*/ 2147483647 w 4"/>
                  <a:gd name="T7" fmla="*/ 2147483647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7" name="Freeform 244"/>
              <p:cNvSpPr>
                <a:spLocks/>
              </p:cNvSpPr>
              <p:nvPr/>
            </p:nvSpPr>
            <p:spPr bwMode="auto">
              <a:xfrm>
                <a:off x="3752" y="1306"/>
                <a:ext cx="48" cy="126"/>
              </a:xfrm>
              <a:custGeom>
                <a:avLst/>
                <a:gdLst>
                  <a:gd name="T0" fmla="*/ 2147483647 w 4"/>
                  <a:gd name="T1" fmla="*/ 2147483647 h 11"/>
                  <a:gd name="T2" fmla="*/ 2147483647 w 4"/>
                  <a:gd name="T3" fmla="*/ 2147483647 h 11"/>
                  <a:gd name="T4" fmla="*/ 0 w 4"/>
                  <a:gd name="T5" fmla="*/ 0 h 11"/>
                  <a:gd name="T6" fmla="*/ 2147483647 w 4"/>
                  <a:gd name="T7" fmla="*/ 2147483647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8" name="Freeform 245"/>
              <p:cNvSpPr>
                <a:spLocks/>
              </p:cNvSpPr>
              <p:nvPr/>
            </p:nvSpPr>
            <p:spPr bwMode="auto">
              <a:xfrm>
                <a:off x="3732" y="1294"/>
                <a:ext cx="43" cy="115"/>
              </a:xfrm>
              <a:custGeom>
                <a:avLst/>
                <a:gdLst>
                  <a:gd name="T0" fmla="*/ 2147483647 w 4"/>
                  <a:gd name="T1" fmla="*/ 2147483647 h 10"/>
                  <a:gd name="T2" fmla="*/ 2147483647 w 4"/>
                  <a:gd name="T3" fmla="*/ 2147483647 h 10"/>
                  <a:gd name="T4" fmla="*/ 0 w 4"/>
                  <a:gd name="T5" fmla="*/ 0 h 10"/>
                  <a:gd name="T6" fmla="*/ 2147483647 w 4"/>
                  <a:gd name="T7" fmla="*/ 214748364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0"/>
                  <a:gd name="T14" fmla="*/ 4 w 4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19" name="Freeform 24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0" name="Freeform 24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1" name="Freeform 24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2" name="Freeform 24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3" name="Freeform 25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4" name="Freeform 25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5" name="Freeform 25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6" name="Freeform 25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7" name="Freeform 25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8" name="Freeform 25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9" name="Freeform 25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0" name="Freeform 25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1" name="Freeform 25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2" name="Freeform 259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3" name="Freeform 260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4" name="Freeform 261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5" name="Freeform 262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6" name="Freeform 263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7" name="Freeform 264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8" name="Freeform 265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9" name="Freeform 266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0" name="Freeform 267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1" name="Freeform 268"/>
              <p:cNvSpPr>
                <a:spLocks/>
              </p:cNvSpPr>
              <p:nvPr/>
            </p:nvSpPr>
            <p:spPr bwMode="auto">
              <a:xfrm>
                <a:off x="3699" y="1283"/>
                <a:ext cx="43" cy="103"/>
              </a:xfrm>
              <a:custGeom>
                <a:avLst/>
                <a:gdLst>
                  <a:gd name="T0" fmla="*/ 2147483647 w 4"/>
                  <a:gd name="T1" fmla="*/ 0 h 9"/>
                  <a:gd name="T2" fmla="*/ 2147483647 w 4"/>
                  <a:gd name="T3" fmla="*/ 2147483647 h 9"/>
                  <a:gd name="T4" fmla="*/ 0 w 4"/>
                  <a:gd name="T5" fmla="*/ 0 h 9"/>
                  <a:gd name="T6" fmla="*/ 2147483647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2" name="Freeform 269"/>
              <p:cNvSpPr>
                <a:spLocks/>
              </p:cNvSpPr>
              <p:nvPr/>
            </p:nvSpPr>
            <p:spPr bwMode="auto">
              <a:xfrm>
                <a:off x="3877" y="1329"/>
                <a:ext cx="72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2147483647 w 6"/>
                  <a:gd name="T5" fmla="*/ 2147483647 h 9"/>
                  <a:gd name="T6" fmla="*/ 0 w 6"/>
                  <a:gd name="T7" fmla="*/ 0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2147483647 w 6"/>
                  <a:gd name="T13" fmla="*/ 214748364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3" name="Freeform 270"/>
              <p:cNvSpPr>
                <a:spLocks/>
              </p:cNvSpPr>
              <p:nvPr/>
            </p:nvSpPr>
            <p:spPr bwMode="auto">
              <a:xfrm>
                <a:off x="3843" y="1317"/>
                <a:ext cx="67" cy="103"/>
              </a:xfrm>
              <a:custGeom>
                <a:avLst/>
                <a:gdLst>
                  <a:gd name="T0" fmla="*/ 2147483647 w 6"/>
                  <a:gd name="T1" fmla="*/ 2147483647 h 9"/>
                  <a:gd name="T2" fmla="*/ 2147483647 w 6"/>
                  <a:gd name="T3" fmla="*/ 2147483647 h 9"/>
                  <a:gd name="T4" fmla="*/ 0 w 6"/>
                  <a:gd name="T5" fmla="*/ 2147483647 h 9"/>
                  <a:gd name="T6" fmla="*/ 2147483647 w 6"/>
                  <a:gd name="T7" fmla="*/ 2147483647 h 9"/>
                  <a:gd name="T8" fmla="*/ 2147483647 w 6"/>
                  <a:gd name="T9" fmla="*/ 2147483647 h 9"/>
                  <a:gd name="T10" fmla="*/ 2147483647 w 6"/>
                  <a:gd name="T11" fmla="*/ 214748364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9"/>
                  <a:gd name="T20" fmla="*/ 6 w 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4" name="Freeform 271"/>
              <p:cNvSpPr>
                <a:spLocks/>
              </p:cNvSpPr>
              <p:nvPr/>
            </p:nvSpPr>
            <p:spPr bwMode="auto">
              <a:xfrm>
                <a:off x="3824" y="1317"/>
                <a:ext cx="43" cy="92"/>
              </a:xfrm>
              <a:custGeom>
                <a:avLst/>
                <a:gdLst>
                  <a:gd name="T0" fmla="*/ 2147483647 w 4"/>
                  <a:gd name="T1" fmla="*/ 2147483647 h 8"/>
                  <a:gd name="T2" fmla="*/ 2147483647 w 4"/>
                  <a:gd name="T3" fmla="*/ 2147483647 h 8"/>
                  <a:gd name="T4" fmla="*/ 0 w 4"/>
                  <a:gd name="T5" fmla="*/ 0 h 8"/>
                  <a:gd name="T6" fmla="*/ 2147483647 w 4"/>
                  <a:gd name="T7" fmla="*/ 2147483647 h 8"/>
                  <a:gd name="T8" fmla="*/ 2147483647 w 4"/>
                  <a:gd name="T9" fmla="*/ 2147483647 h 8"/>
                  <a:gd name="T10" fmla="*/ 2147483647 w 4"/>
                  <a:gd name="T11" fmla="*/ 2147483647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8"/>
                  <a:gd name="T20" fmla="*/ 4 w 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5" name="Freeform 272"/>
              <p:cNvSpPr>
                <a:spLocks/>
              </p:cNvSpPr>
              <p:nvPr/>
            </p:nvSpPr>
            <p:spPr bwMode="auto">
              <a:xfrm>
                <a:off x="3800" y="1317"/>
                <a:ext cx="43" cy="80"/>
              </a:xfrm>
              <a:custGeom>
                <a:avLst/>
                <a:gdLst>
                  <a:gd name="T0" fmla="*/ 2147483647 w 4"/>
                  <a:gd name="T1" fmla="*/ 2147483647 h 7"/>
                  <a:gd name="T2" fmla="*/ 2147483647 w 4"/>
                  <a:gd name="T3" fmla="*/ 2147483647 h 7"/>
                  <a:gd name="T4" fmla="*/ 0 w 4"/>
                  <a:gd name="T5" fmla="*/ 0 h 7"/>
                  <a:gd name="T6" fmla="*/ 2147483647 w 4"/>
                  <a:gd name="T7" fmla="*/ 2147483647 h 7"/>
                  <a:gd name="T8" fmla="*/ 2147483647 w 4"/>
                  <a:gd name="T9" fmla="*/ 2147483647 h 7"/>
                  <a:gd name="T10" fmla="*/ 2147483647 w 4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6" name="Freeform 273"/>
              <p:cNvSpPr>
                <a:spLocks/>
              </p:cNvSpPr>
              <p:nvPr/>
            </p:nvSpPr>
            <p:spPr bwMode="auto">
              <a:xfrm>
                <a:off x="3776" y="1306"/>
                <a:ext cx="34" cy="80"/>
              </a:xfrm>
              <a:custGeom>
                <a:avLst/>
                <a:gdLst>
                  <a:gd name="T0" fmla="*/ 2147483647 w 3"/>
                  <a:gd name="T1" fmla="*/ 2147483647 h 7"/>
                  <a:gd name="T2" fmla="*/ 2147483647 w 3"/>
                  <a:gd name="T3" fmla="*/ 2147483647 h 7"/>
                  <a:gd name="T4" fmla="*/ 0 w 3"/>
                  <a:gd name="T5" fmla="*/ 2147483647 h 7"/>
                  <a:gd name="T6" fmla="*/ 2147483647 w 3"/>
                  <a:gd name="T7" fmla="*/ 2147483647 h 7"/>
                  <a:gd name="T8" fmla="*/ 2147483647 w 3"/>
                  <a:gd name="T9" fmla="*/ 2147483647 h 7"/>
                  <a:gd name="T10" fmla="*/ 2147483647 w 3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7"/>
                  <a:gd name="T20" fmla="*/ 3 w 3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7" name="Freeform 274"/>
              <p:cNvSpPr>
                <a:spLocks/>
              </p:cNvSpPr>
              <p:nvPr/>
            </p:nvSpPr>
            <p:spPr bwMode="auto">
              <a:xfrm>
                <a:off x="375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8" name="Freeform 275"/>
              <p:cNvSpPr>
                <a:spLocks/>
              </p:cNvSpPr>
              <p:nvPr/>
            </p:nvSpPr>
            <p:spPr bwMode="auto">
              <a:xfrm>
                <a:off x="3742" y="1306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49" name="Freeform 276"/>
              <p:cNvSpPr>
                <a:spLocks/>
              </p:cNvSpPr>
              <p:nvPr/>
            </p:nvSpPr>
            <p:spPr bwMode="auto">
              <a:xfrm>
                <a:off x="3732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0" name="Freeform 277"/>
              <p:cNvSpPr>
                <a:spLocks/>
              </p:cNvSpPr>
              <p:nvPr/>
            </p:nvSpPr>
            <p:spPr bwMode="auto">
              <a:xfrm>
                <a:off x="3718" y="1306"/>
                <a:ext cx="24" cy="57"/>
              </a:xfrm>
              <a:custGeom>
                <a:avLst/>
                <a:gdLst>
                  <a:gd name="T0" fmla="*/ 2147483647 w 2"/>
                  <a:gd name="T1" fmla="*/ 2147483647 h 5"/>
                  <a:gd name="T2" fmla="*/ 2147483647 w 2"/>
                  <a:gd name="T3" fmla="*/ 2147483647 h 5"/>
                  <a:gd name="T4" fmla="*/ 0 w 2"/>
                  <a:gd name="T5" fmla="*/ 0 h 5"/>
                  <a:gd name="T6" fmla="*/ 2147483647 w 2"/>
                  <a:gd name="T7" fmla="*/ 2147483647 h 5"/>
                  <a:gd name="T8" fmla="*/ 2147483647 w 2"/>
                  <a:gd name="T9" fmla="*/ 2147483647 h 5"/>
                  <a:gd name="T10" fmla="*/ 2147483647 w 2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5"/>
                  <a:gd name="T20" fmla="*/ 2 w 2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1" name="Freeform 278"/>
              <p:cNvSpPr>
                <a:spLocks/>
              </p:cNvSpPr>
              <p:nvPr/>
            </p:nvSpPr>
            <p:spPr bwMode="auto">
              <a:xfrm>
                <a:off x="3703" y="1306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2" name="Freeform 279"/>
              <p:cNvSpPr>
                <a:spLocks/>
              </p:cNvSpPr>
              <p:nvPr/>
            </p:nvSpPr>
            <p:spPr bwMode="auto">
              <a:xfrm>
                <a:off x="3699" y="1306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3" name="Freeform 280"/>
              <p:cNvSpPr>
                <a:spLocks/>
              </p:cNvSpPr>
              <p:nvPr/>
            </p:nvSpPr>
            <p:spPr bwMode="auto">
              <a:xfrm>
                <a:off x="3684" y="1306"/>
                <a:ext cx="1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0 h 4"/>
                  <a:gd name="T6" fmla="*/ 2147483647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4" name="Freeform 281"/>
              <p:cNvSpPr>
                <a:spLocks/>
              </p:cNvSpPr>
              <p:nvPr/>
            </p:nvSpPr>
            <p:spPr bwMode="auto">
              <a:xfrm>
                <a:off x="3858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0 h 7"/>
                  <a:gd name="T6" fmla="*/ 0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2147483647 w 6"/>
                  <a:gd name="T13" fmla="*/ 2147483647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7"/>
                  <a:gd name="T23" fmla="*/ 6 w 6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5" name="Freeform 282"/>
              <p:cNvSpPr>
                <a:spLocks/>
              </p:cNvSpPr>
              <p:nvPr/>
            </p:nvSpPr>
            <p:spPr bwMode="auto">
              <a:xfrm>
                <a:off x="3824" y="1260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0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2147483647 w 6"/>
                  <a:gd name="T11" fmla="*/ 214748364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7"/>
                  <a:gd name="T20" fmla="*/ 6 w 6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6" name="Freeform 283"/>
              <p:cNvSpPr>
                <a:spLocks/>
              </p:cNvSpPr>
              <p:nvPr/>
            </p:nvSpPr>
            <p:spPr bwMode="auto">
              <a:xfrm>
                <a:off x="3800" y="1271"/>
                <a:ext cx="58" cy="69"/>
              </a:xfrm>
              <a:custGeom>
                <a:avLst/>
                <a:gdLst>
                  <a:gd name="T0" fmla="*/ 2147483647 w 5"/>
                  <a:gd name="T1" fmla="*/ 2147483647 h 6"/>
                  <a:gd name="T2" fmla="*/ 2147483647 w 5"/>
                  <a:gd name="T3" fmla="*/ 2147483647 h 6"/>
                  <a:gd name="T4" fmla="*/ 0 w 5"/>
                  <a:gd name="T5" fmla="*/ 2147483647 h 6"/>
                  <a:gd name="T6" fmla="*/ 2147483647 w 5"/>
                  <a:gd name="T7" fmla="*/ 2147483647 h 6"/>
                  <a:gd name="T8" fmla="*/ 2147483647 w 5"/>
                  <a:gd name="T9" fmla="*/ 2147483647 h 6"/>
                  <a:gd name="T10" fmla="*/ 2147483647 w 5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"/>
                  <a:gd name="T19" fmla="*/ 0 h 6"/>
                  <a:gd name="T20" fmla="*/ 5 w 5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7" name="Freeform 284"/>
              <p:cNvSpPr>
                <a:spLocks/>
              </p:cNvSpPr>
              <p:nvPr/>
            </p:nvSpPr>
            <p:spPr bwMode="auto">
              <a:xfrm>
                <a:off x="3790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8" name="Freeform 285"/>
              <p:cNvSpPr>
                <a:spLocks/>
              </p:cNvSpPr>
              <p:nvPr/>
            </p:nvSpPr>
            <p:spPr bwMode="auto">
              <a:xfrm>
                <a:off x="3766" y="1271"/>
                <a:ext cx="43" cy="69"/>
              </a:xfrm>
              <a:custGeom>
                <a:avLst/>
                <a:gdLst>
                  <a:gd name="T0" fmla="*/ 2147483647 w 4"/>
                  <a:gd name="T1" fmla="*/ 2147483647 h 6"/>
                  <a:gd name="T2" fmla="*/ 2147483647 w 4"/>
                  <a:gd name="T3" fmla="*/ 2147483647 h 6"/>
                  <a:gd name="T4" fmla="*/ 0 w 4"/>
                  <a:gd name="T5" fmla="*/ 2147483647 h 6"/>
                  <a:gd name="T6" fmla="*/ 2147483647 w 4"/>
                  <a:gd name="T7" fmla="*/ 2147483647 h 6"/>
                  <a:gd name="T8" fmla="*/ 2147483647 w 4"/>
                  <a:gd name="T9" fmla="*/ 2147483647 h 6"/>
                  <a:gd name="T10" fmla="*/ 2147483647 w 4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6"/>
                  <a:gd name="T20" fmla="*/ 4 w 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59" name="Freeform 286"/>
              <p:cNvSpPr>
                <a:spLocks/>
              </p:cNvSpPr>
              <p:nvPr/>
            </p:nvSpPr>
            <p:spPr bwMode="auto">
              <a:xfrm>
                <a:off x="3752" y="1271"/>
                <a:ext cx="34" cy="69"/>
              </a:xfrm>
              <a:custGeom>
                <a:avLst/>
                <a:gdLst>
                  <a:gd name="T0" fmla="*/ 2147483647 w 3"/>
                  <a:gd name="T1" fmla="*/ 2147483647 h 6"/>
                  <a:gd name="T2" fmla="*/ 2147483647 w 3"/>
                  <a:gd name="T3" fmla="*/ 2147483647 h 6"/>
                  <a:gd name="T4" fmla="*/ 0 w 3"/>
                  <a:gd name="T5" fmla="*/ 2147483647 h 6"/>
                  <a:gd name="T6" fmla="*/ 2147483647 w 3"/>
                  <a:gd name="T7" fmla="*/ 2147483647 h 6"/>
                  <a:gd name="T8" fmla="*/ 2147483647 w 3"/>
                  <a:gd name="T9" fmla="*/ 2147483647 h 6"/>
                  <a:gd name="T10" fmla="*/ 2147483647 w 3"/>
                  <a:gd name="T11" fmla="*/ 2147483647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6"/>
                  <a:gd name="T20" fmla="*/ 3 w 3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0" name="Freeform 287"/>
              <p:cNvSpPr>
                <a:spLocks/>
              </p:cNvSpPr>
              <p:nvPr/>
            </p:nvSpPr>
            <p:spPr bwMode="auto">
              <a:xfrm>
                <a:off x="3742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0 h 5"/>
                  <a:gd name="T6" fmla="*/ 0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1" name="Freeform 288"/>
              <p:cNvSpPr>
                <a:spLocks/>
              </p:cNvSpPr>
              <p:nvPr/>
            </p:nvSpPr>
            <p:spPr bwMode="auto">
              <a:xfrm>
                <a:off x="3718" y="1283"/>
                <a:ext cx="34" cy="57"/>
              </a:xfrm>
              <a:custGeom>
                <a:avLst/>
                <a:gdLst>
                  <a:gd name="T0" fmla="*/ 2147483647 w 3"/>
                  <a:gd name="T1" fmla="*/ 2147483647 h 5"/>
                  <a:gd name="T2" fmla="*/ 2147483647 w 3"/>
                  <a:gd name="T3" fmla="*/ 2147483647 h 5"/>
                  <a:gd name="T4" fmla="*/ 0 w 3"/>
                  <a:gd name="T5" fmla="*/ 2147483647 h 5"/>
                  <a:gd name="T6" fmla="*/ 2147483647 w 3"/>
                  <a:gd name="T7" fmla="*/ 2147483647 h 5"/>
                  <a:gd name="T8" fmla="*/ 2147483647 w 3"/>
                  <a:gd name="T9" fmla="*/ 2147483647 h 5"/>
                  <a:gd name="T10" fmla="*/ 2147483647 w 3"/>
                  <a:gd name="T11" fmla="*/ 2147483647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5"/>
                  <a:gd name="T20" fmla="*/ 3 w 3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2" name="Freeform 289"/>
              <p:cNvSpPr>
                <a:spLocks/>
              </p:cNvSpPr>
              <p:nvPr/>
            </p:nvSpPr>
            <p:spPr bwMode="auto">
              <a:xfrm>
                <a:off x="3703" y="1283"/>
                <a:ext cx="39" cy="46"/>
              </a:xfrm>
              <a:custGeom>
                <a:avLst/>
                <a:gdLst>
                  <a:gd name="T0" fmla="*/ 2147483647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2147483647 w 3"/>
                  <a:gd name="T7" fmla="*/ 2147483647 h 4"/>
                  <a:gd name="T8" fmla="*/ 2147483647 w 3"/>
                  <a:gd name="T9" fmla="*/ 2147483647 h 4"/>
                  <a:gd name="T10" fmla="*/ 2147483647 w 3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4"/>
                  <a:gd name="T20" fmla="*/ 3 w 3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3" name="Freeform 290"/>
              <p:cNvSpPr>
                <a:spLocks/>
              </p:cNvSpPr>
              <p:nvPr/>
            </p:nvSpPr>
            <p:spPr bwMode="auto">
              <a:xfrm>
                <a:off x="3703" y="1283"/>
                <a:ext cx="29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4" name="Freeform 291"/>
              <p:cNvSpPr>
                <a:spLocks/>
              </p:cNvSpPr>
              <p:nvPr/>
            </p:nvSpPr>
            <p:spPr bwMode="auto">
              <a:xfrm>
                <a:off x="3699" y="1283"/>
                <a:ext cx="24" cy="46"/>
              </a:xfrm>
              <a:custGeom>
                <a:avLst/>
                <a:gdLst>
                  <a:gd name="T0" fmla="*/ 2147483647 w 2"/>
                  <a:gd name="T1" fmla="*/ 2147483647 h 4"/>
                  <a:gd name="T2" fmla="*/ 2147483647 w 2"/>
                  <a:gd name="T3" fmla="*/ 2147483647 h 4"/>
                  <a:gd name="T4" fmla="*/ 0 w 2"/>
                  <a:gd name="T5" fmla="*/ 2147483647 h 4"/>
                  <a:gd name="T6" fmla="*/ 0 w 2"/>
                  <a:gd name="T7" fmla="*/ 2147483647 h 4"/>
                  <a:gd name="T8" fmla="*/ 2147483647 w 2"/>
                  <a:gd name="T9" fmla="*/ 2147483647 h 4"/>
                  <a:gd name="T10" fmla="*/ 2147483647 w 2"/>
                  <a:gd name="T11" fmla="*/ 2147483647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4"/>
                  <a:gd name="T20" fmla="*/ 2 w 2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5" name="Freeform 292"/>
              <p:cNvSpPr>
                <a:spLocks/>
              </p:cNvSpPr>
              <p:nvPr/>
            </p:nvSpPr>
            <p:spPr bwMode="auto">
              <a:xfrm>
                <a:off x="3684" y="1294"/>
                <a:ext cx="19" cy="34"/>
              </a:xfrm>
              <a:custGeom>
                <a:avLst/>
                <a:gdLst>
                  <a:gd name="T0" fmla="*/ 2147483647 w 2"/>
                  <a:gd name="T1" fmla="*/ 2147483647 h 3"/>
                  <a:gd name="T2" fmla="*/ 2147483647 w 2"/>
                  <a:gd name="T3" fmla="*/ 2147483647 h 3"/>
                  <a:gd name="T4" fmla="*/ 0 w 2"/>
                  <a:gd name="T5" fmla="*/ 0 h 3"/>
                  <a:gd name="T6" fmla="*/ 2147483647 w 2"/>
                  <a:gd name="T7" fmla="*/ 2147483647 h 3"/>
                  <a:gd name="T8" fmla="*/ 2147483647 w 2"/>
                  <a:gd name="T9" fmla="*/ 2147483647 h 3"/>
                  <a:gd name="T10" fmla="*/ 2147483647 w 2"/>
                  <a:gd name="T11" fmla="*/ 2147483647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3"/>
                  <a:gd name="T20" fmla="*/ 2 w 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6" name="Freeform 29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7" name="Freeform 29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8" name="Freeform 29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69" name="Freeform 29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0" name="Freeform 29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1" name="Freeform 29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2" name="Freeform 29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3" name="Freeform 30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4" name="Freeform 30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5" name="Freeform 30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6" name="Freeform 30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7" name="Freeform 30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8" name="Freeform 30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79" name="Freeform 306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0" name="Freeform 307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1" name="Freeform 308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2" name="Freeform 309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3" name="Freeform 310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4" name="Freeform 311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5" name="Freeform 312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6" name="Freeform 313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7" name="Freeform 314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8" name="Freeform 315"/>
              <p:cNvSpPr>
                <a:spLocks/>
              </p:cNvSpPr>
              <p:nvPr/>
            </p:nvSpPr>
            <p:spPr bwMode="auto">
              <a:xfrm>
                <a:off x="3858" y="1214"/>
                <a:ext cx="43" cy="57"/>
              </a:xfrm>
              <a:custGeom>
                <a:avLst/>
                <a:gdLst>
                  <a:gd name="T0" fmla="*/ 2147483647 w 4"/>
                  <a:gd name="T1" fmla="*/ 0 h 5"/>
                  <a:gd name="T2" fmla="*/ 2147483647 w 4"/>
                  <a:gd name="T3" fmla="*/ 2147483647 h 5"/>
                  <a:gd name="T4" fmla="*/ 2147483647 w 4"/>
                  <a:gd name="T5" fmla="*/ 2147483647 h 5"/>
                  <a:gd name="T6" fmla="*/ 0 w 4"/>
                  <a:gd name="T7" fmla="*/ 0 h 5"/>
                  <a:gd name="T8" fmla="*/ 2147483647 w 4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5"/>
                  <a:gd name="T17" fmla="*/ 4 w 4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89" name="Freeform 316"/>
              <p:cNvSpPr>
                <a:spLocks/>
              </p:cNvSpPr>
              <p:nvPr/>
            </p:nvSpPr>
            <p:spPr bwMode="auto">
              <a:xfrm>
                <a:off x="3834" y="1226"/>
                <a:ext cx="58" cy="46"/>
              </a:xfrm>
              <a:custGeom>
                <a:avLst/>
                <a:gdLst>
                  <a:gd name="T0" fmla="*/ 2147483647 w 5"/>
                  <a:gd name="T1" fmla="*/ 0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0 h 4"/>
                  <a:gd name="T8" fmla="*/ 2147483647 w 5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4"/>
                  <a:gd name="T17" fmla="*/ 5 w 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0" name="Freeform 317"/>
              <p:cNvSpPr>
                <a:spLocks/>
              </p:cNvSpPr>
              <p:nvPr/>
            </p:nvSpPr>
            <p:spPr bwMode="auto">
              <a:xfrm>
                <a:off x="3824" y="1226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2147483647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1" name="Freeform 318"/>
              <p:cNvSpPr>
                <a:spLocks/>
              </p:cNvSpPr>
              <p:nvPr/>
            </p:nvSpPr>
            <p:spPr bwMode="auto">
              <a:xfrm>
                <a:off x="3800" y="1237"/>
                <a:ext cx="43" cy="46"/>
              </a:xfrm>
              <a:custGeom>
                <a:avLst/>
                <a:gdLst>
                  <a:gd name="T0" fmla="*/ 2147483647 w 4"/>
                  <a:gd name="T1" fmla="*/ 0 h 4"/>
                  <a:gd name="T2" fmla="*/ 2147483647 w 4"/>
                  <a:gd name="T3" fmla="*/ 2147483647 h 4"/>
                  <a:gd name="T4" fmla="*/ 2147483647 w 4"/>
                  <a:gd name="T5" fmla="*/ 2147483647 h 4"/>
                  <a:gd name="T6" fmla="*/ 0 w 4"/>
                  <a:gd name="T7" fmla="*/ 0 h 4"/>
                  <a:gd name="T8" fmla="*/ 2147483647 w 4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4"/>
                  <a:gd name="T17" fmla="*/ 4 w 4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2" name="Freeform 319"/>
              <p:cNvSpPr>
                <a:spLocks/>
              </p:cNvSpPr>
              <p:nvPr/>
            </p:nvSpPr>
            <p:spPr bwMode="auto">
              <a:xfrm>
                <a:off x="3790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0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3" name="Freeform 32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4" name="Freeform 32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5" name="Freeform 32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6" name="Freeform 32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7" name="Freeform 32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8" name="Freeform 32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9" name="Freeform 32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0" name="Freeform 32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1" name="Freeform 32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2" name="Freeform 32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3" name="Freeform 33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4" name="Freeform 33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5" name="Freeform 33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6" name="Freeform 333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7" name="Freeform 334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8" name="Freeform 335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9" name="Freeform 336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0" name="Freeform 337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1" name="Freeform 338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2" name="Freeform 339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3" name="Freeform 340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4" name="Freeform 341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5" name="Freeform 342"/>
              <p:cNvSpPr>
                <a:spLocks/>
              </p:cNvSpPr>
              <p:nvPr/>
            </p:nvSpPr>
            <p:spPr bwMode="auto">
              <a:xfrm>
                <a:off x="3766" y="1248"/>
                <a:ext cx="34" cy="34"/>
              </a:xfrm>
              <a:custGeom>
                <a:avLst/>
                <a:gdLst>
                  <a:gd name="T0" fmla="*/ 2147483647 w 3"/>
                  <a:gd name="T1" fmla="*/ 0 h 3"/>
                  <a:gd name="T2" fmla="*/ 2147483647 w 3"/>
                  <a:gd name="T3" fmla="*/ 2147483647 h 3"/>
                  <a:gd name="T4" fmla="*/ 2147483647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3"/>
                  <a:gd name="T17" fmla="*/ 3 w 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6" name="Freeform 343"/>
              <p:cNvSpPr>
                <a:spLocks/>
              </p:cNvSpPr>
              <p:nvPr/>
            </p:nvSpPr>
            <p:spPr bwMode="auto">
              <a:xfrm>
                <a:off x="3809" y="1203"/>
                <a:ext cx="48" cy="23"/>
              </a:xfrm>
              <a:custGeom>
                <a:avLst/>
                <a:gdLst>
                  <a:gd name="T0" fmla="*/ 2147483647 w 4"/>
                  <a:gd name="T1" fmla="*/ 2147483647 h 2"/>
                  <a:gd name="T2" fmla="*/ 0 w 4"/>
                  <a:gd name="T3" fmla="*/ 0 h 2"/>
                  <a:gd name="T4" fmla="*/ 0 w 4"/>
                  <a:gd name="T5" fmla="*/ 2147483647 h 2"/>
                  <a:gd name="T6" fmla="*/ 2147483647 w 4"/>
                  <a:gd name="T7" fmla="*/ 2147483647 h 2"/>
                  <a:gd name="T8" fmla="*/ 2147483647 w 4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"/>
                  <a:gd name="T17" fmla="*/ 4 w 4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7" name="Freeform 344"/>
              <p:cNvSpPr>
                <a:spLocks/>
              </p:cNvSpPr>
              <p:nvPr/>
            </p:nvSpPr>
            <p:spPr bwMode="auto">
              <a:xfrm>
                <a:off x="3800" y="1214"/>
                <a:ext cx="34" cy="23"/>
              </a:xfrm>
              <a:custGeom>
                <a:avLst/>
                <a:gdLst>
                  <a:gd name="T0" fmla="*/ 2147483647 w 3"/>
                  <a:gd name="T1" fmla="*/ 2147483647 h 2"/>
                  <a:gd name="T2" fmla="*/ 0 w 3"/>
                  <a:gd name="T3" fmla="*/ 0 h 2"/>
                  <a:gd name="T4" fmla="*/ 0 w 3"/>
                  <a:gd name="T5" fmla="*/ 2147483647 h 2"/>
                  <a:gd name="T6" fmla="*/ 2147483647 w 3"/>
                  <a:gd name="T7" fmla="*/ 2147483647 h 2"/>
                  <a:gd name="T8" fmla="*/ 2147483647 w 3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2"/>
                  <a:gd name="T17" fmla="*/ 3 w 3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8" name="Freeform 345"/>
              <p:cNvSpPr>
                <a:spLocks/>
              </p:cNvSpPr>
              <p:nvPr/>
            </p:nvSpPr>
            <p:spPr bwMode="auto">
              <a:xfrm>
                <a:off x="3790" y="1226"/>
                <a:ext cx="34" cy="11"/>
              </a:xfrm>
              <a:custGeom>
                <a:avLst/>
                <a:gdLst>
                  <a:gd name="T0" fmla="*/ 2147483647 w 3"/>
                  <a:gd name="T1" fmla="*/ 2147483647 h 1"/>
                  <a:gd name="T2" fmla="*/ 2147483647 w 3"/>
                  <a:gd name="T3" fmla="*/ 0 h 1"/>
                  <a:gd name="T4" fmla="*/ 0 w 3"/>
                  <a:gd name="T5" fmla="*/ 2147483647 h 1"/>
                  <a:gd name="T6" fmla="*/ 2147483647 w 3"/>
                  <a:gd name="T7" fmla="*/ 2147483647 h 1"/>
                  <a:gd name="T8" fmla="*/ 2147483647 w 3"/>
                  <a:gd name="T9" fmla="*/ 2147483647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19" name="Freeform 346"/>
              <p:cNvSpPr>
                <a:spLocks/>
              </p:cNvSpPr>
              <p:nvPr/>
            </p:nvSpPr>
            <p:spPr bwMode="auto">
              <a:xfrm>
                <a:off x="3752" y="1260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2147483647 w 3"/>
                  <a:gd name="T3" fmla="*/ 2147483647 h 2"/>
                  <a:gd name="T4" fmla="*/ 0 w 3"/>
                  <a:gd name="T5" fmla="*/ 2147483647 h 2"/>
                  <a:gd name="T6" fmla="*/ 2147483647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0" name="Freeform 347"/>
              <p:cNvSpPr>
                <a:spLocks/>
              </p:cNvSpPr>
              <p:nvPr/>
            </p:nvSpPr>
            <p:spPr bwMode="auto">
              <a:xfrm>
                <a:off x="3752" y="1191"/>
                <a:ext cx="67" cy="80"/>
              </a:xfrm>
              <a:custGeom>
                <a:avLst/>
                <a:gdLst>
                  <a:gd name="T0" fmla="*/ 2147483647 w 6"/>
                  <a:gd name="T1" fmla="*/ 2147483647 h 7"/>
                  <a:gd name="T2" fmla="*/ 2147483647 w 6"/>
                  <a:gd name="T3" fmla="*/ 2147483647 h 7"/>
                  <a:gd name="T4" fmla="*/ 2147483647 w 6"/>
                  <a:gd name="T5" fmla="*/ 2147483647 h 7"/>
                  <a:gd name="T6" fmla="*/ 2147483647 w 6"/>
                  <a:gd name="T7" fmla="*/ 2147483647 h 7"/>
                  <a:gd name="T8" fmla="*/ 2147483647 w 6"/>
                  <a:gd name="T9" fmla="*/ 2147483647 h 7"/>
                  <a:gd name="T10" fmla="*/ 0 w 6"/>
                  <a:gd name="T11" fmla="*/ 2147483647 h 7"/>
                  <a:gd name="T12" fmla="*/ 2147483647 w 6"/>
                  <a:gd name="T13" fmla="*/ 2147483647 h 7"/>
                  <a:gd name="T14" fmla="*/ 2147483647 w 6"/>
                  <a:gd name="T15" fmla="*/ 2147483647 h 7"/>
                  <a:gd name="T16" fmla="*/ 2147483647 w 6"/>
                  <a:gd name="T17" fmla="*/ 2147483647 h 7"/>
                  <a:gd name="T18" fmla="*/ 2147483647 w 6"/>
                  <a:gd name="T19" fmla="*/ 2147483647 h 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7"/>
                  <a:gd name="T32" fmla="*/ 6 w 6"/>
                  <a:gd name="T33" fmla="*/ 7 h 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1" name="Freeform 348"/>
              <p:cNvSpPr>
                <a:spLocks/>
              </p:cNvSpPr>
              <p:nvPr/>
            </p:nvSpPr>
            <p:spPr bwMode="auto">
              <a:xfrm>
                <a:off x="3400" y="1363"/>
                <a:ext cx="178" cy="241"/>
              </a:xfrm>
              <a:custGeom>
                <a:avLst/>
                <a:gdLst>
                  <a:gd name="T0" fmla="*/ 2147483647 w 16"/>
                  <a:gd name="T1" fmla="*/ 2147483647 h 21"/>
                  <a:gd name="T2" fmla="*/ 2147483647 w 16"/>
                  <a:gd name="T3" fmla="*/ 2147483647 h 21"/>
                  <a:gd name="T4" fmla="*/ 2147483647 w 16"/>
                  <a:gd name="T5" fmla="*/ 2147483647 h 21"/>
                  <a:gd name="T6" fmla="*/ 2147483647 w 16"/>
                  <a:gd name="T7" fmla="*/ 2147483647 h 21"/>
                  <a:gd name="T8" fmla="*/ 2147483647 w 16"/>
                  <a:gd name="T9" fmla="*/ 2147483647 h 21"/>
                  <a:gd name="T10" fmla="*/ 2147483647 w 16"/>
                  <a:gd name="T11" fmla="*/ 2147483647 h 21"/>
                  <a:gd name="T12" fmla="*/ 2147483647 w 16"/>
                  <a:gd name="T13" fmla="*/ 2147483647 h 21"/>
                  <a:gd name="T14" fmla="*/ 2147483647 w 16"/>
                  <a:gd name="T15" fmla="*/ 2147483647 h 21"/>
                  <a:gd name="T16" fmla="*/ 2147483647 w 16"/>
                  <a:gd name="T17" fmla="*/ 2147483647 h 21"/>
                  <a:gd name="T18" fmla="*/ 2147483647 w 16"/>
                  <a:gd name="T19" fmla="*/ 2147483647 h 21"/>
                  <a:gd name="T20" fmla="*/ 2147483647 w 16"/>
                  <a:gd name="T21" fmla="*/ 2147483647 h 21"/>
                  <a:gd name="T22" fmla="*/ 2147483647 w 16"/>
                  <a:gd name="T23" fmla="*/ 2147483647 h 21"/>
                  <a:gd name="T24" fmla="*/ 2147483647 w 16"/>
                  <a:gd name="T25" fmla="*/ 2147483647 h 21"/>
                  <a:gd name="T26" fmla="*/ 2147483647 w 16"/>
                  <a:gd name="T27" fmla="*/ 2147483647 h 21"/>
                  <a:gd name="T28" fmla="*/ 2147483647 w 16"/>
                  <a:gd name="T29" fmla="*/ 2147483647 h 21"/>
                  <a:gd name="T30" fmla="*/ 2147483647 w 16"/>
                  <a:gd name="T31" fmla="*/ 2147483647 h 21"/>
                  <a:gd name="T32" fmla="*/ 2147483647 w 16"/>
                  <a:gd name="T33" fmla="*/ 2147483647 h 21"/>
                  <a:gd name="T34" fmla="*/ 2147483647 w 16"/>
                  <a:gd name="T35" fmla="*/ 2147483647 h 21"/>
                  <a:gd name="T36" fmla="*/ 2147483647 w 16"/>
                  <a:gd name="T37" fmla="*/ 2147483647 h 21"/>
                  <a:gd name="T38" fmla="*/ 2147483647 w 16"/>
                  <a:gd name="T39" fmla="*/ 2147483647 h 21"/>
                  <a:gd name="T40" fmla="*/ 2147483647 w 16"/>
                  <a:gd name="T41" fmla="*/ 2147483647 h 21"/>
                  <a:gd name="T42" fmla="*/ 2147483647 w 16"/>
                  <a:gd name="T43" fmla="*/ 2147483647 h 21"/>
                  <a:gd name="T44" fmla="*/ 2147483647 w 16"/>
                  <a:gd name="T45" fmla="*/ 2147483647 h 21"/>
                  <a:gd name="T46" fmla="*/ 2147483647 w 16"/>
                  <a:gd name="T47" fmla="*/ 2147483647 h 21"/>
                  <a:gd name="T48" fmla="*/ 2147483647 w 16"/>
                  <a:gd name="T49" fmla="*/ 2147483647 h 21"/>
                  <a:gd name="T50" fmla="*/ 2147483647 w 16"/>
                  <a:gd name="T51" fmla="*/ 2147483647 h 21"/>
                  <a:gd name="T52" fmla="*/ 2147483647 w 16"/>
                  <a:gd name="T53" fmla="*/ 2147483647 h 21"/>
                  <a:gd name="T54" fmla="*/ 2147483647 w 16"/>
                  <a:gd name="T55" fmla="*/ 2147483647 h 21"/>
                  <a:gd name="T56" fmla="*/ 2147483647 w 16"/>
                  <a:gd name="T57" fmla="*/ 2147483647 h 21"/>
                  <a:gd name="T58" fmla="*/ 2147483647 w 16"/>
                  <a:gd name="T59" fmla="*/ 2147483647 h 21"/>
                  <a:gd name="T60" fmla="*/ 2147483647 w 16"/>
                  <a:gd name="T61" fmla="*/ 2147483647 h 21"/>
                  <a:gd name="T62" fmla="*/ 2147483647 w 16"/>
                  <a:gd name="T63" fmla="*/ 2147483647 h 21"/>
                  <a:gd name="T64" fmla="*/ 0 w 16"/>
                  <a:gd name="T65" fmla="*/ 2147483647 h 21"/>
                  <a:gd name="T66" fmla="*/ 0 w 16"/>
                  <a:gd name="T67" fmla="*/ 2147483647 h 21"/>
                  <a:gd name="T68" fmla="*/ 0 w 16"/>
                  <a:gd name="T69" fmla="*/ 2147483647 h 21"/>
                  <a:gd name="T70" fmla="*/ 2147483647 w 16"/>
                  <a:gd name="T71" fmla="*/ 2147483647 h 21"/>
                  <a:gd name="T72" fmla="*/ 0 w 16"/>
                  <a:gd name="T73" fmla="*/ 2147483647 h 21"/>
                  <a:gd name="T74" fmla="*/ 2147483647 w 16"/>
                  <a:gd name="T75" fmla="*/ 0 h 21"/>
                  <a:gd name="T76" fmla="*/ 2147483647 w 16"/>
                  <a:gd name="T77" fmla="*/ 2147483647 h 21"/>
                  <a:gd name="T78" fmla="*/ 2147483647 w 16"/>
                  <a:gd name="T79" fmla="*/ 2147483647 h 21"/>
                  <a:gd name="T80" fmla="*/ 2147483647 w 16"/>
                  <a:gd name="T81" fmla="*/ 2147483647 h 21"/>
                  <a:gd name="T82" fmla="*/ 2147483647 w 16"/>
                  <a:gd name="T83" fmla="*/ 2147483647 h 21"/>
                  <a:gd name="T84" fmla="*/ 2147483647 w 16"/>
                  <a:gd name="T85" fmla="*/ 2147483647 h 21"/>
                  <a:gd name="T86" fmla="*/ 2147483647 w 16"/>
                  <a:gd name="T87" fmla="*/ 2147483647 h 21"/>
                  <a:gd name="T88" fmla="*/ 2147483647 w 16"/>
                  <a:gd name="T89" fmla="*/ 2147483647 h 21"/>
                  <a:gd name="T90" fmla="*/ 2147483647 w 16"/>
                  <a:gd name="T91" fmla="*/ 2147483647 h 21"/>
                  <a:gd name="T92" fmla="*/ 2147483647 w 16"/>
                  <a:gd name="T93" fmla="*/ 2147483647 h 21"/>
                  <a:gd name="T94" fmla="*/ 2147483647 w 16"/>
                  <a:gd name="T95" fmla="*/ 2147483647 h 21"/>
                  <a:gd name="T96" fmla="*/ 2147483647 w 16"/>
                  <a:gd name="T97" fmla="*/ 2147483647 h 21"/>
                  <a:gd name="T98" fmla="*/ 2147483647 w 16"/>
                  <a:gd name="T99" fmla="*/ 2147483647 h 21"/>
                  <a:gd name="T100" fmla="*/ 2147483647 w 16"/>
                  <a:gd name="T101" fmla="*/ 2147483647 h 21"/>
                  <a:gd name="T102" fmla="*/ 2147483647 w 16"/>
                  <a:gd name="T103" fmla="*/ 2147483647 h 21"/>
                  <a:gd name="T104" fmla="*/ 2147483647 w 16"/>
                  <a:gd name="T105" fmla="*/ 2147483647 h 21"/>
                  <a:gd name="T106" fmla="*/ 2147483647 w 16"/>
                  <a:gd name="T107" fmla="*/ 2147483647 h 2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6"/>
                  <a:gd name="T163" fmla="*/ 0 h 21"/>
                  <a:gd name="T164" fmla="*/ 16 w 16"/>
                  <a:gd name="T165" fmla="*/ 21 h 21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2" name="Line 349"/>
              <p:cNvSpPr>
                <a:spLocks noChangeShapeType="1"/>
              </p:cNvSpPr>
              <p:nvPr/>
            </p:nvSpPr>
            <p:spPr bwMode="auto">
              <a:xfrm flipH="1">
                <a:off x="3477" y="1524"/>
                <a:ext cx="14" cy="11"/>
              </a:xfrm>
              <a:prstGeom prst="line">
                <a:avLst/>
              </a:pr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3" name="Freeform 350"/>
              <p:cNvSpPr>
                <a:spLocks/>
              </p:cNvSpPr>
              <p:nvPr/>
            </p:nvSpPr>
            <p:spPr bwMode="auto">
              <a:xfrm>
                <a:off x="3477" y="1536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0 h 1"/>
                  <a:gd name="T4" fmla="*/ 2147483647 w 3"/>
                  <a:gd name="T5" fmla="*/ 2147483647 h 1"/>
                  <a:gd name="T6" fmla="*/ 2147483647 w 3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"/>
                  <a:gd name="T14" fmla="*/ 3 w 3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4" name="Freeform 351"/>
              <p:cNvSpPr>
                <a:spLocks/>
              </p:cNvSpPr>
              <p:nvPr/>
            </p:nvSpPr>
            <p:spPr bwMode="auto">
              <a:xfrm>
                <a:off x="3477" y="1536"/>
                <a:ext cx="24" cy="11"/>
              </a:xfrm>
              <a:custGeom>
                <a:avLst/>
                <a:gdLst>
                  <a:gd name="T0" fmla="*/ 0 w 2"/>
                  <a:gd name="T1" fmla="*/ 0 h 1"/>
                  <a:gd name="T2" fmla="*/ 2147483647 w 2"/>
                  <a:gd name="T3" fmla="*/ 2147483647 h 1"/>
                  <a:gd name="T4" fmla="*/ 2147483647 w 2"/>
                  <a:gd name="T5" fmla="*/ 2147483647 h 1"/>
                  <a:gd name="T6" fmla="*/ 0 w 2"/>
                  <a:gd name="T7" fmla="*/ 2147483647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"/>
                  <a:gd name="T14" fmla="*/ 2 w 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5" name="Freeform 352"/>
              <p:cNvSpPr>
                <a:spLocks/>
              </p:cNvSpPr>
              <p:nvPr/>
            </p:nvSpPr>
            <p:spPr bwMode="auto">
              <a:xfrm>
                <a:off x="3477" y="1547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2147483647 h 1"/>
                  <a:gd name="T6" fmla="*/ 2147483647 w 3"/>
                  <a:gd name="T7" fmla="*/ 0 h 1"/>
                  <a:gd name="T8" fmla="*/ 2147483647 w 3"/>
                  <a:gd name="T9" fmla="*/ 0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"/>
                  <a:gd name="T17" fmla="*/ 3 w 3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6" name="Freeform 353"/>
              <p:cNvSpPr>
                <a:spLocks/>
              </p:cNvSpPr>
              <p:nvPr/>
            </p:nvSpPr>
            <p:spPr bwMode="auto">
              <a:xfrm>
                <a:off x="3477" y="1559"/>
                <a:ext cx="34" cy="11"/>
              </a:xfrm>
              <a:custGeom>
                <a:avLst/>
                <a:gdLst>
                  <a:gd name="T0" fmla="*/ 0 w 3"/>
                  <a:gd name="T1" fmla="*/ 2147483647 h 1"/>
                  <a:gd name="T2" fmla="*/ 2147483647 w 3"/>
                  <a:gd name="T3" fmla="*/ 2147483647 h 1"/>
                  <a:gd name="T4" fmla="*/ 2147483647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7" name="Freeform 354"/>
              <p:cNvSpPr>
                <a:spLocks/>
              </p:cNvSpPr>
              <p:nvPr/>
            </p:nvSpPr>
            <p:spPr bwMode="auto">
              <a:xfrm>
                <a:off x="3491" y="1570"/>
                <a:ext cx="19" cy="11"/>
              </a:xfrm>
              <a:custGeom>
                <a:avLst/>
                <a:gdLst>
                  <a:gd name="T0" fmla="*/ 0 w 2"/>
                  <a:gd name="T1" fmla="*/ 2147483647 h 1"/>
                  <a:gd name="T2" fmla="*/ 2147483647 w 2"/>
                  <a:gd name="T3" fmla="*/ 2147483647 h 1"/>
                  <a:gd name="T4" fmla="*/ 2147483647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8" name="Freeform 355"/>
              <p:cNvSpPr>
                <a:spLocks/>
              </p:cNvSpPr>
              <p:nvPr/>
            </p:nvSpPr>
            <p:spPr bwMode="auto">
              <a:xfrm>
                <a:off x="3858" y="1455"/>
                <a:ext cx="10" cy="23"/>
              </a:xfrm>
              <a:custGeom>
                <a:avLst/>
                <a:gdLst>
                  <a:gd name="T0" fmla="*/ 0 w 1"/>
                  <a:gd name="T1" fmla="*/ 2147483647 h 2"/>
                  <a:gd name="T2" fmla="*/ 0 w 1"/>
                  <a:gd name="T3" fmla="*/ 0 h 2"/>
                  <a:gd name="T4" fmla="*/ 2147483647 w 1"/>
                  <a:gd name="T5" fmla="*/ 2147483647 h 2"/>
                  <a:gd name="T6" fmla="*/ 2147483647 w 1"/>
                  <a:gd name="T7" fmla="*/ 2147483647 h 2"/>
                  <a:gd name="T8" fmla="*/ 0 w 1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2"/>
                  <a:gd name="T17" fmla="*/ 1 w 1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9" name="Oval 356"/>
              <p:cNvSpPr>
                <a:spLocks noChangeArrowheads="1"/>
              </p:cNvSpPr>
              <p:nvPr/>
            </p:nvSpPr>
            <p:spPr bwMode="auto">
              <a:xfrm>
                <a:off x="3809" y="1467"/>
                <a:ext cx="82" cy="8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0" name="Freeform 357"/>
              <p:cNvSpPr>
                <a:spLocks/>
              </p:cNvSpPr>
              <p:nvPr/>
            </p:nvSpPr>
            <p:spPr bwMode="auto">
              <a:xfrm>
                <a:off x="3809" y="1490"/>
                <a:ext cx="82" cy="34"/>
              </a:xfrm>
              <a:custGeom>
                <a:avLst/>
                <a:gdLst>
                  <a:gd name="T0" fmla="*/ 2147483647 w 7"/>
                  <a:gd name="T1" fmla="*/ 0 h 3"/>
                  <a:gd name="T2" fmla="*/ 2147483647 w 7"/>
                  <a:gd name="T3" fmla="*/ 2147483647 h 3"/>
                  <a:gd name="T4" fmla="*/ 2147483647 w 7"/>
                  <a:gd name="T5" fmla="*/ 2147483647 h 3"/>
                  <a:gd name="T6" fmla="*/ 0 w 7"/>
                  <a:gd name="T7" fmla="*/ 2147483647 h 3"/>
                  <a:gd name="T8" fmla="*/ 2147483647 w 7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3"/>
                  <a:gd name="T17" fmla="*/ 7 w 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1" name="Freeform 358"/>
              <p:cNvSpPr>
                <a:spLocks/>
              </p:cNvSpPr>
              <p:nvPr/>
            </p:nvSpPr>
            <p:spPr bwMode="auto">
              <a:xfrm>
                <a:off x="3843" y="1432"/>
                <a:ext cx="34" cy="34"/>
              </a:xfrm>
              <a:custGeom>
                <a:avLst/>
                <a:gdLst>
                  <a:gd name="T0" fmla="*/ 2147483647 w 3"/>
                  <a:gd name="T1" fmla="*/ 2147483647 h 3"/>
                  <a:gd name="T2" fmla="*/ 2147483647 w 3"/>
                  <a:gd name="T3" fmla="*/ 2147483647 h 3"/>
                  <a:gd name="T4" fmla="*/ 0 w 3"/>
                  <a:gd name="T5" fmla="*/ 2147483647 h 3"/>
                  <a:gd name="T6" fmla="*/ 0 w 3"/>
                  <a:gd name="T7" fmla="*/ 2147483647 h 3"/>
                  <a:gd name="T8" fmla="*/ 2147483647 w 3"/>
                  <a:gd name="T9" fmla="*/ 2147483647 h 3"/>
                  <a:gd name="T10" fmla="*/ 2147483647 w 3"/>
                  <a:gd name="T11" fmla="*/ 0 h 3"/>
                  <a:gd name="T12" fmla="*/ 2147483647 w 3"/>
                  <a:gd name="T13" fmla="*/ 0 h 3"/>
                  <a:gd name="T14" fmla="*/ 2147483647 w 3"/>
                  <a:gd name="T15" fmla="*/ 2147483647 h 3"/>
                  <a:gd name="T16" fmla="*/ 2147483647 w 3"/>
                  <a:gd name="T17" fmla="*/ 2147483647 h 3"/>
                  <a:gd name="T18" fmla="*/ 2147483647 w 3"/>
                  <a:gd name="T19" fmla="*/ 2147483647 h 3"/>
                  <a:gd name="T20" fmla="*/ 2147483647 w 3"/>
                  <a:gd name="T21" fmla="*/ 2147483647 h 3"/>
                  <a:gd name="T22" fmla="*/ 2147483647 w 3"/>
                  <a:gd name="T23" fmla="*/ 2147483647 h 3"/>
                  <a:gd name="T24" fmla="*/ 2147483647 w 3"/>
                  <a:gd name="T25" fmla="*/ 2147483647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"/>
                  <a:gd name="T40" fmla="*/ 0 h 3"/>
                  <a:gd name="T41" fmla="*/ 3 w 3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2" name="Freeform 359"/>
              <p:cNvSpPr>
                <a:spLocks/>
              </p:cNvSpPr>
              <p:nvPr/>
            </p:nvSpPr>
            <p:spPr bwMode="auto">
              <a:xfrm>
                <a:off x="3752" y="1501"/>
                <a:ext cx="140" cy="57"/>
              </a:xfrm>
              <a:custGeom>
                <a:avLst/>
                <a:gdLst>
                  <a:gd name="T0" fmla="*/ 2147483647 w 12"/>
                  <a:gd name="T1" fmla="*/ 0 h 5"/>
                  <a:gd name="T2" fmla="*/ 2147483647 w 12"/>
                  <a:gd name="T3" fmla="*/ 2147483647 h 5"/>
                  <a:gd name="T4" fmla="*/ 2147483647 w 12"/>
                  <a:gd name="T5" fmla="*/ 2147483647 h 5"/>
                  <a:gd name="T6" fmla="*/ 0 w 12"/>
                  <a:gd name="T7" fmla="*/ 2147483647 h 5"/>
                  <a:gd name="T8" fmla="*/ 2147483647 w 12"/>
                  <a:gd name="T9" fmla="*/ 2147483647 h 5"/>
                  <a:gd name="T10" fmla="*/ 2147483647 w 12"/>
                  <a:gd name="T11" fmla="*/ 2147483647 h 5"/>
                  <a:gd name="T12" fmla="*/ 2147483647 w 12"/>
                  <a:gd name="T13" fmla="*/ 2147483647 h 5"/>
                  <a:gd name="T14" fmla="*/ 2147483647 w 12"/>
                  <a:gd name="T15" fmla="*/ 2147483647 h 5"/>
                  <a:gd name="T16" fmla="*/ 2147483647 w 12"/>
                  <a:gd name="T17" fmla="*/ 2147483647 h 5"/>
                  <a:gd name="T18" fmla="*/ 2147483647 w 12"/>
                  <a:gd name="T19" fmla="*/ 2147483647 h 5"/>
                  <a:gd name="T20" fmla="*/ 2147483647 w 12"/>
                  <a:gd name="T21" fmla="*/ 2147483647 h 5"/>
                  <a:gd name="T22" fmla="*/ 2147483647 w 12"/>
                  <a:gd name="T23" fmla="*/ 2147483647 h 5"/>
                  <a:gd name="T24" fmla="*/ 2147483647 w 12"/>
                  <a:gd name="T25" fmla="*/ 2147483647 h 5"/>
                  <a:gd name="T26" fmla="*/ 2147483647 w 12"/>
                  <a:gd name="T27" fmla="*/ 2147483647 h 5"/>
                  <a:gd name="T28" fmla="*/ 2147483647 w 12"/>
                  <a:gd name="T29" fmla="*/ 2147483647 h 5"/>
                  <a:gd name="T30" fmla="*/ 2147483647 w 12"/>
                  <a:gd name="T31" fmla="*/ 2147483647 h 5"/>
                  <a:gd name="T32" fmla="*/ 2147483647 w 12"/>
                  <a:gd name="T33" fmla="*/ 2147483647 h 5"/>
                  <a:gd name="T34" fmla="*/ 2147483647 w 12"/>
                  <a:gd name="T35" fmla="*/ 2147483647 h 5"/>
                  <a:gd name="T36" fmla="*/ 2147483647 w 12"/>
                  <a:gd name="T37" fmla="*/ 2147483647 h 5"/>
                  <a:gd name="T38" fmla="*/ 2147483647 w 12"/>
                  <a:gd name="T39" fmla="*/ 2147483647 h 5"/>
                  <a:gd name="T40" fmla="*/ 2147483647 w 12"/>
                  <a:gd name="T41" fmla="*/ 2147483647 h 5"/>
                  <a:gd name="T42" fmla="*/ 2147483647 w 12"/>
                  <a:gd name="T43" fmla="*/ 2147483647 h 5"/>
                  <a:gd name="T44" fmla="*/ 2147483647 w 12"/>
                  <a:gd name="T45" fmla="*/ 2147483647 h 5"/>
                  <a:gd name="T46" fmla="*/ 2147483647 w 12"/>
                  <a:gd name="T47" fmla="*/ 2147483647 h 5"/>
                  <a:gd name="T48" fmla="*/ 2147483647 w 12"/>
                  <a:gd name="T49" fmla="*/ 2147483647 h 5"/>
                  <a:gd name="T50" fmla="*/ 2147483647 w 12"/>
                  <a:gd name="T51" fmla="*/ 2147483647 h 5"/>
                  <a:gd name="T52" fmla="*/ 2147483647 w 12"/>
                  <a:gd name="T53" fmla="*/ 2147483647 h 5"/>
                  <a:gd name="T54" fmla="*/ 2147483647 w 12"/>
                  <a:gd name="T55" fmla="*/ 0 h 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2"/>
                  <a:gd name="T85" fmla="*/ 0 h 5"/>
                  <a:gd name="T86" fmla="*/ 12 w 12"/>
                  <a:gd name="T87" fmla="*/ 5 h 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3" name="Oval 360"/>
              <p:cNvSpPr>
                <a:spLocks noChangeArrowheads="1"/>
              </p:cNvSpPr>
              <p:nvPr/>
            </p:nvSpPr>
            <p:spPr bwMode="auto">
              <a:xfrm>
                <a:off x="3612" y="1099"/>
                <a:ext cx="106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Freeform 361"/>
              <p:cNvSpPr>
                <a:spLocks/>
              </p:cNvSpPr>
              <p:nvPr/>
            </p:nvSpPr>
            <p:spPr bwMode="auto">
              <a:xfrm>
                <a:off x="3593" y="996"/>
                <a:ext cx="149" cy="115"/>
              </a:xfrm>
              <a:custGeom>
                <a:avLst/>
                <a:gdLst>
                  <a:gd name="T0" fmla="*/ 2147483647 w 13"/>
                  <a:gd name="T1" fmla="*/ 2147483647 h 10"/>
                  <a:gd name="T2" fmla="*/ 2147483647 w 13"/>
                  <a:gd name="T3" fmla="*/ 2147483647 h 10"/>
                  <a:gd name="T4" fmla="*/ 2147483647 w 13"/>
                  <a:gd name="T5" fmla="*/ 2147483647 h 10"/>
                  <a:gd name="T6" fmla="*/ 2147483647 w 13"/>
                  <a:gd name="T7" fmla="*/ 0 h 10"/>
                  <a:gd name="T8" fmla="*/ 2147483647 w 13"/>
                  <a:gd name="T9" fmla="*/ 2147483647 h 10"/>
                  <a:gd name="T10" fmla="*/ 2147483647 w 13"/>
                  <a:gd name="T11" fmla="*/ 0 h 10"/>
                  <a:gd name="T12" fmla="*/ 0 w 13"/>
                  <a:gd name="T13" fmla="*/ 2147483647 h 10"/>
                  <a:gd name="T14" fmla="*/ 2147483647 w 13"/>
                  <a:gd name="T15" fmla="*/ 2147483647 h 10"/>
                  <a:gd name="T16" fmla="*/ 2147483647 w 13"/>
                  <a:gd name="T17" fmla="*/ 2147483647 h 10"/>
                  <a:gd name="T18" fmla="*/ 2147483647 w 13"/>
                  <a:gd name="T19" fmla="*/ 2147483647 h 10"/>
                  <a:gd name="T20" fmla="*/ 2147483647 w 13"/>
                  <a:gd name="T21" fmla="*/ 2147483647 h 10"/>
                  <a:gd name="T22" fmla="*/ 2147483647 w 13"/>
                  <a:gd name="T23" fmla="*/ 2147483647 h 1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10"/>
                  <a:gd name="T38" fmla="*/ 13 w 13"/>
                  <a:gd name="T39" fmla="*/ 10 h 1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5" name="Freeform 362"/>
              <p:cNvSpPr>
                <a:spLocks/>
              </p:cNvSpPr>
              <p:nvPr/>
            </p:nvSpPr>
            <p:spPr bwMode="auto">
              <a:xfrm>
                <a:off x="3646" y="927"/>
                <a:ext cx="39" cy="46"/>
              </a:xfrm>
              <a:custGeom>
                <a:avLst/>
                <a:gdLst>
                  <a:gd name="T0" fmla="*/ 0 w 3"/>
                  <a:gd name="T1" fmla="*/ 2147483647 h 4"/>
                  <a:gd name="T2" fmla="*/ 2147483647 w 3"/>
                  <a:gd name="T3" fmla="*/ 2147483647 h 4"/>
                  <a:gd name="T4" fmla="*/ 0 w 3"/>
                  <a:gd name="T5" fmla="*/ 2147483647 h 4"/>
                  <a:gd name="T6" fmla="*/ 0 w 3"/>
                  <a:gd name="T7" fmla="*/ 2147483647 h 4"/>
                  <a:gd name="T8" fmla="*/ 0 w 3"/>
                  <a:gd name="T9" fmla="*/ 2147483647 h 4"/>
                  <a:gd name="T10" fmla="*/ 0 w 3"/>
                  <a:gd name="T11" fmla="*/ 2147483647 h 4"/>
                  <a:gd name="T12" fmla="*/ 2147483647 w 3"/>
                  <a:gd name="T13" fmla="*/ 2147483647 h 4"/>
                  <a:gd name="T14" fmla="*/ 0 w 3"/>
                  <a:gd name="T15" fmla="*/ 0 h 4"/>
                  <a:gd name="T16" fmla="*/ 2147483647 w 3"/>
                  <a:gd name="T17" fmla="*/ 0 h 4"/>
                  <a:gd name="T18" fmla="*/ 2147483647 w 3"/>
                  <a:gd name="T19" fmla="*/ 2147483647 h 4"/>
                  <a:gd name="T20" fmla="*/ 2147483647 w 3"/>
                  <a:gd name="T21" fmla="*/ 2147483647 h 4"/>
                  <a:gd name="T22" fmla="*/ 2147483647 w 3"/>
                  <a:gd name="T23" fmla="*/ 2147483647 h 4"/>
                  <a:gd name="T24" fmla="*/ 2147483647 w 3"/>
                  <a:gd name="T25" fmla="*/ 2147483647 h 4"/>
                  <a:gd name="T26" fmla="*/ 2147483647 w 3"/>
                  <a:gd name="T27" fmla="*/ 2147483647 h 4"/>
                  <a:gd name="T28" fmla="*/ 2147483647 w 3"/>
                  <a:gd name="T29" fmla="*/ 2147483647 h 4"/>
                  <a:gd name="T30" fmla="*/ 2147483647 w 3"/>
                  <a:gd name="T31" fmla="*/ 2147483647 h 4"/>
                  <a:gd name="T32" fmla="*/ 0 w 3"/>
                  <a:gd name="T33" fmla="*/ 2147483647 h 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"/>
                  <a:gd name="T52" fmla="*/ 0 h 4"/>
                  <a:gd name="T53" fmla="*/ 3 w 3"/>
                  <a:gd name="T54" fmla="*/ 4 h 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6" name="Freeform 363"/>
              <p:cNvSpPr>
                <a:spLocks/>
              </p:cNvSpPr>
              <p:nvPr/>
            </p:nvSpPr>
            <p:spPr bwMode="auto">
              <a:xfrm>
                <a:off x="3593" y="1030"/>
                <a:ext cx="149" cy="57"/>
              </a:xfrm>
              <a:custGeom>
                <a:avLst/>
                <a:gdLst>
                  <a:gd name="T0" fmla="*/ 2147483647 w 13"/>
                  <a:gd name="T1" fmla="*/ 2147483647 h 5"/>
                  <a:gd name="T2" fmla="*/ 0 w 13"/>
                  <a:gd name="T3" fmla="*/ 0 h 5"/>
                  <a:gd name="T4" fmla="*/ 2147483647 w 13"/>
                  <a:gd name="T5" fmla="*/ 2147483647 h 5"/>
                  <a:gd name="T6" fmla="*/ 2147483647 w 13"/>
                  <a:gd name="T7" fmla="*/ 2147483647 h 5"/>
                  <a:gd name="T8" fmla="*/ 2147483647 w 13"/>
                  <a:gd name="T9" fmla="*/ 2147483647 h 5"/>
                  <a:gd name="T10" fmla="*/ 2147483647 w 13"/>
                  <a:gd name="T11" fmla="*/ 2147483647 h 5"/>
                  <a:gd name="T12" fmla="*/ 2147483647 w 13"/>
                  <a:gd name="T13" fmla="*/ 2147483647 h 5"/>
                  <a:gd name="T14" fmla="*/ 2147483647 w 13"/>
                  <a:gd name="T15" fmla="*/ 2147483647 h 5"/>
                  <a:gd name="T16" fmla="*/ 2147483647 w 13"/>
                  <a:gd name="T17" fmla="*/ 2147483647 h 5"/>
                  <a:gd name="T18" fmla="*/ 2147483647 w 13"/>
                  <a:gd name="T19" fmla="*/ 2147483647 h 5"/>
                  <a:gd name="T20" fmla="*/ 2147483647 w 13"/>
                  <a:gd name="T21" fmla="*/ 2147483647 h 5"/>
                  <a:gd name="T22" fmla="*/ 2147483647 w 13"/>
                  <a:gd name="T23" fmla="*/ 2147483647 h 5"/>
                  <a:gd name="T24" fmla="*/ 2147483647 w 13"/>
                  <a:gd name="T25" fmla="*/ 2147483647 h 5"/>
                  <a:gd name="T26" fmla="*/ 2147483647 w 13"/>
                  <a:gd name="T27" fmla="*/ 2147483647 h 5"/>
                  <a:gd name="T28" fmla="*/ 2147483647 w 13"/>
                  <a:gd name="T29" fmla="*/ 2147483647 h 5"/>
                  <a:gd name="T30" fmla="*/ 2147483647 w 13"/>
                  <a:gd name="T31" fmla="*/ 0 h 5"/>
                  <a:gd name="T32" fmla="*/ 2147483647 w 13"/>
                  <a:gd name="T33" fmla="*/ 2147483647 h 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3"/>
                  <a:gd name="T52" fmla="*/ 0 h 5"/>
                  <a:gd name="T53" fmla="*/ 13 w 13"/>
                  <a:gd name="T54" fmla="*/ 5 h 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7" name="Freeform 364"/>
              <p:cNvSpPr>
                <a:spLocks noEditPoints="1"/>
              </p:cNvSpPr>
              <p:nvPr/>
            </p:nvSpPr>
            <p:spPr bwMode="auto">
              <a:xfrm>
                <a:off x="3670" y="996"/>
                <a:ext cx="63" cy="57"/>
              </a:xfrm>
              <a:custGeom>
                <a:avLst/>
                <a:gdLst>
                  <a:gd name="T0" fmla="*/ 2147483647 w 5"/>
                  <a:gd name="T1" fmla="*/ 2147483647 h 5"/>
                  <a:gd name="T2" fmla="*/ 0 w 5"/>
                  <a:gd name="T3" fmla="*/ 2147483647 h 5"/>
                  <a:gd name="T4" fmla="*/ 2147483647 w 5"/>
                  <a:gd name="T5" fmla="*/ 2147483647 h 5"/>
                  <a:gd name="T6" fmla="*/ 2147483647 w 5"/>
                  <a:gd name="T7" fmla="*/ 0 h 5"/>
                  <a:gd name="T8" fmla="*/ 2147483647 w 5"/>
                  <a:gd name="T9" fmla="*/ 2147483647 h 5"/>
                  <a:gd name="T10" fmla="*/ 2147483647 w 5"/>
                  <a:gd name="T11" fmla="*/ 0 h 5"/>
                  <a:gd name="T12" fmla="*/ 2147483647 w 5"/>
                  <a:gd name="T13" fmla="*/ 2147483647 h 5"/>
                  <a:gd name="T14" fmla="*/ 2147483647 w 5"/>
                  <a:gd name="T15" fmla="*/ 2147483647 h 5"/>
                  <a:gd name="T16" fmla="*/ 2147483647 w 5"/>
                  <a:gd name="T17" fmla="*/ 2147483647 h 5"/>
                  <a:gd name="T18" fmla="*/ 2147483647 w 5"/>
                  <a:gd name="T19" fmla="*/ 2147483647 h 5"/>
                  <a:gd name="T20" fmla="*/ 2147483647 w 5"/>
                  <a:gd name="T21" fmla="*/ 2147483647 h 5"/>
                  <a:gd name="T22" fmla="*/ 2147483647 w 5"/>
                  <a:gd name="T23" fmla="*/ 2147483647 h 5"/>
                  <a:gd name="T24" fmla="*/ 2147483647 w 5"/>
                  <a:gd name="T25" fmla="*/ 2147483647 h 5"/>
                  <a:gd name="T26" fmla="*/ 2147483647 w 5"/>
                  <a:gd name="T27" fmla="*/ 2147483647 h 5"/>
                  <a:gd name="T28" fmla="*/ 2147483647 w 5"/>
                  <a:gd name="T29" fmla="*/ 2147483647 h 5"/>
                  <a:gd name="T30" fmla="*/ 2147483647 w 5"/>
                  <a:gd name="T31" fmla="*/ 2147483647 h 5"/>
                  <a:gd name="T32" fmla="*/ 2147483647 w 5"/>
                  <a:gd name="T33" fmla="*/ 2147483647 h 5"/>
                  <a:gd name="T34" fmla="*/ 2147483647 w 5"/>
                  <a:gd name="T35" fmla="*/ 2147483647 h 5"/>
                  <a:gd name="T36" fmla="*/ 2147483647 w 5"/>
                  <a:gd name="T37" fmla="*/ 2147483647 h 5"/>
                  <a:gd name="T38" fmla="*/ 2147483647 w 5"/>
                  <a:gd name="T39" fmla="*/ 2147483647 h 5"/>
                  <a:gd name="T40" fmla="*/ 2147483647 w 5"/>
                  <a:gd name="T41" fmla="*/ 2147483647 h 5"/>
                  <a:gd name="T42" fmla="*/ 2147483647 w 5"/>
                  <a:gd name="T43" fmla="*/ 2147483647 h 5"/>
                  <a:gd name="T44" fmla="*/ 2147483647 w 5"/>
                  <a:gd name="T45" fmla="*/ 0 h 5"/>
                  <a:gd name="T46" fmla="*/ 2147483647 w 5"/>
                  <a:gd name="T47" fmla="*/ 2147483647 h 5"/>
                  <a:gd name="T48" fmla="*/ 2147483647 w 5"/>
                  <a:gd name="T49" fmla="*/ 2147483647 h 5"/>
                  <a:gd name="T50" fmla="*/ 2147483647 w 5"/>
                  <a:gd name="T51" fmla="*/ 0 h 5"/>
                  <a:gd name="T52" fmla="*/ 2147483647 w 5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"/>
                  <a:gd name="T82" fmla="*/ 0 h 5"/>
                  <a:gd name="T83" fmla="*/ 5 w 5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8" name="Freeform 365"/>
              <p:cNvSpPr>
                <a:spLocks noEditPoints="1"/>
              </p:cNvSpPr>
              <p:nvPr/>
            </p:nvSpPr>
            <p:spPr bwMode="auto">
              <a:xfrm>
                <a:off x="3593" y="996"/>
                <a:ext cx="72" cy="57"/>
              </a:xfrm>
              <a:custGeom>
                <a:avLst/>
                <a:gdLst>
                  <a:gd name="T0" fmla="*/ 2147483647 w 6"/>
                  <a:gd name="T1" fmla="*/ 2147483647 h 5"/>
                  <a:gd name="T2" fmla="*/ 2147483647 w 6"/>
                  <a:gd name="T3" fmla="*/ 2147483647 h 5"/>
                  <a:gd name="T4" fmla="*/ 2147483647 w 6"/>
                  <a:gd name="T5" fmla="*/ 2147483647 h 5"/>
                  <a:gd name="T6" fmla="*/ 2147483647 w 6"/>
                  <a:gd name="T7" fmla="*/ 0 h 5"/>
                  <a:gd name="T8" fmla="*/ 0 w 6"/>
                  <a:gd name="T9" fmla="*/ 2147483647 h 5"/>
                  <a:gd name="T10" fmla="*/ 2147483647 w 6"/>
                  <a:gd name="T11" fmla="*/ 0 h 5"/>
                  <a:gd name="T12" fmla="*/ 2147483647 w 6"/>
                  <a:gd name="T13" fmla="*/ 2147483647 h 5"/>
                  <a:gd name="T14" fmla="*/ 2147483647 w 6"/>
                  <a:gd name="T15" fmla="*/ 2147483647 h 5"/>
                  <a:gd name="T16" fmla="*/ 2147483647 w 6"/>
                  <a:gd name="T17" fmla="*/ 2147483647 h 5"/>
                  <a:gd name="T18" fmla="*/ 2147483647 w 6"/>
                  <a:gd name="T19" fmla="*/ 2147483647 h 5"/>
                  <a:gd name="T20" fmla="*/ 2147483647 w 6"/>
                  <a:gd name="T21" fmla="*/ 2147483647 h 5"/>
                  <a:gd name="T22" fmla="*/ 2147483647 w 6"/>
                  <a:gd name="T23" fmla="*/ 2147483647 h 5"/>
                  <a:gd name="T24" fmla="*/ 2147483647 w 6"/>
                  <a:gd name="T25" fmla="*/ 2147483647 h 5"/>
                  <a:gd name="T26" fmla="*/ 2147483647 w 6"/>
                  <a:gd name="T27" fmla="*/ 2147483647 h 5"/>
                  <a:gd name="T28" fmla="*/ 2147483647 w 6"/>
                  <a:gd name="T29" fmla="*/ 2147483647 h 5"/>
                  <a:gd name="T30" fmla="*/ 2147483647 w 6"/>
                  <a:gd name="T31" fmla="*/ 2147483647 h 5"/>
                  <a:gd name="T32" fmla="*/ 2147483647 w 6"/>
                  <a:gd name="T33" fmla="*/ 2147483647 h 5"/>
                  <a:gd name="T34" fmla="*/ 2147483647 w 6"/>
                  <a:gd name="T35" fmla="*/ 2147483647 h 5"/>
                  <a:gd name="T36" fmla="*/ 2147483647 w 6"/>
                  <a:gd name="T37" fmla="*/ 2147483647 h 5"/>
                  <a:gd name="T38" fmla="*/ 2147483647 w 6"/>
                  <a:gd name="T39" fmla="*/ 2147483647 h 5"/>
                  <a:gd name="T40" fmla="*/ 2147483647 w 6"/>
                  <a:gd name="T41" fmla="*/ 2147483647 h 5"/>
                  <a:gd name="T42" fmla="*/ 2147483647 w 6"/>
                  <a:gd name="T43" fmla="*/ 2147483647 h 5"/>
                  <a:gd name="T44" fmla="*/ 2147483647 w 6"/>
                  <a:gd name="T45" fmla="*/ 0 h 5"/>
                  <a:gd name="T46" fmla="*/ 2147483647 w 6"/>
                  <a:gd name="T47" fmla="*/ 2147483647 h 5"/>
                  <a:gd name="T48" fmla="*/ 2147483647 w 6"/>
                  <a:gd name="T49" fmla="*/ 2147483647 h 5"/>
                  <a:gd name="T50" fmla="*/ 2147483647 w 6"/>
                  <a:gd name="T51" fmla="*/ 0 h 5"/>
                  <a:gd name="T52" fmla="*/ 2147483647 w 6"/>
                  <a:gd name="T53" fmla="*/ 2147483647 h 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"/>
                  <a:gd name="T82" fmla="*/ 0 h 5"/>
                  <a:gd name="T83" fmla="*/ 6 w 6"/>
                  <a:gd name="T84" fmla="*/ 5 h 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9" name="Freeform 366"/>
              <p:cNvSpPr>
                <a:spLocks/>
              </p:cNvSpPr>
              <p:nvPr/>
            </p:nvSpPr>
            <p:spPr bwMode="auto">
              <a:xfrm>
                <a:off x="3646" y="973"/>
                <a:ext cx="39" cy="103"/>
              </a:xfrm>
              <a:custGeom>
                <a:avLst/>
                <a:gdLst>
                  <a:gd name="T0" fmla="*/ 2147483647 w 3"/>
                  <a:gd name="T1" fmla="*/ 2147483647 h 9"/>
                  <a:gd name="T2" fmla="*/ 0 w 3"/>
                  <a:gd name="T3" fmla="*/ 0 h 9"/>
                  <a:gd name="T4" fmla="*/ 2147483647 w 3"/>
                  <a:gd name="T5" fmla="*/ 0 h 9"/>
                  <a:gd name="T6" fmla="*/ 2147483647 w 3"/>
                  <a:gd name="T7" fmla="*/ 2147483647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9"/>
                  <a:gd name="T14" fmla="*/ 3 w 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Oval 367"/>
              <p:cNvSpPr>
                <a:spLocks noChangeArrowheads="1"/>
              </p:cNvSpPr>
              <p:nvPr/>
            </p:nvSpPr>
            <p:spPr bwMode="auto">
              <a:xfrm>
                <a:off x="3626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1" name="Oval 368"/>
              <p:cNvSpPr>
                <a:spLocks noChangeArrowheads="1"/>
              </p:cNvSpPr>
              <p:nvPr/>
            </p:nvSpPr>
            <p:spPr bwMode="auto">
              <a:xfrm>
                <a:off x="3612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2" name="Oval 369"/>
              <p:cNvSpPr>
                <a:spLocks noChangeArrowheads="1"/>
              </p:cNvSpPr>
              <p:nvPr/>
            </p:nvSpPr>
            <p:spPr bwMode="auto">
              <a:xfrm>
                <a:off x="3684" y="1076"/>
                <a:ext cx="19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3" name="Oval 370"/>
              <p:cNvSpPr>
                <a:spLocks noChangeArrowheads="1"/>
              </p:cNvSpPr>
              <p:nvPr/>
            </p:nvSpPr>
            <p:spPr bwMode="auto">
              <a:xfrm>
                <a:off x="3703" y="1076"/>
                <a:ext cx="14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4" name="Oval 371"/>
              <p:cNvSpPr>
                <a:spLocks noChangeArrowheads="1"/>
              </p:cNvSpPr>
              <p:nvPr/>
            </p:nvSpPr>
            <p:spPr bwMode="auto">
              <a:xfrm>
                <a:off x="3665" y="1076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5" name="Oval 372"/>
              <p:cNvSpPr>
                <a:spLocks noChangeArrowheads="1"/>
              </p:cNvSpPr>
              <p:nvPr/>
            </p:nvSpPr>
            <p:spPr bwMode="auto">
              <a:xfrm>
                <a:off x="3602" y="1065"/>
                <a:ext cx="10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Oval 373"/>
              <p:cNvSpPr>
                <a:spLocks noChangeArrowheads="1"/>
              </p:cNvSpPr>
              <p:nvPr/>
            </p:nvSpPr>
            <p:spPr bwMode="auto">
              <a:xfrm>
                <a:off x="3612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7" name="Oval 374"/>
              <p:cNvSpPr>
                <a:spLocks noChangeArrowheads="1"/>
              </p:cNvSpPr>
              <p:nvPr/>
            </p:nvSpPr>
            <p:spPr bwMode="auto">
              <a:xfrm>
                <a:off x="3718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8" name="Oval 375"/>
              <p:cNvSpPr>
                <a:spLocks noChangeArrowheads="1"/>
              </p:cNvSpPr>
              <p:nvPr/>
            </p:nvSpPr>
            <p:spPr bwMode="auto">
              <a:xfrm>
                <a:off x="3703" y="1065"/>
                <a:ext cx="14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9" name="Freeform 376"/>
              <p:cNvSpPr>
                <a:spLocks/>
              </p:cNvSpPr>
              <p:nvPr/>
            </p:nvSpPr>
            <p:spPr bwMode="auto">
              <a:xfrm>
                <a:off x="3593" y="1042"/>
                <a:ext cx="10" cy="23"/>
              </a:xfrm>
              <a:custGeom>
                <a:avLst/>
                <a:gdLst>
                  <a:gd name="T0" fmla="*/ 0 w 1"/>
                  <a:gd name="T1" fmla="*/ 0 h 2"/>
                  <a:gd name="T2" fmla="*/ 2147483647 w 1"/>
                  <a:gd name="T3" fmla="*/ 2147483647 h 2"/>
                  <a:gd name="T4" fmla="*/ 0 w 1"/>
                  <a:gd name="T5" fmla="*/ 2147483647 h 2"/>
                  <a:gd name="T6" fmla="*/ 2147483647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0" name="Freeform 377"/>
              <p:cNvSpPr>
                <a:spLocks/>
              </p:cNvSpPr>
              <p:nvPr/>
            </p:nvSpPr>
            <p:spPr bwMode="auto">
              <a:xfrm>
                <a:off x="3732" y="1042"/>
                <a:ext cx="10" cy="23"/>
              </a:xfrm>
              <a:custGeom>
                <a:avLst/>
                <a:gdLst>
                  <a:gd name="T0" fmla="*/ 2147483647 w 1"/>
                  <a:gd name="T1" fmla="*/ 0 h 2"/>
                  <a:gd name="T2" fmla="*/ 0 w 1"/>
                  <a:gd name="T3" fmla="*/ 2147483647 h 2"/>
                  <a:gd name="T4" fmla="*/ 2147483647 w 1"/>
                  <a:gd name="T5" fmla="*/ 2147483647 h 2"/>
                  <a:gd name="T6" fmla="*/ 0 w 1"/>
                  <a:gd name="T7" fmla="*/ 2147483647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1" name="Oval 378"/>
              <p:cNvSpPr>
                <a:spLocks noChangeArrowheads="1"/>
              </p:cNvSpPr>
              <p:nvPr/>
            </p:nvSpPr>
            <p:spPr bwMode="auto">
              <a:xfrm>
                <a:off x="3646" y="973"/>
                <a:ext cx="39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2" name="Oval 379"/>
              <p:cNvSpPr>
                <a:spLocks noChangeArrowheads="1"/>
              </p:cNvSpPr>
              <p:nvPr/>
            </p:nvSpPr>
            <p:spPr bwMode="auto">
              <a:xfrm>
                <a:off x="3665" y="996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3" name="Oval 380"/>
              <p:cNvSpPr>
                <a:spLocks noChangeArrowheads="1"/>
              </p:cNvSpPr>
              <p:nvPr/>
            </p:nvSpPr>
            <p:spPr bwMode="auto">
              <a:xfrm>
                <a:off x="3665" y="1007"/>
                <a:ext cx="5" cy="11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4" name="Oval 381"/>
              <p:cNvSpPr>
                <a:spLocks noChangeArrowheads="1"/>
              </p:cNvSpPr>
              <p:nvPr/>
            </p:nvSpPr>
            <p:spPr bwMode="auto">
              <a:xfrm>
                <a:off x="3665" y="1019"/>
                <a:ext cx="5" cy="23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5" name="Freeform 382"/>
              <p:cNvSpPr>
                <a:spLocks/>
              </p:cNvSpPr>
              <p:nvPr/>
            </p:nvSpPr>
            <p:spPr bwMode="auto">
              <a:xfrm>
                <a:off x="3458" y="1203"/>
                <a:ext cx="53" cy="23"/>
              </a:xfrm>
              <a:custGeom>
                <a:avLst/>
                <a:gdLst>
                  <a:gd name="T0" fmla="*/ 0 w 5"/>
                  <a:gd name="T1" fmla="*/ 2147483647 h 2"/>
                  <a:gd name="T2" fmla="*/ 2147483647 w 5"/>
                  <a:gd name="T3" fmla="*/ 0 h 2"/>
                  <a:gd name="T4" fmla="*/ 2147483647 w 5"/>
                  <a:gd name="T5" fmla="*/ 0 h 2"/>
                  <a:gd name="T6" fmla="*/ 2147483647 w 5"/>
                  <a:gd name="T7" fmla="*/ 2147483647 h 2"/>
                  <a:gd name="T8" fmla="*/ 0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6" name="Freeform 383"/>
              <p:cNvSpPr>
                <a:spLocks/>
              </p:cNvSpPr>
              <p:nvPr/>
            </p:nvSpPr>
            <p:spPr bwMode="auto">
              <a:xfrm>
                <a:off x="3491" y="1134"/>
                <a:ext cx="101" cy="23"/>
              </a:xfrm>
              <a:custGeom>
                <a:avLst/>
                <a:gdLst>
                  <a:gd name="T0" fmla="*/ 0 w 9"/>
                  <a:gd name="T1" fmla="*/ 0 h 2"/>
                  <a:gd name="T2" fmla="*/ 2147483647 w 9"/>
                  <a:gd name="T3" fmla="*/ 0 h 2"/>
                  <a:gd name="T4" fmla="*/ 2147483647 w 9"/>
                  <a:gd name="T5" fmla="*/ 2147483647 h 2"/>
                  <a:gd name="T6" fmla="*/ 0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7" name="Freeform 384"/>
              <p:cNvSpPr>
                <a:spLocks/>
              </p:cNvSpPr>
              <p:nvPr/>
            </p:nvSpPr>
            <p:spPr bwMode="auto">
              <a:xfrm>
                <a:off x="3544" y="1134"/>
                <a:ext cx="58" cy="46"/>
              </a:xfrm>
              <a:custGeom>
                <a:avLst/>
                <a:gdLst>
                  <a:gd name="T0" fmla="*/ 0 w 5"/>
                  <a:gd name="T1" fmla="*/ 2147483647 h 4"/>
                  <a:gd name="T2" fmla="*/ 2147483647 w 5"/>
                  <a:gd name="T3" fmla="*/ 2147483647 h 4"/>
                  <a:gd name="T4" fmla="*/ 2147483647 w 5"/>
                  <a:gd name="T5" fmla="*/ 2147483647 h 4"/>
                  <a:gd name="T6" fmla="*/ 0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8" name="Freeform 385"/>
              <p:cNvSpPr>
                <a:spLocks/>
              </p:cNvSpPr>
              <p:nvPr/>
            </p:nvSpPr>
            <p:spPr bwMode="auto">
              <a:xfrm>
                <a:off x="3559" y="1053"/>
                <a:ext cx="111" cy="80"/>
              </a:xfrm>
              <a:custGeom>
                <a:avLst/>
                <a:gdLst>
                  <a:gd name="T0" fmla="*/ 2147483647 w 10"/>
                  <a:gd name="T1" fmla="*/ 2147483647 h 7"/>
                  <a:gd name="T2" fmla="*/ 0 w 10"/>
                  <a:gd name="T3" fmla="*/ 2147483647 h 7"/>
                  <a:gd name="T4" fmla="*/ 2147483647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59" name="Freeform 386"/>
              <p:cNvSpPr>
                <a:spLocks/>
              </p:cNvSpPr>
              <p:nvPr/>
            </p:nvSpPr>
            <p:spPr bwMode="auto">
              <a:xfrm>
                <a:off x="3544" y="1099"/>
                <a:ext cx="58" cy="80"/>
              </a:xfrm>
              <a:custGeom>
                <a:avLst/>
                <a:gdLst>
                  <a:gd name="T0" fmla="*/ 2147483647 w 5"/>
                  <a:gd name="T1" fmla="*/ 2147483647 h 7"/>
                  <a:gd name="T2" fmla="*/ 2147483647 w 5"/>
                  <a:gd name="T3" fmla="*/ 2147483647 h 7"/>
                  <a:gd name="T4" fmla="*/ 0 w 5"/>
                  <a:gd name="T5" fmla="*/ 0 h 7"/>
                  <a:gd name="T6" fmla="*/ 2147483647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0" name="Freeform 387"/>
              <p:cNvSpPr>
                <a:spLocks/>
              </p:cNvSpPr>
              <p:nvPr/>
            </p:nvSpPr>
            <p:spPr bwMode="auto">
              <a:xfrm>
                <a:off x="3511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2147483647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1" name="Freeform 388"/>
              <p:cNvSpPr>
                <a:spLocks/>
              </p:cNvSpPr>
              <p:nvPr/>
            </p:nvSpPr>
            <p:spPr bwMode="auto">
              <a:xfrm>
                <a:off x="3578" y="1122"/>
                <a:ext cx="87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0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2147483647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2" name="Freeform 389"/>
              <p:cNvSpPr>
                <a:spLocks/>
              </p:cNvSpPr>
              <p:nvPr/>
            </p:nvSpPr>
            <p:spPr bwMode="auto">
              <a:xfrm>
                <a:off x="3593" y="1111"/>
                <a:ext cx="77" cy="34"/>
              </a:xfrm>
              <a:custGeom>
                <a:avLst/>
                <a:gdLst>
                  <a:gd name="T0" fmla="*/ 2147483647 w 7"/>
                  <a:gd name="T1" fmla="*/ 2147483647 h 3"/>
                  <a:gd name="T2" fmla="*/ 0 w 7"/>
                  <a:gd name="T3" fmla="*/ 2147483647 h 3"/>
                  <a:gd name="T4" fmla="*/ 2147483647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3" name="Freeform 390"/>
              <p:cNvSpPr>
                <a:spLocks/>
              </p:cNvSpPr>
              <p:nvPr/>
            </p:nvSpPr>
            <p:spPr bwMode="auto">
              <a:xfrm>
                <a:off x="3569" y="1111"/>
                <a:ext cx="34" cy="23"/>
              </a:xfrm>
              <a:custGeom>
                <a:avLst/>
                <a:gdLst>
                  <a:gd name="T0" fmla="*/ 0 w 3"/>
                  <a:gd name="T1" fmla="*/ 0 h 2"/>
                  <a:gd name="T2" fmla="*/ 2147483647 w 3"/>
                  <a:gd name="T3" fmla="*/ 2147483647 h 2"/>
                  <a:gd name="T4" fmla="*/ 0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4" name="Freeform 391"/>
              <p:cNvSpPr>
                <a:spLocks/>
              </p:cNvSpPr>
              <p:nvPr/>
            </p:nvSpPr>
            <p:spPr bwMode="auto">
              <a:xfrm>
                <a:off x="3824" y="1203"/>
                <a:ext cx="53" cy="23"/>
              </a:xfrm>
              <a:custGeom>
                <a:avLst/>
                <a:gdLst>
                  <a:gd name="T0" fmla="*/ 2147483647 w 5"/>
                  <a:gd name="T1" fmla="*/ 2147483647 h 2"/>
                  <a:gd name="T2" fmla="*/ 0 w 5"/>
                  <a:gd name="T3" fmla="*/ 0 h 2"/>
                  <a:gd name="T4" fmla="*/ 0 w 5"/>
                  <a:gd name="T5" fmla="*/ 0 h 2"/>
                  <a:gd name="T6" fmla="*/ 2147483647 w 5"/>
                  <a:gd name="T7" fmla="*/ 2147483647 h 2"/>
                  <a:gd name="T8" fmla="*/ 2147483647 w 5"/>
                  <a:gd name="T9" fmla="*/ 214748364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2"/>
                  <a:gd name="T17" fmla="*/ 5 w 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5" name="Freeform 392"/>
              <p:cNvSpPr>
                <a:spLocks/>
              </p:cNvSpPr>
              <p:nvPr/>
            </p:nvSpPr>
            <p:spPr bwMode="auto">
              <a:xfrm>
                <a:off x="3742" y="1134"/>
                <a:ext cx="101" cy="23"/>
              </a:xfrm>
              <a:custGeom>
                <a:avLst/>
                <a:gdLst>
                  <a:gd name="T0" fmla="*/ 2147483647 w 9"/>
                  <a:gd name="T1" fmla="*/ 0 h 2"/>
                  <a:gd name="T2" fmla="*/ 2147483647 w 9"/>
                  <a:gd name="T3" fmla="*/ 0 h 2"/>
                  <a:gd name="T4" fmla="*/ 0 w 9"/>
                  <a:gd name="T5" fmla="*/ 2147483647 h 2"/>
                  <a:gd name="T6" fmla="*/ 2147483647 w 9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6" name="Freeform 393"/>
              <p:cNvSpPr>
                <a:spLocks/>
              </p:cNvSpPr>
              <p:nvPr/>
            </p:nvSpPr>
            <p:spPr bwMode="auto">
              <a:xfrm>
                <a:off x="3732" y="1134"/>
                <a:ext cx="58" cy="46"/>
              </a:xfrm>
              <a:custGeom>
                <a:avLst/>
                <a:gdLst>
                  <a:gd name="T0" fmla="*/ 2147483647 w 5"/>
                  <a:gd name="T1" fmla="*/ 2147483647 h 4"/>
                  <a:gd name="T2" fmla="*/ 0 w 5"/>
                  <a:gd name="T3" fmla="*/ 2147483647 h 4"/>
                  <a:gd name="T4" fmla="*/ 2147483647 w 5"/>
                  <a:gd name="T5" fmla="*/ 2147483647 h 4"/>
                  <a:gd name="T6" fmla="*/ 2147483647 w 5"/>
                  <a:gd name="T7" fmla="*/ 2147483647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7" name="Freeform 394"/>
              <p:cNvSpPr>
                <a:spLocks/>
              </p:cNvSpPr>
              <p:nvPr/>
            </p:nvSpPr>
            <p:spPr bwMode="auto">
              <a:xfrm>
                <a:off x="3665" y="1053"/>
                <a:ext cx="111" cy="80"/>
              </a:xfrm>
              <a:custGeom>
                <a:avLst/>
                <a:gdLst>
                  <a:gd name="T0" fmla="*/ 0 w 10"/>
                  <a:gd name="T1" fmla="*/ 2147483647 h 7"/>
                  <a:gd name="T2" fmla="*/ 2147483647 w 10"/>
                  <a:gd name="T3" fmla="*/ 2147483647 h 7"/>
                  <a:gd name="T4" fmla="*/ 0 w 10"/>
                  <a:gd name="T5" fmla="*/ 2147483647 h 7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7"/>
                  <a:gd name="T11" fmla="*/ 10 w 10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8" name="Freeform 395"/>
              <p:cNvSpPr>
                <a:spLocks/>
              </p:cNvSpPr>
              <p:nvPr/>
            </p:nvSpPr>
            <p:spPr bwMode="auto">
              <a:xfrm>
                <a:off x="3732" y="1099"/>
                <a:ext cx="58" cy="80"/>
              </a:xfrm>
              <a:custGeom>
                <a:avLst/>
                <a:gdLst>
                  <a:gd name="T0" fmla="*/ 0 w 5"/>
                  <a:gd name="T1" fmla="*/ 2147483647 h 7"/>
                  <a:gd name="T2" fmla="*/ 2147483647 w 5"/>
                  <a:gd name="T3" fmla="*/ 2147483647 h 7"/>
                  <a:gd name="T4" fmla="*/ 2147483647 w 5"/>
                  <a:gd name="T5" fmla="*/ 0 h 7"/>
                  <a:gd name="T6" fmla="*/ 0 w 5"/>
                  <a:gd name="T7" fmla="*/ 214748364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7"/>
                  <a:gd name="T14" fmla="*/ 5 w 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69" name="Freeform 396"/>
              <p:cNvSpPr>
                <a:spLocks/>
              </p:cNvSpPr>
              <p:nvPr/>
            </p:nvSpPr>
            <p:spPr bwMode="auto">
              <a:xfrm>
                <a:off x="3742" y="1099"/>
                <a:ext cx="82" cy="46"/>
              </a:xfrm>
              <a:custGeom>
                <a:avLst/>
                <a:gdLst>
                  <a:gd name="T0" fmla="*/ 2147483647 w 7"/>
                  <a:gd name="T1" fmla="*/ 2147483647 h 4"/>
                  <a:gd name="T2" fmla="*/ 2147483647 w 7"/>
                  <a:gd name="T3" fmla="*/ 2147483647 h 4"/>
                  <a:gd name="T4" fmla="*/ 0 w 7"/>
                  <a:gd name="T5" fmla="*/ 2147483647 h 4"/>
                  <a:gd name="T6" fmla="*/ 2147483647 w 7"/>
                  <a:gd name="T7" fmla="*/ 0 h 4"/>
                  <a:gd name="T8" fmla="*/ 2147483647 w 7"/>
                  <a:gd name="T9" fmla="*/ 2147483647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4"/>
                  <a:gd name="T17" fmla="*/ 7 w 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0" name="Freeform 397"/>
              <p:cNvSpPr>
                <a:spLocks/>
              </p:cNvSpPr>
              <p:nvPr/>
            </p:nvSpPr>
            <p:spPr bwMode="auto">
              <a:xfrm>
                <a:off x="3670" y="1122"/>
                <a:ext cx="82" cy="80"/>
              </a:xfrm>
              <a:custGeom>
                <a:avLst/>
                <a:gdLst>
                  <a:gd name="T0" fmla="*/ 2147483647 w 7"/>
                  <a:gd name="T1" fmla="*/ 2147483647 h 7"/>
                  <a:gd name="T2" fmla="*/ 2147483647 w 7"/>
                  <a:gd name="T3" fmla="*/ 0 h 7"/>
                  <a:gd name="T4" fmla="*/ 2147483647 w 7"/>
                  <a:gd name="T5" fmla="*/ 2147483647 h 7"/>
                  <a:gd name="T6" fmla="*/ 2147483647 w 7"/>
                  <a:gd name="T7" fmla="*/ 2147483647 h 7"/>
                  <a:gd name="T8" fmla="*/ 0 w 7"/>
                  <a:gd name="T9" fmla="*/ 2147483647 h 7"/>
                  <a:gd name="T10" fmla="*/ 2147483647 w 7"/>
                  <a:gd name="T11" fmla="*/ 2147483647 h 7"/>
                  <a:gd name="T12" fmla="*/ 2147483647 w 7"/>
                  <a:gd name="T13" fmla="*/ 2147483647 h 7"/>
                  <a:gd name="T14" fmla="*/ 2147483647 w 7"/>
                  <a:gd name="T15" fmla="*/ 2147483647 h 7"/>
                  <a:gd name="T16" fmla="*/ 2147483647 w 7"/>
                  <a:gd name="T17" fmla="*/ 214748364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7"/>
                  <a:gd name="T29" fmla="*/ 7 w 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1" name="Freeform 398"/>
              <p:cNvSpPr>
                <a:spLocks/>
              </p:cNvSpPr>
              <p:nvPr/>
            </p:nvSpPr>
            <p:spPr bwMode="auto">
              <a:xfrm>
                <a:off x="3665" y="1111"/>
                <a:ext cx="77" cy="34"/>
              </a:xfrm>
              <a:custGeom>
                <a:avLst/>
                <a:gdLst>
                  <a:gd name="T0" fmla="*/ 0 w 7"/>
                  <a:gd name="T1" fmla="*/ 2147483647 h 3"/>
                  <a:gd name="T2" fmla="*/ 2147483647 w 7"/>
                  <a:gd name="T3" fmla="*/ 2147483647 h 3"/>
                  <a:gd name="T4" fmla="*/ 0 w 7"/>
                  <a:gd name="T5" fmla="*/ 2147483647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2" name="Freeform 399"/>
              <p:cNvSpPr>
                <a:spLocks/>
              </p:cNvSpPr>
              <p:nvPr/>
            </p:nvSpPr>
            <p:spPr bwMode="auto">
              <a:xfrm>
                <a:off x="3732" y="1111"/>
                <a:ext cx="34" cy="23"/>
              </a:xfrm>
              <a:custGeom>
                <a:avLst/>
                <a:gdLst>
                  <a:gd name="T0" fmla="*/ 2147483647 w 3"/>
                  <a:gd name="T1" fmla="*/ 0 h 2"/>
                  <a:gd name="T2" fmla="*/ 0 w 3"/>
                  <a:gd name="T3" fmla="*/ 2147483647 h 2"/>
                  <a:gd name="T4" fmla="*/ 2147483647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3" name="Freeform 400"/>
              <p:cNvSpPr>
                <a:spLocks/>
              </p:cNvSpPr>
              <p:nvPr/>
            </p:nvSpPr>
            <p:spPr bwMode="auto">
              <a:xfrm>
                <a:off x="3458" y="1134"/>
                <a:ext cx="410" cy="517"/>
              </a:xfrm>
              <a:custGeom>
                <a:avLst/>
                <a:gdLst>
                  <a:gd name="T0" fmla="*/ 2147483647 w 36"/>
                  <a:gd name="T1" fmla="*/ 2147483647 h 45"/>
                  <a:gd name="T2" fmla="*/ 2147483647 w 36"/>
                  <a:gd name="T3" fmla="*/ 2147483647 h 45"/>
                  <a:gd name="T4" fmla="*/ 0 w 36"/>
                  <a:gd name="T5" fmla="*/ 2147483647 h 45"/>
                  <a:gd name="T6" fmla="*/ 2147483647 w 36"/>
                  <a:gd name="T7" fmla="*/ 2147483647 h 45"/>
                  <a:gd name="T8" fmla="*/ 2147483647 w 36"/>
                  <a:gd name="T9" fmla="*/ 2147483647 h 45"/>
                  <a:gd name="T10" fmla="*/ 2147483647 w 36"/>
                  <a:gd name="T11" fmla="*/ 2147483647 h 45"/>
                  <a:gd name="T12" fmla="*/ 2147483647 w 36"/>
                  <a:gd name="T13" fmla="*/ 2147483647 h 45"/>
                  <a:gd name="T14" fmla="*/ 2147483647 w 36"/>
                  <a:gd name="T15" fmla="*/ 2147483647 h 45"/>
                  <a:gd name="T16" fmla="*/ 2147483647 w 36"/>
                  <a:gd name="T17" fmla="*/ 2147483647 h 45"/>
                  <a:gd name="T18" fmla="*/ 2147483647 w 36"/>
                  <a:gd name="T19" fmla="*/ 2147483647 h 45"/>
                  <a:gd name="T20" fmla="*/ 2147483647 w 36"/>
                  <a:gd name="T21" fmla="*/ 2147483647 h 45"/>
                  <a:gd name="T22" fmla="*/ 2147483647 w 36"/>
                  <a:gd name="T23" fmla="*/ 2147483647 h 45"/>
                  <a:gd name="T24" fmla="*/ 2147483647 w 36"/>
                  <a:gd name="T25" fmla="*/ 2147483647 h 45"/>
                  <a:gd name="T26" fmla="*/ 2147483647 w 36"/>
                  <a:gd name="T27" fmla="*/ 2147483647 h 45"/>
                  <a:gd name="T28" fmla="*/ 2147483647 w 36"/>
                  <a:gd name="T29" fmla="*/ 0 h 45"/>
                  <a:gd name="T30" fmla="*/ 2147483647 w 36"/>
                  <a:gd name="T31" fmla="*/ 2147483647 h 45"/>
                  <a:gd name="T32" fmla="*/ 2147483647 w 36"/>
                  <a:gd name="T33" fmla="*/ 2147483647 h 4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45"/>
                  <a:gd name="T53" fmla="*/ 36 w 36"/>
                  <a:gd name="T54" fmla="*/ 45 h 4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4" name="Oval 401"/>
              <p:cNvSpPr>
                <a:spLocks noChangeArrowheads="1"/>
              </p:cNvSpPr>
              <p:nvPr/>
            </p:nvSpPr>
            <p:spPr bwMode="auto">
              <a:xfrm>
                <a:off x="3602" y="1329"/>
                <a:ext cx="130" cy="126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14" tIns="38158" rIns="76314" bIns="38158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en-US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75" name="Freeform 402"/>
              <p:cNvSpPr>
                <a:spLocks/>
              </p:cNvSpPr>
              <p:nvPr/>
            </p:nvSpPr>
            <p:spPr bwMode="auto">
              <a:xfrm>
                <a:off x="3612" y="1340"/>
                <a:ext cx="92" cy="80"/>
              </a:xfrm>
              <a:custGeom>
                <a:avLst/>
                <a:gdLst>
                  <a:gd name="T0" fmla="*/ 2147483647 w 8"/>
                  <a:gd name="T1" fmla="*/ 0 h 7"/>
                  <a:gd name="T2" fmla="*/ 0 w 8"/>
                  <a:gd name="T3" fmla="*/ 2147483647 h 7"/>
                  <a:gd name="T4" fmla="*/ 2147483647 w 8"/>
                  <a:gd name="T5" fmla="*/ 2147483647 h 7"/>
                  <a:gd name="T6" fmla="*/ 2147483647 w 8"/>
                  <a:gd name="T7" fmla="*/ 2147483647 h 7"/>
                  <a:gd name="T8" fmla="*/ 2147483647 w 8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7"/>
                  <a:gd name="T17" fmla="*/ 8 w 8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7" name="Freeform 403"/>
            <p:cNvSpPr>
              <a:spLocks noEditPoints="1"/>
            </p:cNvSpPr>
            <p:nvPr/>
          </p:nvSpPr>
          <p:spPr bwMode="auto">
            <a:xfrm>
              <a:off x="9765151" y="411178"/>
              <a:ext cx="364753" cy="84931"/>
            </a:xfrm>
            <a:custGeom>
              <a:avLst/>
              <a:gdLst>
                <a:gd name="T0" fmla="*/ 2147483647 w 116"/>
                <a:gd name="T1" fmla="*/ 2147483647 h 32"/>
                <a:gd name="T2" fmla="*/ 2147483647 w 116"/>
                <a:gd name="T3" fmla="*/ 2147483647 h 32"/>
                <a:gd name="T4" fmla="*/ 2147483647 w 116"/>
                <a:gd name="T5" fmla="*/ 2147483647 h 32"/>
                <a:gd name="T6" fmla="*/ 2147483647 w 116"/>
                <a:gd name="T7" fmla="*/ 2147483647 h 32"/>
                <a:gd name="T8" fmla="*/ 2147483647 w 116"/>
                <a:gd name="T9" fmla="*/ 2147483647 h 32"/>
                <a:gd name="T10" fmla="*/ 2147483647 w 116"/>
                <a:gd name="T11" fmla="*/ 2147483647 h 32"/>
                <a:gd name="T12" fmla="*/ 2147483647 w 116"/>
                <a:gd name="T13" fmla="*/ 2147483647 h 32"/>
                <a:gd name="T14" fmla="*/ 2147483647 w 116"/>
                <a:gd name="T15" fmla="*/ 2147483647 h 32"/>
                <a:gd name="T16" fmla="*/ 2147483647 w 116"/>
                <a:gd name="T17" fmla="*/ 2147483647 h 32"/>
                <a:gd name="T18" fmla="*/ 2147483647 w 116"/>
                <a:gd name="T19" fmla="*/ 2147483647 h 32"/>
                <a:gd name="T20" fmla="*/ 2147483647 w 116"/>
                <a:gd name="T21" fmla="*/ 2147483647 h 32"/>
                <a:gd name="T22" fmla="*/ 2147483647 w 116"/>
                <a:gd name="T23" fmla="*/ 2147483647 h 32"/>
                <a:gd name="T24" fmla="*/ 2147483647 w 116"/>
                <a:gd name="T25" fmla="*/ 2147483647 h 32"/>
                <a:gd name="T26" fmla="*/ 2147483647 w 116"/>
                <a:gd name="T27" fmla="*/ 2147483647 h 32"/>
                <a:gd name="T28" fmla="*/ 2147483647 w 116"/>
                <a:gd name="T29" fmla="*/ 2147483647 h 32"/>
                <a:gd name="T30" fmla="*/ 2147483647 w 116"/>
                <a:gd name="T31" fmla="*/ 2147483647 h 32"/>
                <a:gd name="T32" fmla="*/ 2147483647 w 116"/>
                <a:gd name="T33" fmla="*/ 2147483647 h 32"/>
                <a:gd name="T34" fmla="*/ 2147483647 w 116"/>
                <a:gd name="T35" fmla="*/ 2147483647 h 32"/>
                <a:gd name="T36" fmla="*/ 2147483647 w 116"/>
                <a:gd name="T37" fmla="*/ 2147483647 h 32"/>
                <a:gd name="T38" fmla="*/ 2147483647 w 116"/>
                <a:gd name="T39" fmla="*/ 2147483647 h 32"/>
                <a:gd name="T40" fmla="*/ 2147483647 w 116"/>
                <a:gd name="T41" fmla="*/ 2147483647 h 32"/>
                <a:gd name="T42" fmla="*/ 2147483647 w 116"/>
                <a:gd name="T43" fmla="*/ 2147483647 h 32"/>
                <a:gd name="T44" fmla="*/ 2147483647 w 116"/>
                <a:gd name="T45" fmla="*/ 2147483647 h 32"/>
                <a:gd name="T46" fmla="*/ 2147483647 w 116"/>
                <a:gd name="T47" fmla="*/ 2147483647 h 32"/>
                <a:gd name="T48" fmla="*/ 2147483647 w 116"/>
                <a:gd name="T49" fmla="*/ 2147483647 h 32"/>
                <a:gd name="T50" fmla="*/ 2147483647 w 116"/>
                <a:gd name="T51" fmla="*/ 2147483647 h 32"/>
                <a:gd name="T52" fmla="*/ 2147483647 w 116"/>
                <a:gd name="T53" fmla="*/ 2147483647 h 32"/>
                <a:gd name="T54" fmla="*/ 2147483647 w 116"/>
                <a:gd name="T55" fmla="*/ 2147483647 h 32"/>
                <a:gd name="T56" fmla="*/ 2147483647 w 116"/>
                <a:gd name="T57" fmla="*/ 2147483647 h 32"/>
                <a:gd name="T58" fmla="*/ 2147483647 w 116"/>
                <a:gd name="T59" fmla="*/ 2147483647 h 32"/>
                <a:gd name="T60" fmla="*/ 2147483647 w 116"/>
                <a:gd name="T61" fmla="*/ 2147483647 h 32"/>
                <a:gd name="T62" fmla="*/ 2147483647 w 116"/>
                <a:gd name="T63" fmla="*/ 2147483647 h 32"/>
                <a:gd name="T64" fmla="*/ 2147483647 w 116"/>
                <a:gd name="T65" fmla="*/ 2147483647 h 32"/>
                <a:gd name="T66" fmla="*/ 2147483647 w 116"/>
                <a:gd name="T67" fmla="*/ 2147483647 h 32"/>
                <a:gd name="T68" fmla="*/ 2147483647 w 116"/>
                <a:gd name="T69" fmla="*/ 2147483647 h 32"/>
                <a:gd name="T70" fmla="*/ 2147483647 w 116"/>
                <a:gd name="T71" fmla="*/ 2147483647 h 32"/>
                <a:gd name="T72" fmla="*/ 2147483647 w 116"/>
                <a:gd name="T73" fmla="*/ 2147483647 h 32"/>
                <a:gd name="T74" fmla="*/ 2147483647 w 116"/>
                <a:gd name="T75" fmla="*/ 2147483647 h 32"/>
                <a:gd name="T76" fmla="*/ 2147483647 w 116"/>
                <a:gd name="T77" fmla="*/ 2147483647 h 32"/>
                <a:gd name="T78" fmla="*/ 2147483647 w 116"/>
                <a:gd name="T79" fmla="*/ 2147483647 h 32"/>
                <a:gd name="T80" fmla="*/ 2147483647 w 116"/>
                <a:gd name="T81" fmla="*/ 2147483647 h 32"/>
                <a:gd name="T82" fmla="*/ 2147483647 w 116"/>
                <a:gd name="T83" fmla="*/ 2147483647 h 32"/>
                <a:gd name="T84" fmla="*/ 2147483647 w 116"/>
                <a:gd name="T85" fmla="*/ 2147483647 h 32"/>
                <a:gd name="T86" fmla="*/ 2147483647 w 116"/>
                <a:gd name="T87" fmla="*/ 2147483647 h 32"/>
                <a:gd name="T88" fmla="*/ 2147483647 w 116"/>
                <a:gd name="T89" fmla="*/ 2147483647 h 32"/>
                <a:gd name="T90" fmla="*/ 2147483647 w 116"/>
                <a:gd name="T91" fmla="*/ 2147483647 h 32"/>
                <a:gd name="T92" fmla="*/ 2147483647 w 116"/>
                <a:gd name="T93" fmla="*/ 2147483647 h 32"/>
                <a:gd name="T94" fmla="*/ 2147483647 w 116"/>
                <a:gd name="T95" fmla="*/ 2147483647 h 32"/>
                <a:gd name="T96" fmla="*/ 2147483647 w 116"/>
                <a:gd name="T97" fmla="*/ 2147483647 h 32"/>
                <a:gd name="T98" fmla="*/ 2147483647 w 116"/>
                <a:gd name="T99" fmla="*/ 2147483647 h 32"/>
                <a:gd name="T100" fmla="*/ 2147483647 w 116"/>
                <a:gd name="T101" fmla="*/ 2147483647 h 32"/>
                <a:gd name="T102" fmla="*/ 2147483647 w 116"/>
                <a:gd name="T103" fmla="*/ 2147483647 h 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6"/>
                <a:gd name="T157" fmla="*/ 0 h 32"/>
                <a:gd name="T158" fmla="*/ 116 w 116"/>
                <a:gd name="T159" fmla="*/ 32 h 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  <a:miter lim="800000"/>
              <a:headEnd/>
              <a:tailEnd/>
            </a:ln>
          </p:spPr>
          <p:txBody>
            <a:bodyPr lIns="76335" tIns="38169" rIns="76335" bIns="38169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ru-RU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18" name="Group 404"/>
            <p:cNvGrpSpPr>
              <a:grpSpLocks/>
            </p:cNvGrpSpPr>
            <p:nvPr/>
          </p:nvGrpSpPr>
          <p:grpSpPr bwMode="auto">
            <a:xfrm>
              <a:off x="9740375" y="139769"/>
              <a:ext cx="399990" cy="272794"/>
              <a:chOff x="4423" y="1252"/>
              <a:chExt cx="1453" cy="1182"/>
            </a:xfrm>
          </p:grpSpPr>
          <p:sp>
            <p:nvSpPr>
              <p:cNvPr id="21" name="Freeform 405"/>
              <p:cNvSpPr>
                <a:spLocks noEditPoints="1"/>
              </p:cNvSpPr>
              <p:nvPr/>
            </p:nvSpPr>
            <p:spPr bwMode="auto">
              <a:xfrm>
                <a:off x="4421" y="1250"/>
                <a:ext cx="1455" cy="1126"/>
              </a:xfrm>
              <a:custGeom>
                <a:avLst/>
                <a:gdLst>
                  <a:gd name="T0" fmla="*/ 2147483647 w 127"/>
                  <a:gd name="T1" fmla="*/ 2147483647 h 98"/>
                  <a:gd name="T2" fmla="*/ 2147483647 w 127"/>
                  <a:gd name="T3" fmla="*/ 2147483647 h 98"/>
                  <a:gd name="T4" fmla="*/ 2147483647 w 127"/>
                  <a:gd name="T5" fmla="*/ 2147483647 h 98"/>
                  <a:gd name="T6" fmla="*/ 2147483647 w 127"/>
                  <a:gd name="T7" fmla="*/ 2147483647 h 98"/>
                  <a:gd name="T8" fmla="*/ 2147483647 w 127"/>
                  <a:gd name="T9" fmla="*/ 0 h 98"/>
                  <a:gd name="T10" fmla="*/ 2147483647 w 127"/>
                  <a:gd name="T11" fmla="*/ 2147483647 h 98"/>
                  <a:gd name="T12" fmla="*/ 2147483647 w 127"/>
                  <a:gd name="T13" fmla="*/ 2147483647 h 98"/>
                  <a:gd name="T14" fmla="*/ 2147483647 w 127"/>
                  <a:gd name="T15" fmla="*/ 2147483647 h 98"/>
                  <a:gd name="T16" fmla="*/ 2147483647 w 127"/>
                  <a:gd name="T17" fmla="*/ 2147483647 h 98"/>
                  <a:gd name="T18" fmla="*/ 2147483647 w 127"/>
                  <a:gd name="T19" fmla="*/ 2147483647 h 98"/>
                  <a:gd name="T20" fmla="*/ 2147483647 w 127"/>
                  <a:gd name="T21" fmla="*/ 2147483647 h 98"/>
                  <a:gd name="T22" fmla="*/ 0 w 127"/>
                  <a:gd name="T23" fmla="*/ 2147483647 h 98"/>
                  <a:gd name="T24" fmla="*/ 2147483647 w 127"/>
                  <a:gd name="T25" fmla="*/ 0 h 98"/>
                  <a:gd name="T26" fmla="*/ 2147483647 w 127"/>
                  <a:gd name="T27" fmla="*/ 2147483647 h 9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98"/>
                  <a:gd name="T44" fmla="*/ 127 w 127"/>
                  <a:gd name="T45" fmla="*/ 98 h 9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406"/>
              <p:cNvSpPr>
                <a:spLocks noEditPoints="1"/>
              </p:cNvSpPr>
              <p:nvPr/>
            </p:nvSpPr>
            <p:spPr bwMode="auto">
              <a:xfrm>
                <a:off x="4474" y="1330"/>
                <a:ext cx="1339" cy="1086"/>
              </a:xfrm>
              <a:custGeom>
                <a:avLst/>
                <a:gdLst>
                  <a:gd name="T0" fmla="*/ 2147483647 w 117"/>
                  <a:gd name="T1" fmla="*/ 2147483647 h 94"/>
                  <a:gd name="T2" fmla="*/ 2147483647 w 117"/>
                  <a:gd name="T3" fmla="*/ 2147483647 h 94"/>
                  <a:gd name="T4" fmla="*/ 2147483647 w 117"/>
                  <a:gd name="T5" fmla="*/ 2147483647 h 94"/>
                  <a:gd name="T6" fmla="*/ 2147483647 w 117"/>
                  <a:gd name="T7" fmla="*/ 2147483647 h 94"/>
                  <a:gd name="T8" fmla="*/ 2147483647 w 117"/>
                  <a:gd name="T9" fmla="*/ 0 h 94"/>
                  <a:gd name="T10" fmla="*/ 2147483647 w 117"/>
                  <a:gd name="T11" fmla="*/ 2147483647 h 94"/>
                  <a:gd name="T12" fmla="*/ 2147483647 w 117"/>
                  <a:gd name="T13" fmla="*/ 2147483647 h 94"/>
                  <a:gd name="T14" fmla="*/ 2147483647 w 117"/>
                  <a:gd name="T15" fmla="*/ 2147483647 h 94"/>
                  <a:gd name="T16" fmla="*/ 2147483647 w 117"/>
                  <a:gd name="T17" fmla="*/ 2147483647 h 94"/>
                  <a:gd name="T18" fmla="*/ 2147483647 w 117"/>
                  <a:gd name="T19" fmla="*/ 2147483647 h 94"/>
                  <a:gd name="T20" fmla="*/ 2147483647 w 117"/>
                  <a:gd name="T21" fmla="*/ 2147483647 h 94"/>
                  <a:gd name="T22" fmla="*/ 0 w 117"/>
                  <a:gd name="T23" fmla="*/ 2147483647 h 94"/>
                  <a:gd name="T24" fmla="*/ 2147483647 w 117"/>
                  <a:gd name="T25" fmla="*/ 0 h 94"/>
                  <a:gd name="T26" fmla="*/ 2147483647 w 117"/>
                  <a:gd name="T27" fmla="*/ 2147483647 h 9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17"/>
                  <a:gd name="T43" fmla="*/ 0 h 94"/>
                  <a:gd name="T44" fmla="*/ 117 w 117"/>
                  <a:gd name="T45" fmla="*/ 94 h 9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407"/>
              <p:cNvSpPr>
                <a:spLocks noEditPoints="1"/>
              </p:cNvSpPr>
              <p:nvPr/>
            </p:nvSpPr>
            <p:spPr bwMode="auto">
              <a:xfrm>
                <a:off x="4537" y="1434"/>
                <a:ext cx="1204" cy="1000"/>
              </a:xfrm>
              <a:custGeom>
                <a:avLst/>
                <a:gdLst>
                  <a:gd name="T0" fmla="*/ 2147483647 w 105"/>
                  <a:gd name="T1" fmla="*/ 2147483647 h 87"/>
                  <a:gd name="T2" fmla="*/ 2147483647 w 105"/>
                  <a:gd name="T3" fmla="*/ 2147483647 h 87"/>
                  <a:gd name="T4" fmla="*/ 2147483647 w 105"/>
                  <a:gd name="T5" fmla="*/ 2147483647 h 87"/>
                  <a:gd name="T6" fmla="*/ 2147483647 w 105"/>
                  <a:gd name="T7" fmla="*/ 2147483647 h 87"/>
                  <a:gd name="T8" fmla="*/ 2147483647 w 105"/>
                  <a:gd name="T9" fmla="*/ 0 h 87"/>
                  <a:gd name="T10" fmla="*/ 2147483647 w 105"/>
                  <a:gd name="T11" fmla="*/ 2147483647 h 87"/>
                  <a:gd name="T12" fmla="*/ 2147483647 w 105"/>
                  <a:gd name="T13" fmla="*/ 2147483647 h 87"/>
                  <a:gd name="T14" fmla="*/ 2147483647 w 105"/>
                  <a:gd name="T15" fmla="*/ 2147483647 h 87"/>
                  <a:gd name="T16" fmla="*/ 2147483647 w 105"/>
                  <a:gd name="T17" fmla="*/ 2147483647 h 87"/>
                  <a:gd name="T18" fmla="*/ 2147483647 w 105"/>
                  <a:gd name="T19" fmla="*/ 2147483647 h 87"/>
                  <a:gd name="T20" fmla="*/ 2147483647 w 105"/>
                  <a:gd name="T21" fmla="*/ 2147483647 h 87"/>
                  <a:gd name="T22" fmla="*/ 0 w 105"/>
                  <a:gd name="T23" fmla="*/ 2147483647 h 87"/>
                  <a:gd name="T24" fmla="*/ 2147483647 w 105"/>
                  <a:gd name="T25" fmla="*/ 0 h 87"/>
                  <a:gd name="T26" fmla="*/ 2147483647 w 105"/>
                  <a:gd name="T27" fmla="*/ 2147483647 h 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5"/>
                  <a:gd name="T43" fmla="*/ 0 h 87"/>
                  <a:gd name="T44" fmla="*/ 105 w 105"/>
                  <a:gd name="T45" fmla="*/ 87 h 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  <a:headEnd/>
                <a:tailEnd/>
              </a:ln>
            </p:spPr>
            <p:txBody>
              <a:bodyPr lIns="76335" tIns="38169" rIns="76335" bIns="38169"/>
              <a:lstStyle>
                <a:defPPr>
                  <a:defRPr lang="ru-RU"/>
                </a:defPPr>
                <a:lvl1pPr marL="0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89626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779252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168878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58503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948129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37755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727381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117007" algn="l" defTabSz="779252" rtl="0" eaLnBrk="1" latinLnBrk="0" hangingPunct="1"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0113">
                  <a:defRPr/>
                </a:pPr>
                <a:endParaRPr lang="ru-RU" sz="835" kern="0" dirty="0">
                  <a:solidFill>
                    <a:sysClr val="windowText" lastClr="000000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" name="Oval 408"/>
            <p:cNvSpPr>
              <a:spLocks noChangeArrowheads="1"/>
            </p:cNvSpPr>
            <p:nvPr/>
          </p:nvSpPr>
          <p:spPr bwMode="auto">
            <a:xfrm>
              <a:off x="10180281" y="267857"/>
              <a:ext cx="34411" cy="2908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0" name="Oval 409"/>
            <p:cNvSpPr>
              <a:spLocks noChangeArrowheads="1"/>
            </p:cNvSpPr>
            <p:nvPr/>
          </p:nvSpPr>
          <p:spPr bwMode="auto">
            <a:xfrm>
              <a:off x="9653660" y="265319"/>
              <a:ext cx="33034" cy="2908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  <a:round/>
              <a:headEnd/>
              <a:tailEnd/>
            </a:ln>
          </p:spPr>
          <p:txBody>
            <a:bodyPr lIns="76314" tIns="38158" rIns="76314" bIns="38158"/>
            <a:lstStyle>
              <a:defPPr>
                <a:defRPr lang="ru-RU"/>
              </a:defPPr>
              <a:lvl1pPr marL="0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89626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79252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68878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58503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948129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37755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727381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117007" algn="l" defTabSz="779252" rtl="0" eaLnBrk="1" latinLnBrk="0" hangingPunct="1"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0113">
                <a:defRPr/>
              </a:pPr>
              <a:endParaRPr lang="en-US" sz="835" kern="0" dirty="0">
                <a:solidFill>
                  <a:sysClr val="windowText" lastClr="000000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601"/>
            <a:ext cx="9144000" cy="7152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9" b="2920"/>
          <a:stretch/>
        </p:blipFill>
        <p:spPr>
          <a:xfrm>
            <a:off x="0" y="1348881"/>
            <a:ext cx="9144000" cy="55091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560" y="5768402"/>
            <a:ext cx="1678384" cy="102027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77" name="Соединительная линия уступом 376"/>
          <p:cNvCxnSpPr/>
          <p:nvPr/>
        </p:nvCxnSpPr>
        <p:spPr>
          <a:xfrm rot="10800000">
            <a:off x="6229351" y="6197599"/>
            <a:ext cx="802210" cy="389468"/>
          </a:xfrm>
          <a:prstGeom prst="bentConnector3">
            <a:avLst>
              <a:gd name="adj1" fmla="val 99077"/>
            </a:avLst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0" name="Рисунок 37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092" y="4216129"/>
            <a:ext cx="1569840" cy="116874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82" name="Соединительная линия уступом 381"/>
          <p:cNvCxnSpPr/>
          <p:nvPr/>
        </p:nvCxnSpPr>
        <p:spPr>
          <a:xfrm rot="10800000">
            <a:off x="4764882" y="4411033"/>
            <a:ext cx="802210" cy="389468"/>
          </a:xfrm>
          <a:prstGeom prst="bentConnector3">
            <a:avLst>
              <a:gd name="adj1" fmla="val 99077"/>
            </a:avLst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4" name="Рисунок 38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592" y="3284655"/>
            <a:ext cx="1697156" cy="890587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85" name="Соединительная линия уступом 384"/>
          <p:cNvCxnSpPr>
            <a:stCxn id="384" idx="1"/>
          </p:cNvCxnSpPr>
          <p:nvPr/>
        </p:nvCxnSpPr>
        <p:spPr>
          <a:xfrm rot="10800000" flipV="1">
            <a:off x="4593608" y="3729948"/>
            <a:ext cx="573984" cy="36857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9" name="Рисунок 38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216" y="4974143"/>
            <a:ext cx="1853444" cy="122345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90" name="Соединительная линия уступом 389"/>
          <p:cNvCxnSpPr>
            <a:stCxn id="389" idx="0"/>
          </p:cNvCxnSpPr>
          <p:nvPr/>
        </p:nvCxnSpPr>
        <p:spPr>
          <a:xfrm rot="5400000" flipH="1" flipV="1">
            <a:off x="3405223" y="4126493"/>
            <a:ext cx="797366" cy="897937"/>
          </a:xfrm>
          <a:prstGeom prst="bentConnector2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2" name="Рисунок 39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94" y="2650038"/>
            <a:ext cx="1585913" cy="220130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93" name="Соединительная линия уступом 392"/>
          <p:cNvCxnSpPr>
            <a:stCxn id="392" idx="3"/>
          </p:cNvCxnSpPr>
          <p:nvPr/>
        </p:nvCxnSpPr>
        <p:spPr>
          <a:xfrm>
            <a:off x="1980407" y="3750689"/>
            <a:ext cx="2260463" cy="352751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5" name="Рисунок 39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506" y="2010597"/>
            <a:ext cx="1853690" cy="102723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96" name="Соединительная линия уступом 395"/>
          <p:cNvCxnSpPr>
            <a:stCxn id="395" idx="1"/>
          </p:cNvCxnSpPr>
          <p:nvPr/>
        </p:nvCxnSpPr>
        <p:spPr>
          <a:xfrm rot="10800000" flipV="1">
            <a:off x="4156141" y="2524214"/>
            <a:ext cx="1146365" cy="106068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9" name="Рисунок 39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926" y="1422219"/>
            <a:ext cx="1576826" cy="220486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401" name="Соединительная линия уступом 400"/>
          <p:cNvCxnSpPr>
            <a:stCxn id="399" idx="3"/>
          </p:cNvCxnSpPr>
          <p:nvPr/>
        </p:nvCxnSpPr>
        <p:spPr>
          <a:xfrm>
            <a:off x="3676753" y="2524651"/>
            <a:ext cx="543029" cy="971259"/>
          </a:xfrm>
          <a:prstGeom prst="bentConnector2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445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Рисунок 9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3491"/>
            <a:ext cx="9144000" cy="6164509"/>
          </a:xfrm>
          <a:prstGeom prst="rect">
            <a:avLst/>
          </a:prstGeom>
        </p:spPr>
      </p:pic>
      <p:sp>
        <p:nvSpPr>
          <p:cNvPr id="3" name="Полилиния 2"/>
          <p:cNvSpPr/>
          <p:nvPr/>
        </p:nvSpPr>
        <p:spPr>
          <a:xfrm>
            <a:off x="3096883" y="534838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олилиния 84"/>
          <p:cNvSpPr/>
          <p:nvPr/>
        </p:nvSpPr>
        <p:spPr>
          <a:xfrm>
            <a:off x="2422163" y="589710"/>
            <a:ext cx="276777" cy="661988"/>
          </a:xfrm>
          <a:custGeom>
            <a:avLst/>
            <a:gdLst>
              <a:gd name="connsiteX0" fmla="*/ 276777 w 276777"/>
              <a:gd name="connsiteY0" fmla="*/ 661988 h 661988"/>
              <a:gd name="connsiteX1" fmla="*/ 238677 w 276777"/>
              <a:gd name="connsiteY1" fmla="*/ 642938 h 661988"/>
              <a:gd name="connsiteX2" fmla="*/ 205339 w 276777"/>
              <a:gd name="connsiteY2" fmla="*/ 647700 h 661988"/>
              <a:gd name="connsiteX3" fmla="*/ 191052 w 276777"/>
              <a:gd name="connsiteY3" fmla="*/ 642938 h 661988"/>
              <a:gd name="connsiteX4" fmla="*/ 186289 w 276777"/>
              <a:gd name="connsiteY4" fmla="*/ 600075 h 661988"/>
              <a:gd name="connsiteX5" fmla="*/ 181527 w 276777"/>
              <a:gd name="connsiteY5" fmla="*/ 566738 h 661988"/>
              <a:gd name="connsiteX6" fmla="*/ 176764 w 276777"/>
              <a:gd name="connsiteY6" fmla="*/ 523875 h 661988"/>
              <a:gd name="connsiteX7" fmla="*/ 172002 w 276777"/>
              <a:gd name="connsiteY7" fmla="*/ 504825 h 661988"/>
              <a:gd name="connsiteX8" fmla="*/ 167239 w 276777"/>
              <a:gd name="connsiteY8" fmla="*/ 490538 h 661988"/>
              <a:gd name="connsiteX9" fmla="*/ 138664 w 276777"/>
              <a:gd name="connsiteY9" fmla="*/ 481013 h 661988"/>
              <a:gd name="connsiteX10" fmla="*/ 100564 w 276777"/>
              <a:gd name="connsiteY10" fmla="*/ 447675 h 661988"/>
              <a:gd name="connsiteX11" fmla="*/ 95802 w 276777"/>
              <a:gd name="connsiteY11" fmla="*/ 381000 h 661988"/>
              <a:gd name="connsiteX12" fmla="*/ 86277 w 276777"/>
              <a:gd name="connsiteY12" fmla="*/ 342900 h 661988"/>
              <a:gd name="connsiteX13" fmla="*/ 71989 w 276777"/>
              <a:gd name="connsiteY13" fmla="*/ 290513 h 661988"/>
              <a:gd name="connsiteX14" fmla="*/ 62464 w 276777"/>
              <a:gd name="connsiteY14" fmla="*/ 261938 h 661988"/>
              <a:gd name="connsiteX15" fmla="*/ 52939 w 276777"/>
              <a:gd name="connsiteY15" fmla="*/ 247650 h 661988"/>
              <a:gd name="connsiteX16" fmla="*/ 43414 w 276777"/>
              <a:gd name="connsiteY16" fmla="*/ 219075 h 661988"/>
              <a:gd name="connsiteX17" fmla="*/ 29127 w 276777"/>
              <a:gd name="connsiteY17" fmla="*/ 171450 h 661988"/>
              <a:gd name="connsiteX18" fmla="*/ 19602 w 276777"/>
              <a:gd name="connsiteY18" fmla="*/ 142875 h 661988"/>
              <a:gd name="connsiteX19" fmla="*/ 14839 w 276777"/>
              <a:gd name="connsiteY19" fmla="*/ 114300 h 661988"/>
              <a:gd name="connsiteX20" fmla="*/ 5314 w 276777"/>
              <a:gd name="connsiteY20" fmla="*/ 66675 h 661988"/>
              <a:gd name="connsiteX21" fmla="*/ 552 w 276777"/>
              <a:gd name="connsiteY21" fmla="*/ 52388 h 661988"/>
              <a:gd name="connsiteX22" fmla="*/ 552 w 276777"/>
              <a:gd name="connsiteY22" fmla="*/ 0 h 66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76777" h="661988">
                <a:moveTo>
                  <a:pt x="276777" y="661988"/>
                </a:moveTo>
                <a:cubicBezTo>
                  <a:pt x="272291" y="659296"/>
                  <a:pt x="248931" y="642938"/>
                  <a:pt x="238677" y="642938"/>
                </a:cubicBezTo>
                <a:cubicBezTo>
                  <a:pt x="227452" y="642938"/>
                  <a:pt x="216452" y="646113"/>
                  <a:pt x="205339" y="647700"/>
                </a:cubicBezTo>
                <a:cubicBezTo>
                  <a:pt x="200577" y="646113"/>
                  <a:pt x="192916" y="647599"/>
                  <a:pt x="191052" y="642938"/>
                </a:cubicBezTo>
                <a:cubicBezTo>
                  <a:pt x="185713" y="629591"/>
                  <a:pt x="188072" y="614340"/>
                  <a:pt x="186289" y="600075"/>
                </a:cubicBezTo>
                <a:cubicBezTo>
                  <a:pt x="184897" y="588937"/>
                  <a:pt x="182919" y="577876"/>
                  <a:pt x="181527" y="566738"/>
                </a:cubicBezTo>
                <a:cubicBezTo>
                  <a:pt x="179744" y="552473"/>
                  <a:pt x="178950" y="538083"/>
                  <a:pt x="176764" y="523875"/>
                </a:cubicBezTo>
                <a:cubicBezTo>
                  <a:pt x="175769" y="517406"/>
                  <a:pt x="173800" y="511119"/>
                  <a:pt x="172002" y="504825"/>
                </a:cubicBezTo>
                <a:cubicBezTo>
                  <a:pt x="170623" y="499998"/>
                  <a:pt x="171324" y="493456"/>
                  <a:pt x="167239" y="490538"/>
                </a:cubicBezTo>
                <a:cubicBezTo>
                  <a:pt x="159069" y="484702"/>
                  <a:pt x="138664" y="481013"/>
                  <a:pt x="138664" y="481013"/>
                </a:cubicBezTo>
                <a:cubicBezTo>
                  <a:pt x="105326" y="458788"/>
                  <a:pt x="116439" y="471488"/>
                  <a:pt x="100564" y="447675"/>
                </a:cubicBezTo>
                <a:cubicBezTo>
                  <a:pt x="98977" y="425450"/>
                  <a:pt x="98135" y="403159"/>
                  <a:pt x="95802" y="381000"/>
                </a:cubicBezTo>
                <a:cubicBezTo>
                  <a:pt x="92612" y="350697"/>
                  <a:pt x="92012" y="365840"/>
                  <a:pt x="86277" y="342900"/>
                </a:cubicBezTo>
                <a:cubicBezTo>
                  <a:pt x="72814" y="289049"/>
                  <a:pt x="92422" y="351814"/>
                  <a:pt x="71989" y="290513"/>
                </a:cubicBezTo>
                <a:cubicBezTo>
                  <a:pt x="71987" y="290508"/>
                  <a:pt x="62468" y="261943"/>
                  <a:pt x="62464" y="261938"/>
                </a:cubicBezTo>
                <a:lnTo>
                  <a:pt x="52939" y="247650"/>
                </a:lnTo>
                <a:cubicBezTo>
                  <a:pt x="49764" y="238125"/>
                  <a:pt x="45849" y="228816"/>
                  <a:pt x="43414" y="219075"/>
                </a:cubicBezTo>
                <a:cubicBezTo>
                  <a:pt x="36218" y="190289"/>
                  <a:pt x="40720" y="206228"/>
                  <a:pt x="29127" y="171450"/>
                </a:cubicBezTo>
                <a:cubicBezTo>
                  <a:pt x="29123" y="171439"/>
                  <a:pt x="19604" y="142886"/>
                  <a:pt x="19602" y="142875"/>
                </a:cubicBezTo>
                <a:cubicBezTo>
                  <a:pt x="18014" y="133350"/>
                  <a:pt x="16619" y="123791"/>
                  <a:pt x="14839" y="114300"/>
                </a:cubicBezTo>
                <a:cubicBezTo>
                  <a:pt x="11855" y="98388"/>
                  <a:pt x="10433" y="82034"/>
                  <a:pt x="5314" y="66675"/>
                </a:cubicBezTo>
                <a:cubicBezTo>
                  <a:pt x="3727" y="61913"/>
                  <a:pt x="910" y="57395"/>
                  <a:pt x="552" y="52388"/>
                </a:cubicBezTo>
                <a:cubicBezTo>
                  <a:pt x="-692" y="34970"/>
                  <a:pt x="552" y="17463"/>
                  <a:pt x="552" y="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олилиния 1"/>
          <p:cNvSpPr/>
          <p:nvPr/>
        </p:nvSpPr>
        <p:spPr>
          <a:xfrm>
            <a:off x="2421374" y="589710"/>
            <a:ext cx="276777" cy="661988"/>
          </a:xfrm>
          <a:custGeom>
            <a:avLst/>
            <a:gdLst>
              <a:gd name="connsiteX0" fmla="*/ 276777 w 276777"/>
              <a:gd name="connsiteY0" fmla="*/ 661988 h 661988"/>
              <a:gd name="connsiteX1" fmla="*/ 238677 w 276777"/>
              <a:gd name="connsiteY1" fmla="*/ 642938 h 661988"/>
              <a:gd name="connsiteX2" fmla="*/ 205339 w 276777"/>
              <a:gd name="connsiteY2" fmla="*/ 647700 h 661988"/>
              <a:gd name="connsiteX3" fmla="*/ 191052 w 276777"/>
              <a:gd name="connsiteY3" fmla="*/ 642938 h 661988"/>
              <a:gd name="connsiteX4" fmla="*/ 186289 w 276777"/>
              <a:gd name="connsiteY4" fmla="*/ 600075 h 661988"/>
              <a:gd name="connsiteX5" fmla="*/ 181527 w 276777"/>
              <a:gd name="connsiteY5" fmla="*/ 566738 h 661988"/>
              <a:gd name="connsiteX6" fmla="*/ 176764 w 276777"/>
              <a:gd name="connsiteY6" fmla="*/ 523875 h 661988"/>
              <a:gd name="connsiteX7" fmla="*/ 172002 w 276777"/>
              <a:gd name="connsiteY7" fmla="*/ 504825 h 661988"/>
              <a:gd name="connsiteX8" fmla="*/ 167239 w 276777"/>
              <a:gd name="connsiteY8" fmla="*/ 490538 h 661988"/>
              <a:gd name="connsiteX9" fmla="*/ 138664 w 276777"/>
              <a:gd name="connsiteY9" fmla="*/ 481013 h 661988"/>
              <a:gd name="connsiteX10" fmla="*/ 100564 w 276777"/>
              <a:gd name="connsiteY10" fmla="*/ 447675 h 661988"/>
              <a:gd name="connsiteX11" fmla="*/ 95802 w 276777"/>
              <a:gd name="connsiteY11" fmla="*/ 381000 h 661988"/>
              <a:gd name="connsiteX12" fmla="*/ 86277 w 276777"/>
              <a:gd name="connsiteY12" fmla="*/ 342900 h 661988"/>
              <a:gd name="connsiteX13" fmla="*/ 71989 w 276777"/>
              <a:gd name="connsiteY13" fmla="*/ 290513 h 661988"/>
              <a:gd name="connsiteX14" fmla="*/ 62464 w 276777"/>
              <a:gd name="connsiteY14" fmla="*/ 261938 h 661988"/>
              <a:gd name="connsiteX15" fmla="*/ 52939 w 276777"/>
              <a:gd name="connsiteY15" fmla="*/ 247650 h 661988"/>
              <a:gd name="connsiteX16" fmla="*/ 43414 w 276777"/>
              <a:gd name="connsiteY16" fmla="*/ 219075 h 661988"/>
              <a:gd name="connsiteX17" fmla="*/ 29127 w 276777"/>
              <a:gd name="connsiteY17" fmla="*/ 171450 h 661988"/>
              <a:gd name="connsiteX18" fmla="*/ 19602 w 276777"/>
              <a:gd name="connsiteY18" fmla="*/ 142875 h 661988"/>
              <a:gd name="connsiteX19" fmla="*/ 14839 w 276777"/>
              <a:gd name="connsiteY19" fmla="*/ 114300 h 661988"/>
              <a:gd name="connsiteX20" fmla="*/ 5314 w 276777"/>
              <a:gd name="connsiteY20" fmla="*/ 66675 h 661988"/>
              <a:gd name="connsiteX21" fmla="*/ 552 w 276777"/>
              <a:gd name="connsiteY21" fmla="*/ 52388 h 661988"/>
              <a:gd name="connsiteX22" fmla="*/ 552 w 276777"/>
              <a:gd name="connsiteY22" fmla="*/ 0 h 66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76777" h="661988">
                <a:moveTo>
                  <a:pt x="276777" y="661988"/>
                </a:moveTo>
                <a:cubicBezTo>
                  <a:pt x="272291" y="659296"/>
                  <a:pt x="248931" y="642938"/>
                  <a:pt x="238677" y="642938"/>
                </a:cubicBezTo>
                <a:cubicBezTo>
                  <a:pt x="227452" y="642938"/>
                  <a:pt x="216452" y="646113"/>
                  <a:pt x="205339" y="647700"/>
                </a:cubicBezTo>
                <a:cubicBezTo>
                  <a:pt x="200577" y="646113"/>
                  <a:pt x="192916" y="647599"/>
                  <a:pt x="191052" y="642938"/>
                </a:cubicBezTo>
                <a:cubicBezTo>
                  <a:pt x="185713" y="629591"/>
                  <a:pt x="188072" y="614340"/>
                  <a:pt x="186289" y="600075"/>
                </a:cubicBezTo>
                <a:cubicBezTo>
                  <a:pt x="184897" y="588937"/>
                  <a:pt x="182919" y="577876"/>
                  <a:pt x="181527" y="566738"/>
                </a:cubicBezTo>
                <a:cubicBezTo>
                  <a:pt x="179744" y="552473"/>
                  <a:pt x="178950" y="538083"/>
                  <a:pt x="176764" y="523875"/>
                </a:cubicBezTo>
                <a:cubicBezTo>
                  <a:pt x="175769" y="517406"/>
                  <a:pt x="173800" y="511119"/>
                  <a:pt x="172002" y="504825"/>
                </a:cubicBezTo>
                <a:cubicBezTo>
                  <a:pt x="170623" y="499998"/>
                  <a:pt x="171324" y="493456"/>
                  <a:pt x="167239" y="490538"/>
                </a:cubicBezTo>
                <a:cubicBezTo>
                  <a:pt x="159069" y="484702"/>
                  <a:pt x="138664" y="481013"/>
                  <a:pt x="138664" y="481013"/>
                </a:cubicBezTo>
                <a:cubicBezTo>
                  <a:pt x="105326" y="458788"/>
                  <a:pt x="116439" y="471488"/>
                  <a:pt x="100564" y="447675"/>
                </a:cubicBezTo>
                <a:cubicBezTo>
                  <a:pt x="98977" y="425450"/>
                  <a:pt x="98135" y="403159"/>
                  <a:pt x="95802" y="381000"/>
                </a:cubicBezTo>
                <a:cubicBezTo>
                  <a:pt x="92612" y="350697"/>
                  <a:pt x="92012" y="365840"/>
                  <a:pt x="86277" y="342900"/>
                </a:cubicBezTo>
                <a:cubicBezTo>
                  <a:pt x="72814" y="289049"/>
                  <a:pt x="92422" y="351814"/>
                  <a:pt x="71989" y="290513"/>
                </a:cubicBezTo>
                <a:cubicBezTo>
                  <a:pt x="71987" y="290508"/>
                  <a:pt x="62468" y="261943"/>
                  <a:pt x="62464" y="261938"/>
                </a:cubicBezTo>
                <a:lnTo>
                  <a:pt x="52939" y="247650"/>
                </a:lnTo>
                <a:cubicBezTo>
                  <a:pt x="49764" y="238125"/>
                  <a:pt x="45849" y="228816"/>
                  <a:pt x="43414" y="219075"/>
                </a:cubicBezTo>
                <a:cubicBezTo>
                  <a:pt x="36218" y="190289"/>
                  <a:pt x="40720" y="206228"/>
                  <a:pt x="29127" y="171450"/>
                </a:cubicBezTo>
                <a:cubicBezTo>
                  <a:pt x="29123" y="171439"/>
                  <a:pt x="19604" y="142886"/>
                  <a:pt x="19602" y="142875"/>
                </a:cubicBezTo>
                <a:cubicBezTo>
                  <a:pt x="18014" y="133350"/>
                  <a:pt x="16619" y="123791"/>
                  <a:pt x="14839" y="114300"/>
                </a:cubicBezTo>
                <a:cubicBezTo>
                  <a:pt x="11855" y="98388"/>
                  <a:pt x="10433" y="82034"/>
                  <a:pt x="5314" y="66675"/>
                </a:cubicBezTo>
                <a:cubicBezTo>
                  <a:pt x="3727" y="61913"/>
                  <a:pt x="910" y="57395"/>
                  <a:pt x="552" y="52388"/>
                </a:cubicBezTo>
                <a:cubicBezTo>
                  <a:pt x="-692" y="34970"/>
                  <a:pt x="552" y="17463"/>
                  <a:pt x="552" y="0"/>
                </a:cubicBezTo>
              </a:path>
            </a:pathLst>
          </a:cu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Овал 108"/>
          <p:cNvSpPr/>
          <p:nvPr/>
        </p:nvSpPr>
        <p:spPr>
          <a:xfrm>
            <a:off x="3037658" y="575023"/>
            <a:ext cx="100409" cy="952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Овал 116"/>
          <p:cNvSpPr/>
          <p:nvPr/>
        </p:nvSpPr>
        <p:spPr>
          <a:xfrm>
            <a:off x="2952929" y="543270"/>
            <a:ext cx="100409" cy="952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18" name="Rectangle 8"/>
          <p:cNvSpPr>
            <a:spLocks noChangeArrowheads="1"/>
          </p:cNvSpPr>
          <p:nvPr/>
        </p:nvSpPr>
        <p:spPr bwMode="auto">
          <a:xfrm>
            <a:off x="2124743" y="570381"/>
            <a:ext cx="675375" cy="123111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>
            <a:lvl1pPr defTabSz="48895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889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889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8895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8895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Навагинская</a:t>
            </a:r>
            <a:endParaRPr lang="ru-RU" altLang="ru-RU" sz="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 Box 2"/>
          <p:cNvSpPr txBox="1">
            <a:spLocks noChangeArrowheads="1"/>
          </p:cNvSpPr>
          <p:nvPr/>
        </p:nvSpPr>
        <p:spPr bwMode="auto">
          <a:xfrm>
            <a:off x="1" y="-2"/>
            <a:ext cx="9153732" cy="735204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500" tIns="36750" rIns="73500" bIns="36750" anchor="ctr"/>
          <a:lstStyle>
            <a:defPPr>
              <a:defRPr lang="ru-RU"/>
            </a:defPPr>
            <a:lvl1pPr algn="ctr" defTabSz="879373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 sz="1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МАТЕРИАЛЫ ПО УЧАСТКАМ СЕВЕРО-КАВКАЗСКОЙ ЖЕЛЕЗНОЙ ДОРОГИ, </a:t>
            </a:r>
            <a:br>
              <a:rPr lang="ru-RU" dirty="0"/>
            </a:br>
            <a:r>
              <a:rPr lang="ru-RU" dirty="0"/>
              <a:t>ПОДВЕРЖЕННЫЕ ЭКЗОГЕННЫМ ПРОЦЕССАМ (ПО ДАННЫМ ОАО «РЖД»)</a:t>
            </a:r>
          </a:p>
        </p:txBody>
      </p:sp>
      <p:sp>
        <p:nvSpPr>
          <p:cNvPr id="486" name="Полилиния 485"/>
          <p:cNvSpPr/>
          <p:nvPr/>
        </p:nvSpPr>
        <p:spPr>
          <a:xfrm>
            <a:off x="2835156" y="778110"/>
            <a:ext cx="2441630" cy="5636746"/>
          </a:xfrm>
          <a:custGeom>
            <a:avLst/>
            <a:gdLst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01064 w 5408762"/>
              <a:gd name="connsiteY55" fmla="*/ 5564037 h 5986732"/>
              <a:gd name="connsiteX56" fmla="*/ 4218317 w 5408762"/>
              <a:gd name="connsiteY56" fmla="*/ 5262113 h 5986732"/>
              <a:gd name="connsiteX57" fmla="*/ 4278702 w 5408762"/>
              <a:gd name="connsiteY57" fmla="*/ 5072332 h 5986732"/>
              <a:gd name="connsiteX58" fmla="*/ 4330461 w 5408762"/>
              <a:gd name="connsiteY58" fmla="*/ 4942935 h 5986732"/>
              <a:gd name="connsiteX59" fmla="*/ 4433978 w 5408762"/>
              <a:gd name="connsiteY59" fmla="*/ 4787660 h 5986732"/>
              <a:gd name="connsiteX60" fmla="*/ 4692770 w 5408762"/>
              <a:gd name="connsiteY60" fmla="*/ 4649637 h 5986732"/>
              <a:gd name="connsiteX61" fmla="*/ 4891178 w 5408762"/>
              <a:gd name="connsiteY61" fmla="*/ 4572000 h 5986732"/>
              <a:gd name="connsiteX62" fmla="*/ 5141344 w 5408762"/>
              <a:gd name="connsiteY62" fmla="*/ 4433977 h 5986732"/>
              <a:gd name="connsiteX63" fmla="*/ 5296619 w 5408762"/>
              <a:gd name="connsiteY63" fmla="*/ 4313207 h 5986732"/>
              <a:gd name="connsiteX64" fmla="*/ 5408762 w 5408762"/>
              <a:gd name="connsiteY64" fmla="*/ 4330460 h 5986732"/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18317 w 5408762"/>
              <a:gd name="connsiteY55" fmla="*/ 5262113 h 5986732"/>
              <a:gd name="connsiteX56" fmla="*/ 4278702 w 5408762"/>
              <a:gd name="connsiteY56" fmla="*/ 5072332 h 5986732"/>
              <a:gd name="connsiteX57" fmla="*/ 4330461 w 5408762"/>
              <a:gd name="connsiteY57" fmla="*/ 4942935 h 5986732"/>
              <a:gd name="connsiteX58" fmla="*/ 4433978 w 5408762"/>
              <a:gd name="connsiteY58" fmla="*/ 4787660 h 5986732"/>
              <a:gd name="connsiteX59" fmla="*/ 4692770 w 5408762"/>
              <a:gd name="connsiteY59" fmla="*/ 4649637 h 5986732"/>
              <a:gd name="connsiteX60" fmla="*/ 4891178 w 5408762"/>
              <a:gd name="connsiteY60" fmla="*/ 4572000 h 5986732"/>
              <a:gd name="connsiteX61" fmla="*/ 5141344 w 5408762"/>
              <a:gd name="connsiteY61" fmla="*/ 4433977 h 5986732"/>
              <a:gd name="connsiteX62" fmla="*/ 5296619 w 5408762"/>
              <a:gd name="connsiteY62" fmla="*/ 4313207 h 5986732"/>
              <a:gd name="connsiteX63" fmla="*/ 5408762 w 5408762"/>
              <a:gd name="connsiteY63" fmla="*/ 4330460 h 5986732"/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18317 w 5408762"/>
              <a:gd name="connsiteY55" fmla="*/ 5262113 h 5986732"/>
              <a:gd name="connsiteX56" fmla="*/ 4278702 w 5408762"/>
              <a:gd name="connsiteY56" fmla="*/ 5072332 h 5986732"/>
              <a:gd name="connsiteX57" fmla="*/ 4330461 w 5408762"/>
              <a:gd name="connsiteY57" fmla="*/ 4942935 h 5986732"/>
              <a:gd name="connsiteX58" fmla="*/ 4433978 w 5408762"/>
              <a:gd name="connsiteY58" fmla="*/ 4787660 h 5986732"/>
              <a:gd name="connsiteX59" fmla="*/ 4692770 w 5408762"/>
              <a:gd name="connsiteY59" fmla="*/ 4649637 h 5986732"/>
              <a:gd name="connsiteX60" fmla="*/ 4891178 w 5408762"/>
              <a:gd name="connsiteY60" fmla="*/ 4572000 h 5986732"/>
              <a:gd name="connsiteX61" fmla="*/ 5141344 w 5408762"/>
              <a:gd name="connsiteY61" fmla="*/ 4433977 h 5986732"/>
              <a:gd name="connsiteX62" fmla="*/ 5296619 w 5408762"/>
              <a:gd name="connsiteY62" fmla="*/ 4313207 h 5986732"/>
              <a:gd name="connsiteX63" fmla="*/ 5408762 w 5408762"/>
              <a:gd name="connsiteY63" fmla="*/ 4330460 h 5986732"/>
              <a:gd name="connsiteX0" fmla="*/ 1112808 w 5408762"/>
              <a:gd name="connsiteY0" fmla="*/ 0 h 6055743"/>
              <a:gd name="connsiteX1" fmla="*/ 1104181 w 5408762"/>
              <a:gd name="connsiteY1" fmla="*/ 60384 h 6055743"/>
              <a:gd name="connsiteX2" fmla="*/ 1155940 w 5408762"/>
              <a:gd name="connsiteY2" fmla="*/ 103517 h 6055743"/>
              <a:gd name="connsiteX3" fmla="*/ 1207698 w 5408762"/>
              <a:gd name="connsiteY3" fmla="*/ 129396 h 6055743"/>
              <a:gd name="connsiteX4" fmla="*/ 1259457 w 5408762"/>
              <a:gd name="connsiteY4" fmla="*/ 215660 h 6055743"/>
              <a:gd name="connsiteX5" fmla="*/ 1199072 w 5408762"/>
              <a:gd name="connsiteY5" fmla="*/ 267418 h 6055743"/>
              <a:gd name="connsiteX6" fmla="*/ 1138687 w 5408762"/>
              <a:gd name="connsiteY6" fmla="*/ 327803 h 6055743"/>
              <a:gd name="connsiteX7" fmla="*/ 1052423 w 5408762"/>
              <a:gd name="connsiteY7" fmla="*/ 405441 h 6055743"/>
              <a:gd name="connsiteX8" fmla="*/ 923027 w 5408762"/>
              <a:gd name="connsiteY8" fmla="*/ 431320 h 6055743"/>
              <a:gd name="connsiteX9" fmla="*/ 871268 w 5408762"/>
              <a:gd name="connsiteY9" fmla="*/ 560717 h 6055743"/>
              <a:gd name="connsiteX10" fmla="*/ 785004 w 5408762"/>
              <a:gd name="connsiteY10" fmla="*/ 664234 h 6055743"/>
              <a:gd name="connsiteX11" fmla="*/ 750498 w 5408762"/>
              <a:gd name="connsiteY11" fmla="*/ 715992 h 6055743"/>
              <a:gd name="connsiteX12" fmla="*/ 690113 w 5408762"/>
              <a:gd name="connsiteY12" fmla="*/ 785003 h 6055743"/>
              <a:gd name="connsiteX13" fmla="*/ 707366 w 5408762"/>
              <a:gd name="connsiteY13" fmla="*/ 897147 h 6055743"/>
              <a:gd name="connsiteX14" fmla="*/ 681487 w 5408762"/>
              <a:gd name="connsiteY14" fmla="*/ 1017917 h 6055743"/>
              <a:gd name="connsiteX15" fmla="*/ 672861 w 5408762"/>
              <a:gd name="connsiteY15" fmla="*/ 1155939 h 6055743"/>
              <a:gd name="connsiteX16" fmla="*/ 638355 w 5408762"/>
              <a:gd name="connsiteY16" fmla="*/ 1250830 h 6055743"/>
              <a:gd name="connsiteX17" fmla="*/ 586596 w 5408762"/>
              <a:gd name="connsiteY17" fmla="*/ 1276709 h 6055743"/>
              <a:gd name="connsiteX18" fmla="*/ 474453 w 5408762"/>
              <a:gd name="connsiteY18" fmla="*/ 1337094 h 6055743"/>
              <a:gd name="connsiteX19" fmla="*/ 388189 w 5408762"/>
              <a:gd name="connsiteY19" fmla="*/ 1406105 h 6055743"/>
              <a:gd name="connsiteX20" fmla="*/ 276046 w 5408762"/>
              <a:gd name="connsiteY20" fmla="*/ 1397479 h 6055743"/>
              <a:gd name="connsiteX21" fmla="*/ 232913 w 5408762"/>
              <a:gd name="connsiteY21" fmla="*/ 1414732 h 6055743"/>
              <a:gd name="connsiteX22" fmla="*/ 181155 w 5408762"/>
              <a:gd name="connsiteY22" fmla="*/ 1466490 h 6055743"/>
              <a:gd name="connsiteX23" fmla="*/ 207034 w 5408762"/>
              <a:gd name="connsiteY23" fmla="*/ 1595886 h 6055743"/>
              <a:gd name="connsiteX24" fmla="*/ 94891 w 5408762"/>
              <a:gd name="connsiteY24" fmla="*/ 1630392 h 6055743"/>
              <a:gd name="connsiteX25" fmla="*/ 43132 w 5408762"/>
              <a:gd name="connsiteY25" fmla="*/ 1647645 h 6055743"/>
              <a:gd name="connsiteX26" fmla="*/ 0 w 5408762"/>
              <a:gd name="connsiteY26" fmla="*/ 1768415 h 6055743"/>
              <a:gd name="connsiteX27" fmla="*/ 43132 w 5408762"/>
              <a:gd name="connsiteY27" fmla="*/ 1897811 h 6055743"/>
              <a:gd name="connsiteX28" fmla="*/ 86264 w 5408762"/>
              <a:gd name="connsiteY28" fmla="*/ 1966822 h 6055743"/>
              <a:gd name="connsiteX29" fmla="*/ 284672 w 5408762"/>
              <a:gd name="connsiteY29" fmla="*/ 2242867 h 6055743"/>
              <a:gd name="connsiteX30" fmla="*/ 439947 w 5408762"/>
              <a:gd name="connsiteY30" fmla="*/ 2337758 h 6055743"/>
              <a:gd name="connsiteX31" fmla="*/ 569344 w 5408762"/>
              <a:gd name="connsiteY31" fmla="*/ 2415396 h 6055743"/>
              <a:gd name="connsiteX32" fmla="*/ 741872 w 5408762"/>
              <a:gd name="connsiteY32" fmla="*/ 2527539 h 6055743"/>
              <a:gd name="connsiteX33" fmla="*/ 905774 w 5408762"/>
              <a:gd name="connsiteY33" fmla="*/ 2700067 h 6055743"/>
              <a:gd name="connsiteX34" fmla="*/ 1052423 w 5408762"/>
              <a:gd name="connsiteY34" fmla="*/ 2881222 h 6055743"/>
              <a:gd name="connsiteX35" fmla="*/ 1242204 w 5408762"/>
              <a:gd name="connsiteY35" fmla="*/ 3045124 h 6055743"/>
              <a:gd name="connsiteX36" fmla="*/ 1440612 w 5408762"/>
              <a:gd name="connsiteY36" fmla="*/ 3226279 h 6055743"/>
              <a:gd name="connsiteX37" fmla="*/ 1587261 w 5408762"/>
              <a:gd name="connsiteY37" fmla="*/ 3433313 h 6055743"/>
              <a:gd name="connsiteX38" fmla="*/ 1690778 w 5408762"/>
              <a:gd name="connsiteY38" fmla="*/ 3640347 h 6055743"/>
              <a:gd name="connsiteX39" fmla="*/ 1863306 w 5408762"/>
              <a:gd name="connsiteY39" fmla="*/ 3778369 h 6055743"/>
              <a:gd name="connsiteX40" fmla="*/ 2027208 w 5408762"/>
              <a:gd name="connsiteY40" fmla="*/ 3942271 h 6055743"/>
              <a:gd name="connsiteX41" fmla="*/ 2225615 w 5408762"/>
              <a:gd name="connsiteY41" fmla="*/ 4166558 h 6055743"/>
              <a:gd name="connsiteX42" fmla="*/ 2355012 w 5408762"/>
              <a:gd name="connsiteY42" fmla="*/ 4295954 h 6055743"/>
              <a:gd name="connsiteX43" fmla="*/ 2467155 w 5408762"/>
              <a:gd name="connsiteY43" fmla="*/ 4459856 h 6055743"/>
              <a:gd name="connsiteX44" fmla="*/ 2700068 w 5408762"/>
              <a:gd name="connsiteY44" fmla="*/ 4623758 h 6055743"/>
              <a:gd name="connsiteX45" fmla="*/ 2846717 w 5408762"/>
              <a:gd name="connsiteY45" fmla="*/ 4787660 h 6055743"/>
              <a:gd name="connsiteX46" fmla="*/ 2924355 w 5408762"/>
              <a:gd name="connsiteY46" fmla="*/ 4986067 h 6055743"/>
              <a:gd name="connsiteX47" fmla="*/ 3079630 w 5408762"/>
              <a:gd name="connsiteY47" fmla="*/ 5149969 h 6055743"/>
              <a:gd name="connsiteX48" fmla="*/ 3398808 w 5408762"/>
              <a:gd name="connsiteY48" fmla="*/ 5305245 h 6055743"/>
              <a:gd name="connsiteX49" fmla="*/ 3605842 w 5408762"/>
              <a:gd name="connsiteY49" fmla="*/ 5477773 h 6055743"/>
              <a:gd name="connsiteX50" fmla="*/ 3743864 w 5408762"/>
              <a:gd name="connsiteY50" fmla="*/ 5641675 h 6055743"/>
              <a:gd name="connsiteX51" fmla="*/ 3812876 w 5408762"/>
              <a:gd name="connsiteY51" fmla="*/ 5805577 h 6055743"/>
              <a:gd name="connsiteX52" fmla="*/ 3881887 w 5408762"/>
              <a:gd name="connsiteY52" fmla="*/ 6055743 h 6055743"/>
              <a:gd name="connsiteX53" fmla="*/ 3950898 w 5408762"/>
              <a:gd name="connsiteY53" fmla="*/ 5891841 h 6055743"/>
              <a:gd name="connsiteX54" fmla="*/ 4114800 w 5408762"/>
              <a:gd name="connsiteY54" fmla="*/ 5719313 h 6055743"/>
              <a:gd name="connsiteX55" fmla="*/ 4218317 w 5408762"/>
              <a:gd name="connsiteY55" fmla="*/ 5262113 h 6055743"/>
              <a:gd name="connsiteX56" fmla="*/ 4278702 w 5408762"/>
              <a:gd name="connsiteY56" fmla="*/ 5072332 h 6055743"/>
              <a:gd name="connsiteX57" fmla="*/ 4330461 w 5408762"/>
              <a:gd name="connsiteY57" fmla="*/ 4942935 h 6055743"/>
              <a:gd name="connsiteX58" fmla="*/ 4433978 w 5408762"/>
              <a:gd name="connsiteY58" fmla="*/ 4787660 h 6055743"/>
              <a:gd name="connsiteX59" fmla="*/ 4692770 w 5408762"/>
              <a:gd name="connsiteY59" fmla="*/ 4649637 h 6055743"/>
              <a:gd name="connsiteX60" fmla="*/ 4891178 w 5408762"/>
              <a:gd name="connsiteY60" fmla="*/ 4572000 h 6055743"/>
              <a:gd name="connsiteX61" fmla="*/ 5141344 w 5408762"/>
              <a:gd name="connsiteY61" fmla="*/ 4433977 h 6055743"/>
              <a:gd name="connsiteX62" fmla="*/ 5296619 w 5408762"/>
              <a:gd name="connsiteY62" fmla="*/ 4313207 h 6055743"/>
              <a:gd name="connsiteX63" fmla="*/ 5408762 w 5408762"/>
              <a:gd name="connsiteY63" fmla="*/ 4330460 h 6055743"/>
              <a:gd name="connsiteX0" fmla="*/ 1112808 w 5408762"/>
              <a:gd name="connsiteY0" fmla="*/ 0 h 6055743"/>
              <a:gd name="connsiteX1" fmla="*/ 1104181 w 5408762"/>
              <a:gd name="connsiteY1" fmla="*/ 60384 h 6055743"/>
              <a:gd name="connsiteX2" fmla="*/ 1155940 w 5408762"/>
              <a:gd name="connsiteY2" fmla="*/ 103517 h 6055743"/>
              <a:gd name="connsiteX3" fmla="*/ 1207698 w 5408762"/>
              <a:gd name="connsiteY3" fmla="*/ 129396 h 6055743"/>
              <a:gd name="connsiteX4" fmla="*/ 1259457 w 5408762"/>
              <a:gd name="connsiteY4" fmla="*/ 215660 h 6055743"/>
              <a:gd name="connsiteX5" fmla="*/ 1199072 w 5408762"/>
              <a:gd name="connsiteY5" fmla="*/ 267418 h 6055743"/>
              <a:gd name="connsiteX6" fmla="*/ 1138687 w 5408762"/>
              <a:gd name="connsiteY6" fmla="*/ 327803 h 6055743"/>
              <a:gd name="connsiteX7" fmla="*/ 1052423 w 5408762"/>
              <a:gd name="connsiteY7" fmla="*/ 405441 h 6055743"/>
              <a:gd name="connsiteX8" fmla="*/ 923027 w 5408762"/>
              <a:gd name="connsiteY8" fmla="*/ 431320 h 6055743"/>
              <a:gd name="connsiteX9" fmla="*/ 871268 w 5408762"/>
              <a:gd name="connsiteY9" fmla="*/ 560717 h 6055743"/>
              <a:gd name="connsiteX10" fmla="*/ 785004 w 5408762"/>
              <a:gd name="connsiteY10" fmla="*/ 664234 h 6055743"/>
              <a:gd name="connsiteX11" fmla="*/ 750498 w 5408762"/>
              <a:gd name="connsiteY11" fmla="*/ 715992 h 6055743"/>
              <a:gd name="connsiteX12" fmla="*/ 690113 w 5408762"/>
              <a:gd name="connsiteY12" fmla="*/ 785003 h 6055743"/>
              <a:gd name="connsiteX13" fmla="*/ 707366 w 5408762"/>
              <a:gd name="connsiteY13" fmla="*/ 897147 h 6055743"/>
              <a:gd name="connsiteX14" fmla="*/ 681487 w 5408762"/>
              <a:gd name="connsiteY14" fmla="*/ 1017917 h 6055743"/>
              <a:gd name="connsiteX15" fmla="*/ 672861 w 5408762"/>
              <a:gd name="connsiteY15" fmla="*/ 1155939 h 6055743"/>
              <a:gd name="connsiteX16" fmla="*/ 638355 w 5408762"/>
              <a:gd name="connsiteY16" fmla="*/ 1250830 h 6055743"/>
              <a:gd name="connsiteX17" fmla="*/ 586596 w 5408762"/>
              <a:gd name="connsiteY17" fmla="*/ 1276709 h 6055743"/>
              <a:gd name="connsiteX18" fmla="*/ 474453 w 5408762"/>
              <a:gd name="connsiteY18" fmla="*/ 1337094 h 6055743"/>
              <a:gd name="connsiteX19" fmla="*/ 388189 w 5408762"/>
              <a:gd name="connsiteY19" fmla="*/ 1406105 h 6055743"/>
              <a:gd name="connsiteX20" fmla="*/ 276046 w 5408762"/>
              <a:gd name="connsiteY20" fmla="*/ 1397479 h 6055743"/>
              <a:gd name="connsiteX21" fmla="*/ 232913 w 5408762"/>
              <a:gd name="connsiteY21" fmla="*/ 1414732 h 6055743"/>
              <a:gd name="connsiteX22" fmla="*/ 181155 w 5408762"/>
              <a:gd name="connsiteY22" fmla="*/ 1466490 h 6055743"/>
              <a:gd name="connsiteX23" fmla="*/ 207034 w 5408762"/>
              <a:gd name="connsiteY23" fmla="*/ 1595886 h 6055743"/>
              <a:gd name="connsiteX24" fmla="*/ 94891 w 5408762"/>
              <a:gd name="connsiteY24" fmla="*/ 1630392 h 6055743"/>
              <a:gd name="connsiteX25" fmla="*/ 43132 w 5408762"/>
              <a:gd name="connsiteY25" fmla="*/ 1647645 h 6055743"/>
              <a:gd name="connsiteX26" fmla="*/ 0 w 5408762"/>
              <a:gd name="connsiteY26" fmla="*/ 1768415 h 6055743"/>
              <a:gd name="connsiteX27" fmla="*/ 43132 w 5408762"/>
              <a:gd name="connsiteY27" fmla="*/ 1897811 h 6055743"/>
              <a:gd name="connsiteX28" fmla="*/ 86264 w 5408762"/>
              <a:gd name="connsiteY28" fmla="*/ 1966822 h 6055743"/>
              <a:gd name="connsiteX29" fmla="*/ 284672 w 5408762"/>
              <a:gd name="connsiteY29" fmla="*/ 2242867 h 6055743"/>
              <a:gd name="connsiteX30" fmla="*/ 439947 w 5408762"/>
              <a:gd name="connsiteY30" fmla="*/ 2337758 h 6055743"/>
              <a:gd name="connsiteX31" fmla="*/ 569344 w 5408762"/>
              <a:gd name="connsiteY31" fmla="*/ 2415396 h 6055743"/>
              <a:gd name="connsiteX32" fmla="*/ 741872 w 5408762"/>
              <a:gd name="connsiteY32" fmla="*/ 2527539 h 6055743"/>
              <a:gd name="connsiteX33" fmla="*/ 905774 w 5408762"/>
              <a:gd name="connsiteY33" fmla="*/ 2700067 h 6055743"/>
              <a:gd name="connsiteX34" fmla="*/ 1052423 w 5408762"/>
              <a:gd name="connsiteY34" fmla="*/ 2881222 h 6055743"/>
              <a:gd name="connsiteX35" fmla="*/ 1242204 w 5408762"/>
              <a:gd name="connsiteY35" fmla="*/ 3045124 h 6055743"/>
              <a:gd name="connsiteX36" fmla="*/ 1440612 w 5408762"/>
              <a:gd name="connsiteY36" fmla="*/ 3226279 h 6055743"/>
              <a:gd name="connsiteX37" fmla="*/ 1587261 w 5408762"/>
              <a:gd name="connsiteY37" fmla="*/ 3433313 h 6055743"/>
              <a:gd name="connsiteX38" fmla="*/ 1690778 w 5408762"/>
              <a:gd name="connsiteY38" fmla="*/ 3640347 h 6055743"/>
              <a:gd name="connsiteX39" fmla="*/ 1863306 w 5408762"/>
              <a:gd name="connsiteY39" fmla="*/ 3778369 h 6055743"/>
              <a:gd name="connsiteX40" fmla="*/ 2027208 w 5408762"/>
              <a:gd name="connsiteY40" fmla="*/ 3942271 h 6055743"/>
              <a:gd name="connsiteX41" fmla="*/ 2225615 w 5408762"/>
              <a:gd name="connsiteY41" fmla="*/ 4166558 h 6055743"/>
              <a:gd name="connsiteX42" fmla="*/ 2355012 w 5408762"/>
              <a:gd name="connsiteY42" fmla="*/ 4295954 h 6055743"/>
              <a:gd name="connsiteX43" fmla="*/ 2467155 w 5408762"/>
              <a:gd name="connsiteY43" fmla="*/ 4459856 h 6055743"/>
              <a:gd name="connsiteX44" fmla="*/ 2700068 w 5408762"/>
              <a:gd name="connsiteY44" fmla="*/ 4623758 h 6055743"/>
              <a:gd name="connsiteX45" fmla="*/ 2846717 w 5408762"/>
              <a:gd name="connsiteY45" fmla="*/ 4787660 h 6055743"/>
              <a:gd name="connsiteX46" fmla="*/ 2924355 w 5408762"/>
              <a:gd name="connsiteY46" fmla="*/ 4986067 h 6055743"/>
              <a:gd name="connsiteX47" fmla="*/ 3079630 w 5408762"/>
              <a:gd name="connsiteY47" fmla="*/ 5149969 h 6055743"/>
              <a:gd name="connsiteX48" fmla="*/ 3398808 w 5408762"/>
              <a:gd name="connsiteY48" fmla="*/ 5305245 h 6055743"/>
              <a:gd name="connsiteX49" fmla="*/ 3605842 w 5408762"/>
              <a:gd name="connsiteY49" fmla="*/ 5477773 h 6055743"/>
              <a:gd name="connsiteX50" fmla="*/ 3743864 w 5408762"/>
              <a:gd name="connsiteY50" fmla="*/ 5641675 h 6055743"/>
              <a:gd name="connsiteX51" fmla="*/ 3812876 w 5408762"/>
              <a:gd name="connsiteY51" fmla="*/ 5805577 h 6055743"/>
              <a:gd name="connsiteX52" fmla="*/ 3881887 w 5408762"/>
              <a:gd name="connsiteY52" fmla="*/ 6055743 h 6055743"/>
              <a:gd name="connsiteX53" fmla="*/ 4115576 w 5408762"/>
              <a:gd name="connsiteY53" fmla="*/ 6052186 h 6055743"/>
              <a:gd name="connsiteX54" fmla="*/ 4114800 w 5408762"/>
              <a:gd name="connsiteY54" fmla="*/ 5719313 h 6055743"/>
              <a:gd name="connsiteX55" fmla="*/ 4218317 w 5408762"/>
              <a:gd name="connsiteY55" fmla="*/ 5262113 h 6055743"/>
              <a:gd name="connsiteX56" fmla="*/ 4278702 w 5408762"/>
              <a:gd name="connsiteY56" fmla="*/ 5072332 h 6055743"/>
              <a:gd name="connsiteX57" fmla="*/ 4330461 w 5408762"/>
              <a:gd name="connsiteY57" fmla="*/ 4942935 h 6055743"/>
              <a:gd name="connsiteX58" fmla="*/ 4433978 w 5408762"/>
              <a:gd name="connsiteY58" fmla="*/ 4787660 h 6055743"/>
              <a:gd name="connsiteX59" fmla="*/ 4692770 w 5408762"/>
              <a:gd name="connsiteY59" fmla="*/ 4649637 h 6055743"/>
              <a:gd name="connsiteX60" fmla="*/ 4891178 w 5408762"/>
              <a:gd name="connsiteY60" fmla="*/ 4572000 h 6055743"/>
              <a:gd name="connsiteX61" fmla="*/ 5141344 w 5408762"/>
              <a:gd name="connsiteY61" fmla="*/ 4433977 h 6055743"/>
              <a:gd name="connsiteX62" fmla="*/ 5296619 w 5408762"/>
              <a:gd name="connsiteY62" fmla="*/ 4313207 h 6055743"/>
              <a:gd name="connsiteX63" fmla="*/ 5408762 w 5408762"/>
              <a:gd name="connsiteY63" fmla="*/ 4330460 h 6055743"/>
              <a:gd name="connsiteX0" fmla="*/ 1112808 w 5408762"/>
              <a:gd name="connsiteY0" fmla="*/ 0 h 6052186"/>
              <a:gd name="connsiteX1" fmla="*/ 1104181 w 5408762"/>
              <a:gd name="connsiteY1" fmla="*/ 60384 h 6052186"/>
              <a:gd name="connsiteX2" fmla="*/ 1155940 w 5408762"/>
              <a:gd name="connsiteY2" fmla="*/ 103517 h 6052186"/>
              <a:gd name="connsiteX3" fmla="*/ 1207698 w 5408762"/>
              <a:gd name="connsiteY3" fmla="*/ 129396 h 6052186"/>
              <a:gd name="connsiteX4" fmla="*/ 1259457 w 5408762"/>
              <a:gd name="connsiteY4" fmla="*/ 215660 h 6052186"/>
              <a:gd name="connsiteX5" fmla="*/ 1199072 w 5408762"/>
              <a:gd name="connsiteY5" fmla="*/ 267418 h 6052186"/>
              <a:gd name="connsiteX6" fmla="*/ 1138687 w 5408762"/>
              <a:gd name="connsiteY6" fmla="*/ 327803 h 6052186"/>
              <a:gd name="connsiteX7" fmla="*/ 1052423 w 5408762"/>
              <a:gd name="connsiteY7" fmla="*/ 405441 h 6052186"/>
              <a:gd name="connsiteX8" fmla="*/ 923027 w 5408762"/>
              <a:gd name="connsiteY8" fmla="*/ 431320 h 6052186"/>
              <a:gd name="connsiteX9" fmla="*/ 871268 w 5408762"/>
              <a:gd name="connsiteY9" fmla="*/ 560717 h 6052186"/>
              <a:gd name="connsiteX10" fmla="*/ 785004 w 5408762"/>
              <a:gd name="connsiteY10" fmla="*/ 664234 h 6052186"/>
              <a:gd name="connsiteX11" fmla="*/ 750498 w 5408762"/>
              <a:gd name="connsiteY11" fmla="*/ 715992 h 6052186"/>
              <a:gd name="connsiteX12" fmla="*/ 690113 w 5408762"/>
              <a:gd name="connsiteY12" fmla="*/ 785003 h 6052186"/>
              <a:gd name="connsiteX13" fmla="*/ 707366 w 5408762"/>
              <a:gd name="connsiteY13" fmla="*/ 897147 h 6052186"/>
              <a:gd name="connsiteX14" fmla="*/ 681487 w 5408762"/>
              <a:gd name="connsiteY14" fmla="*/ 1017917 h 6052186"/>
              <a:gd name="connsiteX15" fmla="*/ 672861 w 5408762"/>
              <a:gd name="connsiteY15" fmla="*/ 1155939 h 6052186"/>
              <a:gd name="connsiteX16" fmla="*/ 638355 w 5408762"/>
              <a:gd name="connsiteY16" fmla="*/ 1250830 h 6052186"/>
              <a:gd name="connsiteX17" fmla="*/ 586596 w 5408762"/>
              <a:gd name="connsiteY17" fmla="*/ 1276709 h 6052186"/>
              <a:gd name="connsiteX18" fmla="*/ 474453 w 5408762"/>
              <a:gd name="connsiteY18" fmla="*/ 1337094 h 6052186"/>
              <a:gd name="connsiteX19" fmla="*/ 388189 w 5408762"/>
              <a:gd name="connsiteY19" fmla="*/ 1406105 h 6052186"/>
              <a:gd name="connsiteX20" fmla="*/ 276046 w 5408762"/>
              <a:gd name="connsiteY20" fmla="*/ 1397479 h 6052186"/>
              <a:gd name="connsiteX21" fmla="*/ 232913 w 5408762"/>
              <a:gd name="connsiteY21" fmla="*/ 1414732 h 6052186"/>
              <a:gd name="connsiteX22" fmla="*/ 181155 w 5408762"/>
              <a:gd name="connsiteY22" fmla="*/ 1466490 h 6052186"/>
              <a:gd name="connsiteX23" fmla="*/ 207034 w 5408762"/>
              <a:gd name="connsiteY23" fmla="*/ 1595886 h 6052186"/>
              <a:gd name="connsiteX24" fmla="*/ 94891 w 5408762"/>
              <a:gd name="connsiteY24" fmla="*/ 1630392 h 6052186"/>
              <a:gd name="connsiteX25" fmla="*/ 43132 w 5408762"/>
              <a:gd name="connsiteY25" fmla="*/ 1647645 h 6052186"/>
              <a:gd name="connsiteX26" fmla="*/ 0 w 5408762"/>
              <a:gd name="connsiteY26" fmla="*/ 1768415 h 6052186"/>
              <a:gd name="connsiteX27" fmla="*/ 43132 w 5408762"/>
              <a:gd name="connsiteY27" fmla="*/ 1897811 h 6052186"/>
              <a:gd name="connsiteX28" fmla="*/ 86264 w 5408762"/>
              <a:gd name="connsiteY28" fmla="*/ 1966822 h 6052186"/>
              <a:gd name="connsiteX29" fmla="*/ 284672 w 5408762"/>
              <a:gd name="connsiteY29" fmla="*/ 2242867 h 6052186"/>
              <a:gd name="connsiteX30" fmla="*/ 439947 w 5408762"/>
              <a:gd name="connsiteY30" fmla="*/ 2337758 h 6052186"/>
              <a:gd name="connsiteX31" fmla="*/ 569344 w 5408762"/>
              <a:gd name="connsiteY31" fmla="*/ 2415396 h 6052186"/>
              <a:gd name="connsiteX32" fmla="*/ 741872 w 5408762"/>
              <a:gd name="connsiteY32" fmla="*/ 2527539 h 6052186"/>
              <a:gd name="connsiteX33" fmla="*/ 905774 w 5408762"/>
              <a:gd name="connsiteY33" fmla="*/ 2700067 h 6052186"/>
              <a:gd name="connsiteX34" fmla="*/ 1052423 w 5408762"/>
              <a:gd name="connsiteY34" fmla="*/ 2881222 h 6052186"/>
              <a:gd name="connsiteX35" fmla="*/ 1242204 w 5408762"/>
              <a:gd name="connsiteY35" fmla="*/ 3045124 h 6052186"/>
              <a:gd name="connsiteX36" fmla="*/ 1440612 w 5408762"/>
              <a:gd name="connsiteY36" fmla="*/ 3226279 h 6052186"/>
              <a:gd name="connsiteX37" fmla="*/ 1587261 w 5408762"/>
              <a:gd name="connsiteY37" fmla="*/ 3433313 h 6052186"/>
              <a:gd name="connsiteX38" fmla="*/ 1690778 w 5408762"/>
              <a:gd name="connsiteY38" fmla="*/ 3640347 h 6052186"/>
              <a:gd name="connsiteX39" fmla="*/ 1863306 w 5408762"/>
              <a:gd name="connsiteY39" fmla="*/ 3778369 h 6052186"/>
              <a:gd name="connsiteX40" fmla="*/ 2027208 w 5408762"/>
              <a:gd name="connsiteY40" fmla="*/ 3942271 h 6052186"/>
              <a:gd name="connsiteX41" fmla="*/ 2225615 w 5408762"/>
              <a:gd name="connsiteY41" fmla="*/ 4166558 h 6052186"/>
              <a:gd name="connsiteX42" fmla="*/ 2355012 w 5408762"/>
              <a:gd name="connsiteY42" fmla="*/ 4295954 h 6052186"/>
              <a:gd name="connsiteX43" fmla="*/ 2467155 w 5408762"/>
              <a:gd name="connsiteY43" fmla="*/ 4459856 h 6052186"/>
              <a:gd name="connsiteX44" fmla="*/ 2700068 w 5408762"/>
              <a:gd name="connsiteY44" fmla="*/ 4623758 h 6052186"/>
              <a:gd name="connsiteX45" fmla="*/ 2846717 w 5408762"/>
              <a:gd name="connsiteY45" fmla="*/ 4787660 h 6052186"/>
              <a:gd name="connsiteX46" fmla="*/ 2924355 w 5408762"/>
              <a:gd name="connsiteY46" fmla="*/ 4986067 h 6052186"/>
              <a:gd name="connsiteX47" fmla="*/ 3079630 w 5408762"/>
              <a:gd name="connsiteY47" fmla="*/ 5149969 h 6052186"/>
              <a:gd name="connsiteX48" fmla="*/ 3398808 w 5408762"/>
              <a:gd name="connsiteY48" fmla="*/ 5305245 h 6052186"/>
              <a:gd name="connsiteX49" fmla="*/ 3605842 w 5408762"/>
              <a:gd name="connsiteY49" fmla="*/ 5477773 h 6052186"/>
              <a:gd name="connsiteX50" fmla="*/ 3743864 w 5408762"/>
              <a:gd name="connsiteY50" fmla="*/ 5641675 h 6052186"/>
              <a:gd name="connsiteX51" fmla="*/ 3812876 w 5408762"/>
              <a:gd name="connsiteY51" fmla="*/ 5805577 h 6052186"/>
              <a:gd name="connsiteX52" fmla="*/ 3959893 w 5408762"/>
              <a:gd name="connsiteY52" fmla="*/ 5982071 h 6052186"/>
              <a:gd name="connsiteX53" fmla="*/ 4115576 w 5408762"/>
              <a:gd name="connsiteY53" fmla="*/ 6052186 h 6052186"/>
              <a:gd name="connsiteX54" fmla="*/ 4114800 w 5408762"/>
              <a:gd name="connsiteY54" fmla="*/ 5719313 h 6052186"/>
              <a:gd name="connsiteX55" fmla="*/ 4218317 w 5408762"/>
              <a:gd name="connsiteY55" fmla="*/ 5262113 h 6052186"/>
              <a:gd name="connsiteX56" fmla="*/ 4278702 w 5408762"/>
              <a:gd name="connsiteY56" fmla="*/ 5072332 h 6052186"/>
              <a:gd name="connsiteX57" fmla="*/ 4330461 w 5408762"/>
              <a:gd name="connsiteY57" fmla="*/ 4942935 h 6052186"/>
              <a:gd name="connsiteX58" fmla="*/ 4433978 w 5408762"/>
              <a:gd name="connsiteY58" fmla="*/ 4787660 h 6052186"/>
              <a:gd name="connsiteX59" fmla="*/ 4692770 w 5408762"/>
              <a:gd name="connsiteY59" fmla="*/ 4649637 h 6052186"/>
              <a:gd name="connsiteX60" fmla="*/ 4891178 w 5408762"/>
              <a:gd name="connsiteY60" fmla="*/ 4572000 h 6052186"/>
              <a:gd name="connsiteX61" fmla="*/ 5141344 w 5408762"/>
              <a:gd name="connsiteY61" fmla="*/ 4433977 h 6052186"/>
              <a:gd name="connsiteX62" fmla="*/ 5296619 w 5408762"/>
              <a:gd name="connsiteY62" fmla="*/ 4313207 h 6052186"/>
              <a:gd name="connsiteX63" fmla="*/ 5408762 w 5408762"/>
              <a:gd name="connsiteY63" fmla="*/ 4330460 h 6052186"/>
              <a:gd name="connsiteX0" fmla="*/ 1112808 w 5408762"/>
              <a:gd name="connsiteY0" fmla="*/ 0 h 5982071"/>
              <a:gd name="connsiteX1" fmla="*/ 1104181 w 5408762"/>
              <a:gd name="connsiteY1" fmla="*/ 60384 h 5982071"/>
              <a:gd name="connsiteX2" fmla="*/ 1155940 w 5408762"/>
              <a:gd name="connsiteY2" fmla="*/ 103517 h 5982071"/>
              <a:gd name="connsiteX3" fmla="*/ 1207698 w 5408762"/>
              <a:gd name="connsiteY3" fmla="*/ 129396 h 5982071"/>
              <a:gd name="connsiteX4" fmla="*/ 1259457 w 5408762"/>
              <a:gd name="connsiteY4" fmla="*/ 215660 h 5982071"/>
              <a:gd name="connsiteX5" fmla="*/ 1199072 w 5408762"/>
              <a:gd name="connsiteY5" fmla="*/ 267418 h 5982071"/>
              <a:gd name="connsiteX6" fmla="*/ 1138687 w 5408762"/>
              <a:gd name="connsiteY6" fmla="*/ 327803 h 5982071"/>
              <a:gd name="connsiteX7" fmla="*/ 1052423 w 5408762"/>
              <a:gd name="connsiteY7" fmla="*/ 405441 h 5982071"/>
              <a:gd name="connsiteX8" fmla="*/ 923027 w 5408762"/>
              <a:gd name="connsiteY8" fmla="*/ 431320 h 5982071"/>
              <a:gd name="connsiteX9" fmla="*/ 871268 w 5408762"/>
              <a:gd name="connsiteY9" fmla="*/ 560717 h 5982071"/>
              <a:gd name="connsiteX10" fmla="*/ 785004 w 5408762"/>
              <a:gd name="connsiteY10" fmla="*/ 664234 h 5982071"/>
              <a:gd name="connsiteX11" fmla="*/ 750498 w 5408762"/>
              <a:gd name="connsiteY11" fmla="*/ 715992 h 5982071"/>
              <a:gd name="connsiteX12" fmla="*/ 690113 w 5408762"/>
              <a:gd name="connsiteY12" fmla="*/ 785003 h 5982071"/>
              <a:gd name="connsiteX13" fmla="*/ 707366 w 5408762"/>
              <a:gd name="connsiteY13" fmla="*/ 897147 h 5982071"/>
              <a:gd name="connsiteX14" fmla="*/ 681487 w 5408762"/>
              <a:gd name="connsiteY14" fmla="*/ 1017917 h 5982071"/>
              <a:gd name="connsiteX15" fmla="*/ 672861 w 5408762"/>
              <a:gd name="connsiteY15" fmla="*/ 1155939 h 5982071"/>
              <a:gd name="connsiteX16" fmla="*/ 638355 w 5408762"/>
              <a:gd name="connsiteY16" fmla="*/ 1250830 h 5982071"/>
              <a:gd name="connsiteX17" fmla="*/ 586596 w 5408762"/>
              <a:gd name="connsiteY17" fmla="*/ 1276709 h 5982071"/>
              <a:gd name="connsiteX18" fmla="*/ 474453 w 5408762"/>
              <a:gd name="connsiteY18" fmla="*/ 1337094 h 5982071"/>
              <a:gd name="connsiteX19" fmla="*/ 388189 w 5408762"/>
              <a:gd name="connsiteY19" fmla="*/ 1406105 h 5982071"/>
              <a:gd name="connsiteX20" fmla="*/ 276046 w 5408762"/>
              <a:gd name="connsiteY20" fmla="*/ 1397479 h 5982071"/>
              <a:gd name="connsiteX21" fmla="*/ 232913 w 5408762"/>
              <a:gd name="connsiteY21" fmla="*/ 1414732 h 5982071"/>
              <a:gd name="connsiteX22" fmla="*/ 181155 w 5408762"/>
              <a:gd name="connsiteY22" fmla="*/ 1466490 h 5982071"/>
              <a:gd name="connsiteX23" fmla="*/ 207034 w 5408762"/>
              <a:gd name="connsiteY23" fmla="*/ 1595886 h 5982071"/>
              <a:gd name="connsiteX24" fmla="*/ 94891 w 5408762"/>
              <a:gd name="connsiteY24" fmla="*/ 1630392 h 5982071"/>
              <a:gd name="connsiteX25" fmla="*/ 43132 w 5408762"/>
              <a:gd name="connsiteY25" fmla="*/ 1647645 h 5982071"/>
              <a:gd name="connsiteX26" fmla="*/ 0 w 5408762"/>
              <a:gd name="connsiteY26" fmla="*/ 1768415 h 5982071"/>
              <a:gd name="connsiteX27" fmla="*/ 43132 w 5408762"/>
              <a:gd name="connsiteY27" fmla="*/ 1897811 h 5982071"/>
              <a:gd name="connsiteX28" fmla="*/ 86264 w 5408762"/>
              <a:gd name="connsiteY28" fmla="*/ 1966822 h 5982071"/>
              <a:gd name="connsiteX29" fmla="*/ 284672 w 5408762"/>
              <a:gd name="connsiteY29" fmla="*/ 2242867 h 5982071"/>
              <a:gd name="connsiteX30" fmla="*/ 439947 w 5408762"/>
              <a:gd name="connsiteY30" fmla="*/ 2337758 h 5982071"/>
              <a:gd name="connsiteX31" fmla="*/ 569344 w 5408762"/>
              <a:gd name="connsiteY31" fmla="*/ 2415396 h 5982071"/>
              <a:gd name="connsiteX32" fmla="*/ 741872 w 5408762"/>
              <a:gd name="connsiteY32" fmla="*/ 2527539 h 5982071"/>
              <a:gd name="connsiteX33" fmla="*/ 905774 w 5408762"/>
              <a:gd name="connsiteY33" fmla="*/ 2700067 h 5982071"/>
              <a:gd name="connsiteX34" fmla="*/ 1052423 w 5408762"/>
              <a:gd name="connsiteY34" fmla="*/ 2881222 h 5982071"/>
              <a:gd name="connsiteX35" fmla="*/ 1242204 w 5408762"/>
              <a:gd name="connsiteY35" fmla="*/ 3045124 h 5982071"/>
              <a:gd name="connsiteX36" fmla="*/ 1440612 w 5408762"/>
              <a:gd name="connsiteY36" fmla="*/ 3226279 h 5982071"/>
              <a:gd name="connsiteX37" fmla="*/ 1587261 w 5408762"/>
              <a:gd name="connsiteY37" fmla="*/ 3433313 h 5982071"/>
              <a:gd name="connsiteX38" fmla="*/ 1690778 w 5408762"/>
              <a:gd name="connsiteY38" fmla="*/ 3640347 h 5982071"/>
              <a:gd name="connsiteX39" fmla="*/ 1863306 w 5408762"/>
              <a:gd name="connsiteY39" fmla="*/ 3778369 h 5982071"/>
              <a:gd name="connsiteX40" fmla="*/ 2027208 w 5408762"/>
              <a:gd name="connsiteY40" fmla="*/ 3942271 h 5982071"/>
              <a:gd name="connsiteX41" fmla="*/ 2225615 w 5408762"/>
              <a:gd name="connsiteY41" fmla="*/ 4166558 h 5982071"/>
              <a:gd name="connsiteX42" fmla="*/ 2355012 w 5408762"/>
              <a:gd name="connsiteY42" fmla="*/ 4295954 h 5982071"/>
              <a:gd name="connsiteX43" fmla="*/ 2467155 w 5408762"/>
              <a:gd name="connsiteY43" fmla="*/ 4459856 h 5982071"/>
              <a:gd name="connsiteX44" fmla="*/ 2700068 w 5408762"/>
              <a:gd name="connsiteY44" fmla="*/ 4623758 h 5982071"/>
              <a:gd name="connsiteX45" fmla="*/ 2846717 w 5408762"/>
              <a:gd name="connsiteY45" fmla="*/ 4787660 h 5982071"/>
              <a:gd name="connsiteX46" fmla="*/ 2924355 w 5408762"/>
              <a:gd name="connsiteY46" fmla="*/ 4986067 h 5982071"/>
              <a:gd name="connsiteX47" fmla="*/ 3079630 w 5408762"/>
              <a:gd name="connsiteY47" fmla="*/ 5149969 h 5982071"/>
              <a:gd name="connsiteX48" fmla="*/ 3398808 w 5408762"/>
              <a:gd name="connsiteY48" fmla="*/ 5305245 h 5982071"/>
              <a:gd name="connsiteX49" fmla="*/ 3605842 w 5408762"/>
              <a:gd name="connsiteY49" fmla="*/ 5477773 h 5982071"/>
              <a:gd name="connsiteX50" fmla="*/ 3743864 w 5408762"/>
              <a:gd name="connsiteY50" fmla="*/ 5641675 h 5982071"/>
              <a:gd name="connsiteX51" fmla="*/ 3812876 w 5408762"/>
              <a:gd name="connsiteY51" fmla="*/ 5805577 h 5982071"/>
              <a:gd name="connsiteX52" fmla="*/ 3959893 w 5408762"/>
              <a:gd name="connsiteY52" fmla="*/ 5982071 h 5982071"/>
              <a:gd name="connsiteX53" fmla="*/ 4076573 w 5408762"/>
              <a:gd name="connsiteY53" fmla="*/ 5896175 h 5982071"/>
              <a:gd name="connsiteX54" fmla="*/ 4114800 w 5408762"/>
              <a:gd name="connsiteY54" fmla="*/ 5719313 h 5982071"/>
              <a:gd name="connsiteX55" fmla="*/ 4218317 w 5408762"/>
              <a:gd name="connsiteY55" fmla="*/ 5262113 h 5982071"/>
              <a:gd name="connsiteX56" fmla="*/ 4278702 w 5408762"/>
              <a:gd name="connsiteY56" fmla="*/ 5072332 h 5982071"/>
              <a:gd name="connsiteX57" fmla="*/ 4330461 w 5408762"/>
              <a:gd name="connsiteY57" fmla="*/ 4942935 h 5982071"/>
              <a:gd name="connsiteX58" fmla="*/ 4433978 w 5408762"/>
              <a:gd name="connsiteY58" fmla="*/ 4787660 h 5982071"/>
              <a:gd name="connsiteX59" fmla="*/ 4692770 w 5408762"/>
              <a:gd name="connsiteY59" fmla="*/ 4649637 h 5982071"/>
              <a:gd name="connsiteX60" fmla="*/ 4891178 w 5408762"/>
              <a:gd name="connsiteY60" fmla="*/ 4572000 h 5982071"/>
              <a:gd name="connsiteX61" fmla="*/ 5141344 w 5408762"/>
              <a:gd name="connsiteY61" fmla="*/ 4433977 h 5982071"/>
              <a:gd name="connsiteX62" fmla="*/ 5296619 w 5408762"/>
              <a:gd name="connsiteY62" fmla="*/ 4313207 h 5982071"/>
              <a:gd name="connsiteX63" fmla="*/ 5408762 w 5408762"/>
              <a:gd name="connsiteY63" fmla="*/ 4330460 h 5982071"/>
              <a:gd name="connsiteX0" fmla="*/ 2943649 w 5408762"/>
              <a:gd name="connsiteY0" fmla="*/ 176380 h 5921687"/>
              <a:gd name="connsiteX1" fmla="*/ 1104181 w 5408762"/>
              <a:gd name="connsiteY1" fmla="*/ 0 h 5921687"/>
              <a:gd name="connsiteX2" fmla="*/ 1155940 w 5408762"/>
              <a:gd name="connsiteY2" fmla="*/ 43133 h 5921687"/>
              <a:gd name="connsiteX3" fmla="*/ 1207698 w 5408762"/>
              <a:gd name="connsiteY3" fmla="*/ 69012 h 5921687"/>
              <a:gd name="connsiteX4" fmla="*/ 1259457 w 5408762"/>
              <a:gd name="connsiteY4" fmla="*/ 155276 h 5921687"/>
              <a:gd name="connsiteX5" fmla="*/ 1199072 w 5408762"/>
              <a:gd name="connsiteY5" fmla="*/ 207034 h 5921687"/>
              <a:gd name="connsiteX6" fmla="*/ 1138687 w 5408762"/>
              <a:gd name="connsiteY6" fmla="*/ 267419 h 5921687"/>
              <a:gd name="connsiteX7" fmla="*/ 1052423 w 5408762"/>
              <a:gd name="connsiteY7" fmla="*/ 345057 h 5921687"/>
              <a:gd name="connsiteX8" fmla="*/ 923027 w 5408762"/>
              <a:gd name="connsiteY8" fmla="*/ 370936 h 5921687"/>
              <a:gd name="connsiteX9" fmla="*/ 871268 w 5408762"/>
              <a:gd name="connsiteY9" fmla="*/ 500333 h 5921687"/>
              <a:gd name="connsiteX10" fmla="*/ 785004 w 5408762"/>
              <a:gd name="connsiteY10" fmla="*/ 603850 h 5921687"/>
              <a:gd name="connsiteX11" fmla="*/ 750498 w 5408762"/>
              <a:gd name="connsiteY11" fmla="*/ 655608 h 5921687"/>
              <a:gd name="connsiteX12" fmla="*/ 690113 w 5408762"/>
              <a:gd name="connsiteY12" fmla="*/ 724619 h 5921687"/>
              <a:gd name="connsiteX13" fmla="*/ 707366 w 5408762"/>
              <a:gd name="connsiteY13" fmla="*/ 836763 h 5921687"/>
              <a:gd name="connsiteX14" fmla="*/ 681487 w 5408762"/>
              <a:gd name="connsiteY14" fmla="*/ 957533 h 5921687"/>
              <a:gd name="connsiteX15" fmla="*/ 672861 w 5408762"/>
              <a:gd name="connsiteY15" fmla="*/ 1095555 h 5921687"/>
              <a:gd name="connsiteX16" fmla="*/ 638355 w 5408762"/>
              <a:gd name="connsiteY16" fmla="*/ 1190446 h 5921687"/>
              <a:gd name="connsiteX17" fmla="*/ 586596 w 5408762"/>
              <a:gd name="connsiteY17" fmla="*/ 1216325 h 5921687"/>
              <a:gd name="connsiteX18" fmla="*/ 474453 w 5408762"/>
              <a:gd name="connsiteY18" fmla="*/ 1276710 h 5921687"/>
              <a:gd name="connsiteX19" fmla="*/ 388189 w 5408762"/>
              <a:gd name="connsiteY19" fmla="*/ 1345721 h 5921687"/>
              <a:gd name="connsiteX20" fmla="*/ 276046 w 5408762"/>
              <a:gd name="connsiteY20" fmla="*/ 1337095 h 5921687"/>
              <a:gd name="connsiteX21" fmla="*/ 232913 w 5408762"/>
              <a:gd name="connsiteY21" fmla="*/ 1354348 h 5921687"/>
              <a:gd name="connsiteX22" fmla="*/ 181155 w 5408762"/>
              <a:gd name="connsiteY22" fmla="*/ 1406106 h 5921687"/>
              <a:gd name="connsiteX23" fmla="*/ 207034 w 5408762"/>
              <a:gd name="connsiteY23" fmla="*/ 1535502 h 5921687"/>
              <a:gd name="connsiteX24" fmla="*/ 94891 w 5408762"/>
              <a:gd name="connsiteY24" fmla="*/ 1570008 h 5921687"/>
              <a:gd name="connsiteX25" fmla="*/ 43132 w 5408762"/>
              <a:gd name="connsiteY25" fmla="*/ 1587261 h 5921687"/>
              <a:gd name="connsiteX26" fmla="*/ 0 w 5408762"/>
              <a:gd name="connsiteY26" fmla="*/ 1708031 h 5921687"/>
              <a:gd name="connsiteX27" fmla="*/ 43132 w 5408762"/>
              <a:gd name="connsiteY27" fmla="*/ 1837427 h 5921687"/>
              <a:gd name="connsiteX28" fmla="*/ 86264 w 5408762"/>
              <a:gd name="connsiteY28" fmla="*/ 1906438 h 5921687"/>
              <a:gd name="connsiteX29" fmla="*/ 284672 w 5408762"/>
              <a:gd name="connsiteY29" fmla="*/ 2182483 h 5921687"/>
              <a:gd name="connsiteX30" fmla="*/ 439947 w 5408762"/>
              <a:gd name="connsiteY30" fmla="*/ 2277374 h 5921687"/>
              <a:gd name="connsiteX31" fmla="*/ 569344 w 5408762"/>
              <a:gd name="connsiteY31" fmla="*/ 2355012 h 5921687"/>
              <a:gd name="connsiteX32" fmla="*/ 741872 w 5408762"/>
              <a:gd name="connsiteY32" fmla="*/ 2467155 h 5921687"/>
              <a:gd name="connsiteX33" fmla="*/ 905774 w 5408762"/>
              <a:gd name="connsiteY33" fmla="*/ 2639683 h 5921687"/>
              <a:gd name="connsiteX34" fmla="*/ 1052423 w 5408762"/>
              <a:gd name="connsiteY34" fmla="*/ 2820838 h 5921687"/>
              <a:gd name="connsiteX35" fmla="*/ 1242204 w 5408762"/>
              <a:gd name="connsiteY35" fmla="*/ 2984740 h 5921687"/>
              <a:gd name="connsiteX36" fmla="*/ 1440612 w 5408762"/>
              <a:gd name="connsiteY36" fmla="*/ 3165895 h 5921687"/>
              <a:gd name="connsiteX37" fmla="*/ 1587261 w 5408762"/>
              <a:gd name="connsiteY37" fmla="*/ 3372929 h 5921687"/>
              <a:gd name="connsiteX38" fmla="*/ 1690778 w 5408762"/>
              <a:gd name="connsiteY38" fmla="*/ 3579963 h 5921687"/>
              <a:gd name="connsiteX39" fmla="*/ 1863306 w 5408762"/>
              <a:gd name="connsiteY39" fmla="*/ 3717985 h 5921687"/>
              <a:gd name="connsiteX40" fmla="*/ 2027208 w 5408762"/>
              <a:gd name="connsiteY40" fmla="*/ 3881887 h 5921687"/>
              <a:gd name="connsiteX41" fmla="*/ 2225615 w 5408762"/>
              <a:gd name="connsiteY41" fmla="*/ 4106174 h 5921687"/>
              <a:gd name="connsiteX42" fmla="*/ 2355012 w 5408762"/>
              <a:gd name="connsiteY42" fmla="*/ 4235570 h 5921687"/>
              <a:gd name="connsiteX43" fmla="*/ 2467155 w 5408762"/>
              <a:gd name="connsiteY43" fmla="*/ 4399472 h 5921687"/>
              <a:gd name="connsiteX44" fmla="*/ 2700068 w 5408762"/>
              <a:gd name="connsiteY44" fmla="*/ 4563374 h 5921687"/>
              <a:gd name="connsiteX45" fmla="*/ 2846717 w 5408762"/>
              <a:gd name="connsiteY45" fmla="*/ 4727276 h 5921687"/>
              <a:gd name="connsiteX46" fmla="*/ 2924355 w 5408762"/>
              <a:gd name="connsiteY46" fmla="*/ 4925683 h 5921687"/>
              <a:gd name="connsiteX47" fmla="*/ 3079630 w 5408762"/>
              <a:gd name="connsiteY47" fmla="*/ 5089585 h 5921687"/>
              <a:gd name="connsiteX48" fmla="*/ 3398808 w 5408762"/>
              <a:gd name="connsiteY48" fmla="*/ 5244861 h 5921687"/>
              <a:gd name="connsiteX49" fmla="*/ 3605842 w 5408762"/>
              <a:gd name="connsiteY49" fmla="*/ 5417389 h 5921687"/>
              <a:gd name="connsiteX50" fmla="*/ 3743864 w 5408762"/>
              <a:gd name="connsiteY50" fmla="*/ 5581291 h 5921687"/>
              <a:gd name="connsiteX51" fmla="*/ 3812876 w 5408762"/>
              <a:gd name="connsiteY51" fmla="*/ 5745193 h 5921687"/>
              <a:gd name="connsiteX52" fmla="*/ 3959893 w 5408762"/>
              <a:gd name="connsiteY52" fmla="*/ 5921687 h 5921687"/>
              <a:gd name="connsiteX53" fmla="*/ 4076573 w 5408762"/>
              <a:gd name="connsiteY53" fmla="*/ 5835791 h 5921687"/>
              <a:gd name="connsiteX54" fmla="*/ 4114800 w 5408762"/>
              <a:gd name="connsiteY54" fmla="*/ 5658929 h 5921687"/>
              <a:gd name="connsiteX55" fmla="*/ 4218317 w 5408762"/>
              <a:gd name="connsiteY55" fmla="*/ 5201729 h 5921687"/>
              <a:gd name="connsiteX56" fmla="*/ 4278702 w 5408762"/>
              <a:gd name="connsiteY56" fmla="*/ 5011948 h 5921687"/>
              <a:gd name="connsiteX57" fmla="*/ 4330461 w 5408762"/>
              <a:gd name="connsiteY57" fmla="*/ 4882551 h 5921687"/>
              <a:gd name="connsiteX58" fmla="*/ 4433978 w 5408762"/>
              <a:gd name="connsiteY58" fmla="*/ 4727276 h 5921687"/>
              <a:gd name="connsiteX59" fmla="*/ 4692770 w 5408762"/>
              <a:gd name="connsiteY59" fmla="*/ 4589253 h 5921687"/>
              <a:gd name="connsiteX60" fmla="*/ 4891178 w 5408762"/>
              <a:gd name="connsiteY60" fmla="*/ 4511616 h 5921687"/>
              <a:gd name="connsiteX61" fmla="*/ 5141344 w 5408762"/>
              <a:gd name="connsiteY61" fmla="*/ 4373593 h 5921687"/>
              <a:gd name="connsiteX62" fmla="*/ 5296619 w 5408762"/>
              <a:gd name="connsiteY62" fmla="*/ 4252823 h 5921687"/>
              <a:gd name="connsiteX63" fmla="*/ 5408762 w 5408762"/>
              <a:gd name="connsiteY63" fmla="*/ 4270076 h 5921687"/>
              <a:gd name="connsiteX0" fmla="*/ 2943649 w 5408762"/>
              <a:gd name="connsiteY0" fmla="*/ 133247 h 5878554"/>
              <a:gd name="connsiteX1" fmla="*/ 2659477 w 5408762"/>
              <a:gd name="connsiteY1" fmla="*/ 267110 h 5878554"/>
              <a:gd name="connsiteX2" fmla="*/ 1155940 w 5408762"/>
              <a:gd name="connsiteY2" fmla="*/ 0 h 5878554"/>
              <a:gd name="connsiteX3" fmla="*/ 1207698 w 5408762"/>
              <a:gd name="connsiteY3" fmla="*/ 25879 h 5878554"/>
              <a:gd name="connsiteX4" fmla="*/ 1259457 w 5408762"/>
              <a:gd name="connsiteY4" fmla="*/ 112143 h 5878554"/>
              <a:gd name="connsiteX5" fmla="*/ 1199072 w 5408762"/>
              <a:gd name="connsiteY5" fmla="*/ 163901 h 5878554"/>
              <a:gd name="connsiteX6" fmla="*/ 1138687 w 5408762"/>
              <a:gd name="connsiteY6" fmla="*/ 224286 h 5878554"/>
              <a:gd name="connsiteX7" fmla="*/ 1052423 w 5408762"/>
              <a:gd name="connsiteY7" fmla="*/ 301924 h 5878554"/>
              <a:gd name="connsiteX8" fmla="*/ 923027 w 5408762"/>
              <a:gd name="connsiteY8" fmla="*/ 327803 h 5878554"/>
              <a:gd name="connsiteX9" fmla="*/ 871268 w 5408762"/>
              <a:gd name="connsiteY9" fmla="*/ 457200 h 5878554"/>
              <a:gd name="connsiteX10" fmla="*/ 785004 w 5408762"/>
              <a:gd name="connsiteY10" fmla="*/ 560717 h 5878554"/>
              <a:gd name="connsiteX11" fmla="*/ 750498 w 5408762"/>
              <a:gd name="connsiteY11" fmla="*/ 612475 h 5878554"/>
              <a:gd name="connsiteX12" fmla="*/ 690113 w 5408762"/>
              <a:gd name="connsiteY12" fmla="*/ 681486 h 5878554"/>
              <a:gd name="connsiteX13" fmla="*/ 707366 w 5408762"/>
              <a:gd name="connsiteY13" fmla="*/ 793630 h 5878554"/>
              <a:gd name="connsiteX14" fmla="*/ 681487 w 5408762"/>
              <a:gd name="connsiteY14" fmla="*/ 914400 h 5878554"/>
              <a:gd name="connsiteX15" fmla="*/ 672861 w 5408762"/>
              <a:gd name="connsiteY15" fmla="*/ 1052422 h 5878554"/>
              <a:gd name="connsiteX16" fmla="*/ 638355 w 5408762"/>
              <a:gd name="connsiteY16" fmla="*/ 1147313 h 5878554"/>
              <a:gd name="connsiteX17" fmla="*/ 586596 w 5408762"/>
              <a:gd name="connsiteY17" fmla="*/ 1173192 h 5878554"/>
              <a:gd name="connsiteX18" fmla="*/ 474453 w 5408762"/>
              <a:gd name="connsiteY18" fmla="*/ 1233577 h 5878554"/>
              <a:gd name="connsiteX19" fmla="*/ 388189 w 5408762"/>
              <a:gd name="connsiteY19" fmla="*/ 1302588 h 5878554"/>
              <a:gd name="connsiteX20" fmla="*/ 276046 w 5408762"/>
              <a:gd name="connsiteY20" fmla="*/ 1293962 h 5878554"/>
              <a:gd name="connsiteX21" fmla="*/ 232913 w 5408762"/>
              <a:gd name="connsiteY21" fmla="*/ 1311215 h 5878554"/>
              <a:gd name="connsiteX22" fmla="*/ 181155 w 5408762"/>
              <a:gd name="connsiteY22" fmla="*/ 1362973 h 5878554"/>
              <a:gd name="connsiteX23" fmla="*/ 207034 w 5408762"/>
              <a:gd name="connsiteY23" fmla="*/ 1492369 h 5878554"/>
              <a:gd name="connsiteX24" fmla="*/ 94891 w 5408762"/>
              <a:gd name="connsiteY24" fmla="*/ 1526875 h 5878554"/>
              <a:gd name="connsiteX25" fmla="*/ 43132 w 5408762"/>
              <a:gd name="connsiteY25" fmla="*/ 1544128 h 5878554"/>
              <a:gd name="connsiteX26" fmla="*/ 0 w 5408762"/>
              <a:gd name="connsiteY26" fmla="*/ 1664898 h 5878554"/>
              <a:gd name="connsiteX27" fmla="*/ 43132 w 5408762"/>
              <a:gd name="connsiteY27" fmla="*/ 1794294 h 5878554"/>
              <a:gd name="connsiteX28" fmla="*/ 86264 w 5408762"/>
              <a:gd name="connsiteY28" fmla="*/ 1863305 h 5878554"/>
              <a:gd name="connsiteX29" fmla="*/ 284672 w 5408762"/>
              <a:gd name="connsiteY29" fmla="*/ 2139350 h 5878554"/>
              <a:gd name="connsiteX30" fmla="*/ 439947 w 5408762"/>
              <a:gd name="connsiteY30" fmla="*/ 2234241 h 5878554"/>
              <a:gd name="connsiteX31" fmla="*/ 569344 w 5408762"/>
              <a:gd name="connsiteY31" fmla="*/ 2311879 h 5878554"/>
              <a:gd name="connsiteX32" fmla="*/ 741872 w 5408762"/>
              <a:gd name="connsiteY32" fmla="*/ 2424022 h 5878554"/>
              <a:gd name="connsiteX33" fmla="*/ 905774 w 5408762"/>
              <a:gd name="connsiteY33" fmla="*/ 2596550 h 5878554"/>
              <a:gd name="connsiteX34" fmla="*/ 1052423 w 5408762"/>
              <a:gd name="connsiteY34" fmla="*/ 2777705 h 5878554"/>
              <a:gd name="connsiteX35" fmla="*/ 1242204 w 5408762"/>
              <a:gd name="connsiteY35" fmla="*/ 2941607 h 5878554"/>
              <a:gd name="connsiteX36" fmla="*/ 1440612 w 5408762"/>
              <a:gd name="connsiteY36" fmla="*/ 3122762 h 5878554"/>
              <a:gd name="connsiteX37" fmla="*/ 1587261 w 5408762"/>
              <a:gd name="connsiteY37" fmla="*/ 3329796 h 5878554"/>
              <a:gd name="connsiteX38" fmla="*/ 1690778 w 5408762"/>
              <a:gd name="connsiteY38" fmla="*/ 3536830 h 5878554"/>
              <a:gd name="connsiteX39" fmla="*/ 1863306 w 5408762"/>
              <a:gd name="connsiteY39" fmla="*/ 3674852 h 5878554"/>
              <a:gd name="connsiteX40" fmla="*/ 2027208 w 5408762"/>
              <a:gd name="connsiteY40" fmla="*/ 3838754 h 5878554"/>
              <a:gd name="connsiteX41" fmla="*/ 2225615 w 5408762"/>
              <a:gd name="connsiteY41" fmla="*/ 4063041 h 5878554"/>
              <a:gd name="connsiteX42" fmla="*/ 2355012 w 5408762"/>
              <a:gd name="connsiteY42" fmla="*/ 4192437 h 5878554"/>
              <a:gd name="connsiteX43" fmla="*/ 2467155 w 5408762"/>
              <a:gd name="connsiteY43" fmla="*/ 4356339 h 5878554"/>
              <a:gd name="connsiteX44" fmla="*/ 2700068 w 5408762"/>
              <a:gd name="connsiteY44" fmla="*/ 4520241 h 5878554"/>
              <a:gd name="connsiteX45" fmla="*/ 2846717 w 5408762"/>
              <a:gd name="connsiteY45" fmla="*/ 4684143 h 5878554"/>
              <a:gd name="connsiteX46" fmla="*/ 2924355 w 5408762"/>
              <a:gd name="connsiteY46" fmla="*/ 4882550 h 5878554"/>
              <a:gd name="connsiteX47" fmla="*/ 3079630 w 5408762"/>
              <a:gd name="connsiteY47" fmla="*/ 5046452 h 5878554"/>
              <a:gd name="connsiteX48" fmla="*/ 3398808 w 5408762"/>
              <a:gd name="connsiteY48" fmla="*/ 5201728 h 5878554"/>
              <a:gd name="connsiteX49" fmla="*/ 3605842 w 5408762"/>
              <a:gd name="connsiteY49" fmla="*/ 5374256 h 5878554"/>
              <a:gd name="connsiteX50" fmla="*/ 3743864 w 5408762"/>
              <a:gd name="connsiteY50" fmla="*/ 5538158 h 5878554"/>
              <a:gd name="connsiteX51" fmla="*/ 3812876 w 5408762"/>
              <a:gd name="connsiteY51" fmla="*/ 5702060 h 5878554"/>
              <a:gd name="connsiteX52" fmla="*/ 3959893 w 5408762"/>
              <a:gd name="connsiteY52" fmla="*/ 5878554 h 5878554"/>
              <a:gd name="connsiteX53" fmla="*/ 4076573 w 5408762"/>
              <a:gd name="connsiteY53" fmla="*/ 5792658 h 5878554"/>
              <a:gd name="connsiteX54" fmla="*/ 4114800 w 5408762"/>
              <a:gd name="connsiteY54" fmla="*/ 5615796 h 5878554"/>
              <a:gd name="connsiteX55" fmla="*/ 4218317 w 5408762"/>
              <a:gd name="connsiteY55" fmla="*/ 5158596 h 5878554"/>
              <a:gd name="connsiteX56" fmla="*/ 4278702 w 5408762"/>
              <a:gd name="connsiteY56" fmla="*/ 4968815 h 5878554"/>
              <a:gd name="connsiteX57" fmla="*/ 4330461 w 5408762"/>
              <a:gd name="connsiteY57" fmla="*/ 4839418 h 5878554"/>
              <a:gd name="connsiteX58" fmla="*/ 4433978 w 5408762"/>
              <a:gd name="connsiteY58" fmla="*/ 4684143 h 5878554"/>
              <a:gd name="connsiteX59" fmla="*/ 4692770 w 5408762"/>
              <a:gd name="connsiteY59" fmla="*/ 4546120 h 5878554"/>
              <a:gd name="connsiteX60" fmla="*/ 4891178 w 5408762"/>
              <a:gd name="connsiteY60" fmla="*/ 4468483 h 5878554"/>
              <a:gd name="connsiteX61" fmla="*/ 5141344 w 5408762"/>
              <a:gd name="connsiteY61" fmla="*/ 4330460 h 5878554"/>
              <a:gd name="connsiteX62" fmla="*/ 5296619 w 5408762"/>
              <a:gd name="connsiteY62" fmla="*/ 4209690 h 5878554"/>
              <a:gd name="connsiteX63" fmla="*/ 5408762 w 5408762"/>
              <a:gd name="connsiteY63" fmla="*/ 4226943 h 5878554"/>
              <a:gd name="connsiteX0" fmla="*/ 2943649 w 5408762"/>
              <a:gd name="connsiteY0" fmla="*/ 107368 h 5852675"/>
              <a:gd name="connsiteX1" fmla="*/ 2659477 w 5408762"/>
              <a:gd name="connsiteY1" fmla="*/ 241231 h 5852675"/>
              <a:gd name="connsiteX2" fmla="*/ 2674497 w 5408762"/>
              <a:gd name="connsiteY2" fmla="*/ 333349 h 5852675"/>
              <a:gd name="connsiteX3" fmla="*/ 1207698 w 5408762"/>
              <a:gd name="connsiteY3" fmla="*/ 0 h 5852675"/>
              <a:gd name="connsiteX4" fmla="*/ 1259457 w 5408762"/>
              <a:gd name="connsiteY4" fmla="*/ 86264 h 5852675"/>
              <a:gd name="connsiteX5" fmla="*/ 1199072 w 5408762"/>
              <a:gd name="connsiteY5" fmla="*/ 138022 h 5852675"/>
              <a:gd name="connsiteX6" fmla="*/ 1138687 w 5408762"/>
              <a:gd name="connsiteY6" fmla="*/ 198407 h 5852675"/>
              <a:gd name="connsiteX7" fmla="*/ 1052423 w 5408762"/>
              <a:gd name="connsiteY7" fmla="*/ 276045 h 5852675"/>
              <a:gd name="connsiteX8" fmla="*/ 923027 w 5408762"/>
              <a:gd name="connsiteY8" fmla="*/ 301924 h 5852675"/>
              <a:gd name="connsiteX9" fmla="*/ 871268 w 5408762"/>
              <a:gd name="connsiteY9" fmla="*/ 431321 h 5852675"/>
              <a:gd name="connsiteX10" fmla="*/ 785004 w 5408762"/>
              <a:gd name="connsiteY10" fmla="*/ 534838 h 5852675"/>
              <a:gd name="connsiteX11" fmla="*/ 750498 w 5408762"/>
              <a:gd name="connsiteY11" fmla="*/ 586596 h 5852675"/>
              <a:gd name="connsiteX12" fmla="*/ 690113 w 5408762"/>
              <a:gd name="connsiteY12" fmla="*/ 655607 h 5852675"/>
              <a:gd name="connsiteX13" fmla="*/ 707366 w 5408762"/>
              <a:gd name="connsiteY13" fmla="*/ 767751 h 5852675"/>
              <a:gd name="connsiteX14" fmla="*/ 681487 w 5408762"/>
              <a:gd name="connsiteY14" fmla="*/ 888521 h 5852675"/>
              <a:gd name="connsiteX15" fmla="*/ 672861 w 5408762"/>
              <a:gd name="connsiteY15" fmla="*/ 1026543 h 5852675"/>
              <a:gd name="connsiteX16" fmla="*/ 638355 w 5408762"/>
              <a:gd name="connsiteY16" fmla="*/ 1121434 h 5852675"/>
              <a:gd name="connsiteX17" fmla="*/ 586596 w 5408762"/>
              <a:gd name="connsiteY17" fmla="*/ 1147313 h 5852675"/>
              <a:gd name="connsiteX18" fmla="*/ 474453 w 5408762"/>
              <a:gd name="connsiteY18" fmla="*/ 1207698 h 5852675"/>
              <a:gd name="connsiteX19" fmla="*/ 388189 w 5408762"/>
              <a:gd name="connsiteY19" fmla="*/ 1276709 h 5852675"/>
              <a:gd name="connsiteX20" fmla="*/ 276046 w 5408762"/>
              <a:gd name="connsiteY20" fmla="*/ 1268083 h 5852675"/>
              <a:gd name="connsiteX21" fmla="*/ 232913 w 5408762"/>
              <a:gd name="connsiteY21" fmla="*/ 1285336 h 5852675"/>
              <a:gd name="connsiteX22" fmla="*/ 181155 w 5408762"/>
              <a:gd name="connsiteY22" fmla="*/ 1337094 h 5852675"/>
              <a:gd name="connsiteX23" fmla="*/ 207034 w 5408762"/>
              <a:gd name="connsiteY23" fmla="*/ 1466490 h 5852675"/>
              <a:gd name="connsiteX24" fmla="*/ 94891 w 5408762"/>
              <a:gd name="connsiteY24" fmla="*/ 1500996 h 5852675"/>
              <a:gd name="connsiteX25" fmla="*/ 43132 w 5408762"/>
              <a:gd name="connsiteY25" fmla="*/ 1518249 h 5852675"/>
              <a:gd name="connsiteX26" fmla="*/ 0 w 5408762"/>
              <a:gd name="connsiteY26" fmla="*/ 1639019 h 5852675"/>
              <a:gd name="connsiteX27" fmla="*/ 43132 w 5408762"/>
              <a:gd name="connsiteY27" fmla="*/ 1768415 h 5852675"/>
              <a:gd name="connsiteX28" fmla="*/ 86264 w 5408762"/>
              <a:gd name="connsiteY28" fmla="*/ 1837426 h 5852675"/>
              <a:gd name="connsiteX29" fmla="*/ 284672 w 5408762"/>
              <a:gd name="connsiteY29" fmla="*/ 2113471 h 5852675"/>
              <a:gd name="connsiteX30" fmla="*/ 439947 w 5408762"/>
              <a:gd name="connsiteY30" fmla="*/ 2208362 h 5852675"/>
              <a:gd name="connsiteX31" fmla="*/ 569344 w 5408762"/>
              <a:gd name="connsiteY31" fmla="*/ 2286000 h 5852675"/>
              <a:gd name="connsiteX32" fmla="*/ 741872 w 5408762"/>
              <a:gd name="connsiteY32" fmla="*/ 2398143 h 5852675"/>
              <a:gd name="connsiteX33" fmla="*/ 905774 w 5408762"/>
              <a:gd name="connsiteY33" fmla="*/ 2570671 h 5852675"/>
              <a:gd name="connsiteX34" fmla="*/ 1052423 w 5408762"/>
              <a:gd name="connsiteY34" fmla="*/ 2751826 h 5852675"/>
              <a:gd name="connsiteX35" fmla="*/ 1242204 w 5408762"/>
              <a:gd name="connsiteY35" fmla="*/ 2915728 h 5852675"/>
              <a:gd name="connsiteX36" fmla="*/ 1440612 w 5408762"/>
              <a:gd name="connsiteY36" fmla="*/ 3096883 h 5852675"/>
              <a:gd name="connsiteX37" fmla="*/ 1587261 w 5408762"/>
              <a:gd name="connsiteY37" fmla="*/ 3303917 h 5852675"/>
              <a:gd name="connsiteX38" fmla="*/ 1690778 w 5408762"/>
              <a:gd name="connsiteY38" fmla="*/ 3510951 h 5852675"/>
              <a:gd name="connsiteX39" fmla="*/ 1863306 w 5408762"/>
              <a:gd name="connsiteY39" fmla="*/ 3648973 h 5852675"/>
              <a:gd name="connsiteX40" fmla="*/ 2027208 w 5408762"/>
              <a:gd name="connsiteY40" fmla="*/ 3812875 h 5852675"/>
              <a:gd name="connsiteX41" fmla="*/ 2225615 w 5408762"/>
              <a:gd name="connsiteY41" fmla="*/ 4037162 h 5852675"/>
              <a:gd name="connsiteX42" fmla="*/ 2355012 w 5408762"/>
              <a:gd name="connsiteY42" fmla="*/ 4166558 h 5852675"/>
              <a:gd name="connsiteX43" fmla="*/ 2467155 w 5408762"/>
              <a:gd name="connsiteY43" fmla="*/ 4330460 h 5852675"/>
              <a:gd name="connsiteX44" fmla="*/ 2700068 w 5408762"/>
              <a:gd name="connsiteY44" fmla="*/ 4494362 h 5852675"/>
              <a:gd name="connsiteX45" fmla="*/ 2846717 w 5408762"/>
              <a:gd name="connsiteY45" fmla="*/ 4658264 h 5852675"/>
              <a:gd name="connsiteX46" fmla="*/ 2924355 w 5408762"/>
              <a:gd name="connsiteY46" fmla="*/ 4856671 h 5852675"/>
              <a:gd name="connsiteX47" fmla="*/ 3079630 w 5408762"/>
              <a:gd name="connsiteY47" fmla="*/ 5020573 h 5852675"/>
              <a:gd name="connsiteX48" fmla="*/ 3398808 w 5408762"/>
              <a:gd name="connsiteY48" fmla="*/ 5175849 h 5852675"/>
              <a:gd name="connsiteX49" fmla="*/ 3605842 w 5408762"/>
              <a:gd name="connsiteY49" fmla="*/ 5348377 h 5852675"/>
              <a:gd name="connsiteX50" fmla="*/ 3743864 w 5408762"/>
              <a:gd name="connsiteY50" fmla="*/ 5512279 h 5852675"/>
              <a:gd name="connsiteX51" fmla="*/ 3812876 w 5408762"/>
              <a:gd name="connsiteY51" fmla="*/ 5676181 h 5852675"/>
              <a:gd name="connsiteX52" fmla="*/ 3959893 w 5408762"/>
              <a:gd name="connsiteY52" fmla="*/ 5852675 h 5852675"/>
              <a:gd name="connsiteX53" fmla="*/ 4076573 w 5408762"/>
              <a:gd name="connsiteY53" fmla="*/ 5766779 h 5852675"/>
              <a:gd name="connsiteX54" fmla="*/ 4114800 w 5408762"/>
              <a:gd name="connsiteY54" fmla="*/ 5589917 h 5852675"/>
              <a:gd name="connsiteX55" fmla="*/ 4218317 w 5408762"/>
              <a:gd name="connsiteY55" fmla="*/ 5132717 h 5852675"/>
              <a:gd name="connsiteX56" fmla="*/ 4278702 w 5408762"/>
              <a:gd name="connsiteY56" fmla="*/ 4942936 h 5852675"/>
              <a:gd name="connsiteX57" fmla="*/ 4330461 w 5408762"/>
              <a:gd name="connsiteY57" fmla="*/ 4813539 h 5852675"/>
              <a:gd name="connsiteX58" fmla="*/ 4433978 w 5408762"/>
              <a:gd name="connsiteY58" fmla="*/ 4658264 h 5852675"/>
              <a:gd name="connsiteX59" fmla="*/ 4692770 w 5408762"/>
              <a:gd name="connsiteY59" fmla="*/ 4520241 h 5852675"/>
              <a:gd name="connsiteX60" fmla="*/ 4891178 w 5408762"/>
              <a:gd name="connsiteY60" fmla="*/ 4442604 h 5852675"/>
              <a:gd name="connsiteX61" fmla="*/ 5141344 w 5408762"/>
              <a:gd name="connsiteY61" fmla="*/ 4304581 h 5852675"/>
              <a:gd name="connsiteX62" fmla="*/ 5296619 w 5408762"/>
              <a:gd name="connsiteY62" fmla="*/ 4183811 h 5852675"/>
              <a:gd name="connsiteX63" fmla="*/ 5408762 w 5408762"/>
              <a:gd name="connsiteY63" fmla="*/ 4201064 h 5852675"/>
              <a:gd name="connsiteX0" fmla="*/ 2943649 w 5408762"/>
              <a:gd name="connsiteY0" fmla="*/ 21104 h 5766411"/>
              <a:gd name="connsiteX1" fmla="*/ 2659477 w 5408762"/>
              <a:gd name="connsiteY1" fmla="*/ 154967 h 5766411"/>
              <a:gd name="connsiteX2" fmla="*/ 2674497 w 5408762"/>
              <a:gd name="connsiteY2" fmla="*/ 247085 h 5766411"/>
              <a:gd name="connsiteX3" fmla="*/ 2548682 w 5408762"/>
              <a:gd name="connsiteY3" fmla="*/ 346444 h 5766411"/>
              <a:gd name="connsiteX4" fmla="*/ 1259457 w 5408762"/>
              <a:gd name="connsiteY4" fmla="*/ 0 h 5766411"/>
              <a:gd name="connsiteX5" fmla="*/ 1199072 w 5408762"/>
              <a:gd name="connsiteY5" fmla="*/ 51758 h 5766411"/>
              <a:gd name="connsiteX6" fmla="*/ 1138687 w 5408762"/>
              <a:gd name="connsiteY6" fmla="*/ 112143 h 5766411"/>
              <a:gd name="connsiteX7" fmla="*/ 1052423 w 5408762"/>
              <a:gd name="connsiteY7" fmla="*/ 189781 h 5766411"/>
              <a:gd name="connsiteX8" fmla="*/ 923027 w 5408762"/>
              <a:gd name="connsiteY8" fmla="*/ 215660 h 5766411"/>
              <a:gd name="connsiteX9" fmla="*/ 871268 w 5408762"/>
              <a:gd name="connsiteY9" fmla="*/ 345057 h 5766411"/>
              <a:gd name="connsiteX10" fmla="*/ 785004 w 5408762"/>
              <a:gd name="connsiteY10" fmla="*/ 448574 h 5766411"/>
              <a:gd name="connsiteX11" fmla="*/ 750498 w 5408762"/>
              <a:gd name="connsiteY11" fmla="*/ 500332 h 5766411"/>
              <a:gd name="connsiteX12" fmla="*/ 690113 w 5408762"/>
              <a:gd name="connsiteY12" fmla="*/ 569343 h 5766411"/>
              <a:gd name="connsiteX13" fmla="*/ 707366 w 5408762"/>
              <a:gd name="connsiteY13" fmla="*/ 681487 h 5766411"/>
              <a:gd name="connsiteX14" fmla="*/ 681487 w 5408762"/>
              <a:gd name="connsiteY14" fmla="*/ 802257 h 5766411"/>
              <a:gd name="connsiteX15" fmla="*/ 672861 w 5408762"/>
              <a:gd name="connsiteY15" fmla="*/ 940279 h 5766411"/>
              <a:gd name="connsiteX16" fmla="*/ 638355 w 5408762"/>
              <a:gd name="connsiteY16" fmla="*/ 1035170 h 5766411"/>
              <a:gd name="connsiteX17" fmla="*/ 586596 w 5408762"/>
              <a:gd name="connsiteY17" fmla="*/ 1061049 h 5766411"/>
              <a:gd name="connsiteX18" fmla="*/ 474453 w 5408762"/>
              <a:gd name="connsiteY18" fmla="*/ 1121434 h 5766411"/>
              <a:gd name="connsiteX19" fmla="*/ 388189 w 5408762"/>
              <a:gd name="connsiteY19" fmla="*/ 1190445 h 5766411"/>
              <a:gd name="connsiteX20" fmla="*/ 276046 w 5408762"/>
              <a:gd name="connsiteY20" fmla="*/ 1181819 h 5766411"/>
              <a:gd name="connsiteX21" fmla="*/ 232913 w 5408762"/>
              <a:gd name="connsiteY21" fmla="*/ 1199072 h 5766411"/>
              <a:gd name="connsiteX22" fmla="*/ 181155 w 5408762"/>
              <a:gd name="connsiteY22" fmla="*/ 1250830 h 5766411"/>
              <a:gd name="connsiteX23" fmla="*/ 207034 w 5408762"/>
              <a:gd name="connsiteY23" fmla="*/ 1380226 h 5766411"/>
              <a:gd name="connsiteX24" fmla="*/ 94891 w 5408762"/>
              <a:gd name="connsiteY24" fmla="*/ 1414732 h 5766411"/>
              <a:gd name="connsiteX25" fmla="*/ 43132 w 5408762"/>
              <a:gd name="connsiteY25" fmla="*/ 1431985 h 5766411"/>
              <a:gd name="connsiteX26" fmla="*/ 0 w 5408762"/>
              <a:gd name="connsiteY26" fmla="*/ 1552755 h 5766411"/>
              <a:gd name="connsiteX27" fmla="*/ 43132 w 5408762"/>
              <a:gd name="connsiteY27" fmla="*/ 1682151 h 5766411"/>
              <a:gd name="connsiteX28" fmla="*/ 86264 w 5408762"/>
              <a:gd name="connsiteY28" fmla="*/ 1751162 h 5766411"/>
              <a:gd name="connsiteX29" fmla="*/ 284672 w 5408762"/>
              <a:gd name="connsiteY29" fmla="*/ 2027207 h 5766411"/>
              <a:gd name="connsiteX30" fmla="*/ 439947 w 5408762"/>
              <a:gd name="connsiteY30" fmla="*/ 2122098 h 5766411"/>
              <a:gd name="connsiteX31" fmla="*/ 569344 w 5408762"/>
              <a:gd name="connsiteY31" fmla="*/ 2199736 h 5766411"/>
              <a:gd name="connsiteX32" fmla="*/ 741872 w 5408762"/>
              <a:gd name="connsiteY32" fmla="*/ 2311879 h 5766411"/>
              <a:gd name="connsiteX33" fmla="*/ 905774 w 5408762"/>
              <a:gd name="connsiteY33" fmla="*/ 2484407 h 5766411"/>
              <a:gd name="connsiteX34" fmla="*/ 1052423 w 5408762"/>
              <a:gd name="connsiteY34" fmla="*/ 2665562 h 5766411"/>
              <a:gd name="connsiteX35" fmla="*/ 1242204 w 5408762"/>
              <a:gd name="connsiteY35" fmla="*/ 2829464 h 5766411"/>
              <a:gd name="connsiteX36" fmla="*/ 1440612 w 5408762"/>
              <a:gd name="connsiteY36" fmla="*/ 3010619 h 5766411"/>
              <a:gd name="connsiteX37" fmla="*/ 1587261 w 5408762"/>
              <a:gd name="connsiteY37" fmla="*/ 3217653 h 5766411"/>
              <a:gd name="connsiteX38" fmla="*/ 1690778 w 5408762"/>
              <a:gd name="connsiteY38" fmla="*/ 3424687 h 5766411"/>
              <a:gd name="connsiteX39" fmla="*/ 1863306 w 5408762"/>
              <a:gd name="connsiteY39" fmla="*/ 3562709 h 5766411"/>
              <a:gd name="connsiteX40" fmla="*/ 2027208 w 5408762"/>
              <a:gd name="connsiteY40" fmla="*/ 3726611 h 5766411"/>
              <a:gd name="connsiteX41" fmla="*/ 2225615 w 5408762"/>
              <a:gd name="connsiteY41" fmla="*/ 3950898 h 5766411"/>
              <a:gd name="connsiteX42" fmla="*/ 2355012 w 5408762"/>
              <a:gd name="connsiteY42" fmla="*/ 4080294 h 5766411"/>
              <a:gd name="connsiteX43" fmla="*/ 2467155 w 5408762"/>
              <a:gd name="connsiteY43" fmla="*/ 4244196 h 5766411"/>
              <a:gd name="connsiteX44" fmla="*/ 2700068 w 5408762"/>
              <a:gd name="connsiteY44" fmla="*/ 4408098 h 5766411"/>
              <a:gd name="connsiteX45" fmla="*/ 2846717 w 5408762"/>
              <a:gd name="connsiteY45" fmla="*/ 4572000 h 5766411"/>
              <a:gd name="connsiteX46" fmla="*/ 2924355 w 5408762"/>
              <a:gd name="connsiteY46" fmla="*/ 4770407 h 5766411"/>
              <a:gd name="connsiteX47" fmla="*/ 3079630 w 5408762"/>
              <a:gd name="connsiteY47" fmla="*/ 4934309 h 5766411"/>
              <a:gd name="connsiteX48" fmla="*/ 3398808 w 5408762"/>
              <a:gd name="connsiteY48" fmla="*/ 5089585 h 5766411"/>
              <a:gd name="connsiteX49" fmla="*/ 3605842 w 5408762"/>
              <a:gd name="connsiteY49" fmla="*/ 5262113 h 5766411"/>
              <a:gd name="connsiteX50" fmla="*/ 3743864 w 5408762"/>
              <a:gd name="connsiteY50" fmla="*/ 5426015 h 5766411"/>
              <a:gd name="connsiteX51" fmla="*/ 3812876 w 5408762"/>
              <a:gd name="connsiteY51" fmla="*/ 5589917 h 5766411"/>
              <a:gd name="connsiteX52" fmla="*/ 3959893 w 5408762"/>
              <a:gd name="connsiteY52" fmla="*/ 5766411 h 5766411"/>
              <a:gd name="connsiteX53" fmla="*/ 4076573 w 5408762"/>
              <a:gd name="connsiteY53" fmla="*/ 5680515 h 5766411"/>
              <a:gd name="connsiteX54" fmla="*/ 4114800 w 5408762"/>
              <a:gd name="connsiteY54" fmla="*/ 5503653 h 5766411"/>
              <a:gd name="connsiteX55" fmla="*/ 4218317 w 5408762"/>
              <a:gd name="connsiteY55" fmla="*/ 5046453 h 5766411"/>
              <a:gd name="connsiteX56" fmla="*/ 4278702 w 5408762"/>
              <a:gd name="connsiteY56" fmla="*/ 4856672 h 5766411"/>
              <a:gd name="connsiteX57" fmla="*/ 4330461 w 5408762"/>
              <a:gd name="connsiteY57" fmla="*/ 4727275 h 5766411"/>
              <a:gd name="connsiteX58" fmla="*/ 4433978 w 5408762"/>
              <a:gd name="connsiteY58" fmla="*/ 4572000 h 5766411"/>
              <a:gd name="connsiteX59" fmla="*/ 4692770 w 5408762"/>
              <a:gd name="connsiteY59" fmla="*/ 4433977 h 5766411"/>
              <a:gd name="connsiteX60" fmla="*/ 4891178 w 5408762"/>
              <a:gd name="connsiteY60" fmla="*/ 4356340 h 5766411"/>
              <a:gd name="connsiteX61" fmla="*/ 5141344 w 5408762"/>
              <a:gd name="connsiteY61" fmla="*/ 4218317 h 5766411"/>
              <a:gd name="connsiteX62" fmla="*/ 5296619 w 5408762"/>
              <a:gd name="connsiteY62" fmla="*/ 4097547 h 5766411"/>
              <a:gd name="connsiteX63" fmla="*/ 5408762 w 5408762"/>
              <a:gd name="connsiteY63" fmla="*/ 4114800 h 5766411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1199072 w 5408762"/>
              <a:gd name="connsiteY5" fmla="*/ 30654 h 5745307"/>
              <a:gd name="connsiteX6" fmla="*/ 1138687 w 5408762"/>
              <a:gd name="connsiteY6" fmla="*/ 91039 h 5745307"/>
              <a:gd name="connsiteX7" fmla="*/ 1052423 w 5408762"/>
              <a:gd name="connsiteY7" fmla="*/ 168677 h 5745307"/>
              <a:gd name="connsiteX8" fmla="*/ 923027 w 5408762"/>
              <a:gd name="connsiteY8" fmla="*/ 194556 h 5745307"/>
              <a:gd name="connsiteX9" fmla="*/ 871268 w 5408762"/>
              <a:gd name="connsiteY9" fmla="*/ 323953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1138687 w 5408762"/>
              <a:gd name="connsiteY6" fmla="*/ 91039 h 5745307"/>
              <a:gd name="connsiteX7" fmla="*/ 1052423 w 5408762"/>
              <a:gd name="connsiteY7" fmla="*/ 168677 h 5745307"/>
              <a:gd name="connsiteX8" fmla="*/ 923027 w 5408762"/>
              <a:gd name="connsiteY8" fmla="*/ 194556 h 5745307"/>
              <a:gd name="connsiteX9" fmla="*/ 871268 w 5408762"/>
              <a:gd name="connsiteY9" fmla="*/ 323953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1052423 w 5408762"/>
              <a:gd name="connsiteY7" fmla="*/ 168677 h 5745307"/>
              <a:gd name="connsiteX8" fmla="*/ 923027 w 5408762"/>
              <a:gd name="connsiteY8" fmla="*/ 194556 h 5745307"/>
              <a:gd name="connsiteX9" fmla="*/ 871268 w 5408762"/>
              <a:gd name="connsiteY9" fmla="*/ 323953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923027 w 5408762"/>
              <a:gd name="connsiteY8" fmla="*/ 194556 h 5745307"/>
              <a:gd name="connsiteX9" fmla="*/ 871268 w 5408762"/>
              <a:gd name="connsiteY9" fmla="*/ 323953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871268 w 5408762"/>
              <a:gd name="connsiteY9" fmla="*/ 323953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181155 w 5408762"/>
              <a:gd name="connsiteY21" fmla="*/ 1229726 h 5745307"/>
              <a:gd name="connsiteX22" fmla="*/ 207034 w 5408762"/>
              <a:gd name="connsiteY22" fmla="*/ 1359122 h 5745307"/>
              <a:gd name="connsiteX23" fmla="*/ 94891 w 5408762"/>
              <a:gd name="connsiteY23" fmla="*/ 1393628 h 5745307"/>
              <a:gd name="connsiteX24" fmla="*/ 43132 w 5408762"/>
              <a:gd name="connsiteY24" fmla="*/ 1410881 h 5745307"/>
              <a:gd name="connsiteX25" fmla="*/ 0 w 5408762"/>
              <a:gd name="connsiteY25" fmla="*/ 1531651 h 5745307"/>
              <a:gd name="connsiteX26" fmla="*/ 43132 w 5408762"/>
              <a:gd name="connsiteY26" fmla="*/ 1661047 h 5745307"/>
              <a:gd name="connsiteX27" fmla="*/ 86264 w 5408762"/>
              <a:gd name="connsiteY27" fmla="*/ 1730058 h 5745307"/>
              <a:gd name="connsiteX28" fmla="*/ 284672 w 5408762"/>
              <a:gd name="connsiteY28" fmla="*/ 2006103 h 5745307"/>
              <a:gd name="connsiteX29" fmla="*/ 439947 w 5408762"/>
              <a:gd name="connsiteY29" fmla="*/ 2100994 h 5745307"/>
              <a:gd name="connsiteX30" fmla="*/ 569344 w 5408762"/>
              <a:gd name="connsiteY30" fmla="*/ 2178632 h 5745307"/>
              <a:gd name="connsiteX31" fmla="*/ 741872 w 5408762"/>
              <a:gd name="connsiteY31" fmla="*/ 2290775 h 5745307"/>
              <a:gd name="connsiteX32" fmla="*/ 905774 w 5408762"/>
              <a:gd name="connsiteY32" fmla="*/ 2463303 h 5745307"/>
              <a:gd name="connsiteX33" fmla="*/ 1052423 w 5408762"/>
              <a:gd name="connsiteY33" fmla="*/ 2644458 h 5745307"/>
              <a:gd name="connsiteX34" fmla="*/ 1242204 w 5408762"/>
              <a:gd name="connsiteY34" fmla="*/ 2808360 h 5745307"/>
              <a:gd name="connsiteX35" fmla="*/ 1440612 w 5408762"/>
              <a:gd name="connsiteY35" fmla="*/ 2989515 h 5745307"/>
              <a:gd name="connsiteX36" fmla="*/ 1587261 w 5408762"/>
              <a:gd name="connsiteY36" fmla="*/ 3196549 h 5745307"/>
              <a:gd name="connsiteX37" fmla="*/ 1690778 w 5408762"/>
              <a:gd name="connsiteY37" fmla="*/ 3403583 h 5745307"/>
              <a:gd name="connsiteX38" fmla="*/ 1863306 w 5408762"/>
              <a:gd name="connsiteY38" fmla="*/ 3541605 h 5745307"/>
              <a:gd name="connsiteX39" fmla="*/ 2027208 w 5408762"/>
              <a:gd name="connsiteY39" fmla="*/ 3705507 h 5745307"/>
              <a:gd name="connsiteX40" fmla="*/ 2225615 w 5408762"/>
              <a:gd name="connsiteY40" fmla="*/ 3929794 h 5745307"/>
              <a:gd name="connsiteX41" fmla="*/ 2355012 w 5408762"/>
              <a:gd name="connsiteY41" fmla="*/ 4059190 h 5745307"/>
              <a:gd name="connsiteX42" fmla="*/ 2467155 w 5408762"/>
              <a:gd name="connsiteY42" fmla="*/ 4223092 h 5745307"/>
              <a:gd name="connsiteX43" fmla="*/ 2700068 w 5408762"/>
              <a:gd name="connsiteY43" fmla="*/ 4386994 h 5745307"/>
              <a:gd name="connsiteX44" fmla="*/ 2846717 w 5408762"/>
              <a:gd name="connsiteY44" fmla="*/ 4550896 h 5745307"/>
              <a:gd name="connsiteX45" fmla="*/ 2924355 w 5408762"/>
              <a:gd name="connsiteY45" fmla="*/ 4749303 h 5745307"/>
              <a:gd name="connsiteX46" fmla="*/ 3079630 w 5408762"/>
              <a:gd name="connsiteY46" fmla="*/ 4913205 h 5745307"/>
              <a:gd name="connsiteX47" fmla="*/ 3398808 w 5408762"/>
              <a:gd name="connsiteY47" fmla="*/ 5068481 h 5745307"/>
              <a:gd name="connsiteX48" fmla="*/ 3605842 w 5408762"/>
              <a:gd name="connsiteY48" fmla="*/ 5241009 h 5745307"/>
              <a:gd name="connsiteX49" fmla="*/ 3743864 w 5408762"/>
              <a:gd name="connsiteY49" fmla="*/ 5404911 h 5745307"/>
              <a:gd name="connsiteX50" fmla="*/ 3812876 w 5408762"/>
              <a:gd name="connsiteY50" fmla="*/ 5568813 h 5745307"/>
              <a:gd name="connsiteX51" fmla="*/ 3959893 w 5408762"/>
              <a:gd name="connsiteY51" fmla="*/ 5745307 h 5745307"/>
              <a:gd name="connsiteX52" fmla="*/ 4076573 w 5408762"/>
              <a:gd name="connsiteY52" fmla="*/ 5659411 h 5745307"/>
              <a:gd name="connsiteX53" fmla="*/ 4114800 w 5408762"/>
              <a:gd name="connsiteY53" fmla="*/ 5482549 h 5745307"/>
              <a:gd name="connsiteX54" fmla="*/ 4218317 w 5408762"/>
              <a:gd name="connsiteY54" fmla="*/ 5025349 h 5745307"/>
              <a:gd name="connsiteX55" fmla="*/ 4278702 w 5408762"/>
              <a:gd name="connsiteY55" fmla="*/ 4835568 h 5745307"/>
              <a:gd name="connsiteX56" fmla="*/ 4330461 w 5408762"/>
              <a:gd name="connsiteY56" fmla="*/ 4706171 h 5745307"/>
              <a:gd name="connsiteX57" fmla="*/ 4433978 w 5408762"/>
              <a:gd name="connsiteY57" fmla="*/ 4550896 h 5745307"/>
              <a:gd name="connsiteX58" fmla="*/ 4692770 w 5408762"/>
              <a:gd name="connsiteY58" fmla="*/ 4412873 h 5745307"/>
              <a:gd name="connsiteX59" fmla="*/ 4891178 w 5408762"/>
              <a:gd name="connsiteY59" fmla="*/ 4335236 h 5745307"/>
              <a:gd name="connsiteX60" fmla="*/ 5141344 w 5408762"/>
              <a:gd name="connsiteY60" fmla="*/ 4197213 h 5745307"/>
              <a:gd name="connsiteX61" fmla="*/ 5296619 w 5408762"/>
              <a:gd name="connsiteY61" fmla="*/ 4076443 h 5745307"/>
              <a:gd name="connsiteX62" fmla="*/ 5408762 w 5408762"/>
              <a:gd name="connsiteY62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207034 w 5408762"/>
              <a:gd name="connsiteY21" fmla="*/ 1359122 h 5745307"/>
              <a:gd name="connsiteX22" fmla="*/ 94891 w 5408762"/>
              <a:gd name="connsiteY22" fmla="*/ 1393628 h 5745307"/>
              <a:gd name="connsiteX23" fmla="*/ 43132 w 5408762"/>
              <a:gd name="connsiteY23" fmla="*/ 1410881 h 5745307"/>
              <a:gd name="connsiteX24" fmla="*/ 0 w 5408762"/>
              <a:gd name="connsiteY24" fmla="*/ 1531651 h 5745307"/>
              <a:gd name="connsiteX25" fmla="*/ 43132 w 5408762"/>
              <a:gd name="connsiteY25" fmla="*/ 1661047 h 5745307"/>
              <a:gd name="connsiteX26" fmla="*/ 86264 w 5408762"/>
              <a:gd name="connsiteY26" fmla="*/ 1730058 h 5745307"/>
              <a:gd name="connsiteX27" fmla="*/ 284672 w 5408762"/>
              <a:gd name="connsiteY27" fmla="*/ 2006103 h 5745307"/>
              <a:gd name="connsiteX28" fmla="*/ 439947 w 5408762"/>
              <a:gd name="connsiteY28" fmla="*/ 2100994 h 5745307"/>
              <a:gd name="connsiteX29" fmla="*/ 569344 w 5408762"/>
              <a:gd name="connsiteY29" fmla="*/ 2178632 h 5745307"/>
              <a:gd name="connsiteX30" fmla="*/ 741872 w 5408762"/>
              <a:gd name="connsiteY30" fmla="*/ 2290775 h 5745307"/>
              <a:gd name="connsiteX31" fmla="*/ 905774 w 5408762"/>
              <a:gd name="connsiteY31" fmla="*/ 2463303 h 5745307"/>
              <a:gd name="connsiteX32" fmla="*/ 1052423 w 5408762"/>
              <a:gd name="connsiteY32" fmla="*/ 2644458 h 5745307"/>
              <a:gd name="connsiteX33" fmla="*/ 1242204 w 5408762"/>
              <a:gd name="connsiteY33" fmla="*/ 2808360 h 5745307"/>
              <a:gd name="connsiteX34" fmla="*/ 1440612 w 5408762"/>
              <a:gd name="connsiteY34" fmla="*/ 2989515 h 5745307"/>
              <a:gd name="connsiteX35" fmla="*/ 1587261 w 5408762"/>
              <a:gd name="connsiteY35" fmla="*/ 3196549 h 5745307"/>
              <a:gd name="connsiteX36" fmla="*/ 1690778 w 5408762"/>
              <a:gd name="connsiteY36" fmla="*/ 3403583 h 5745307"/>
              <a:gd name="connsiteX37" fmla="*/ 1863306 w 5408762"/>
              <a:gd name="connsiteY37" fmla="*/ 3541605 h 5745307"/>
              <a:gd name="connsiteX38" fmla="*/ 2027208 w 5408762"/>
              <a:gd name="connsiteY38" fmla="*/ 3705507 h 5745307"/>
              <a:gd name="connsiteX39" fmla="*/ 2225615 w 5408762"/>
              <a:gd name="connsiteY39" fmla="*/ 3929794 h 5745307"/>
              <a:gd name="connsiteX40" fmla="*/ 2355012 w 5408762"/>
              <a:gd name="connsiteY40" fmla="*/ 4059190 h 5745307"/>
              <a:gd name="connsiteX41" fmla="*/ 2467155 w 5408762"/>
              <a:gd name="connsiteY41" fmla="*/ 4223092 h 5745307"/>
              <a:gd name="connsiteX42" fmla="*/ 2700068 w 5408762"/>
              <a:gd name="connsiteY42" fmla="*/ 4386994 h 5745307"/>
              <a:gd name="connsiteX43" fmla="*/ 2846717 w 5408762"/>
              <a:gd name="connsiteY43" fmla="*/ 4550896 h 5745307"/>
              <a:gd name="connsiteX44" fmla="*/ 2924355 w 5408762"/>
              <a:gd name="connsiteY44" fmla="*/ 4749303 h 5745307"/>
              <a:gd name="connsiteX45" fmla="*/ 3079630 w 5408762"/>
              <a:gd name="connsiteY45" fmla="*/ 4913205 h 5745307"/>
              <a:gd name="connsiteX46" fmla="*/ 3398808 w 5408762"/>
              <a:gd name="connsiteY46" fmla="*/ 5068481 h 5745307"/>
              <a:gd name="connsiteX47" fmla="*/ 3605842 w 5408762"/>
              <a:gd name="connsiteY47" fmla="*/ 5241009 h 5745307"/>
              <a:gd name="connsiteX48" fmla="*/ 3743864 w 5408762"/>
              <a:gd name="connsiteY48" fmla="*/ 5404911 h 5745307"/>
              <a:gd name="connsiteX49" fmla="*/ 3812876 w 5408762"/>
              <a:gd name="connsiteY49" fmla="*/ 5568813 h 5745307"/>
              <a:gd name="connsiteX50" fmla="*/ 3959893 w 5408762"/>
              <a:gd name="connsiteY50" fmla="*/ 5745307 h 5745307"/>
              <a:gd name="connsiteX51" fmla="*/ 4076573 w 5408762"/>
              <a:gd name="connsiteY51" fmla="*/ 5659411 h 5745307"/>
              <a:gd name="connsiteX52" fmla="*/ 4114800 w 5408762"/>
              <a:gd name="connsiteY52" fmla="*/ 5482549 h 5745307"/>
              <a:gd name="connsiteX53" fmla="*/ 4218317 w 5408762"/>
              <a:gd name="connsiteY53" fmla="*/ 5025349 h 5745307"/>
              <a:gd name="connsiteX54" fmla="*/ 4278702 w 5408762"/>
              <a:gd name="connsiteY54" fmla="*/ 4835568 h 5745307"/>
              <a:gd name="connsiteX55" fmla="*/ 4330461 w 5408762"/>
              <a:gd name="connsiteY55" fmla="*/ 4706171 h 5745307"/>
              <a:gd name="connsiteX56" fmla="*/ 4433978 w 5408762"/>
              <a:gd name="connsiteY56" fmla="*/ 4550896 h 5745307"/>
              <a:gd name="connsiteX57" fmla="*/ 4692770 w 5408762"/>
              <a:gd name="connsiteY57" fmla="*/ 4412873 h 5745307"/>
              <a:gd name="connsiteX58" fmla="*/ 4891178 w 5408762"/>
              <a:gd name="connsiteY58" fmla="*/ 4335236 h 5745307"/>
              <a:gd name="connsiteX59" fmla="*/ 5141344 w 5408762"/>
              <a:gd name="connsiteY59" fmla="*/ 4197213 h 5745307"/>
              <a:gd name="connsiteX60" fmla="*/ 5296619 w 5408762"/>
              <a:gd name="connsiteY60" fmla="*/ 4076443 h 5745307"/>
              <a:gd name="connsiteX61" fmla="*/ 5408762 w 5408762"/>
              <a:gd name="connsiteY61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94891 w 5408762"/>
              <a:gd name="connsiteY21" fmla="*/ 1393628 h 5745307"/>
              <a:gd name="connsiteX22" fmla="*/ 43132 w 5408762"/>
              <a:gd name="connsiteY22" fmla="*/ 1410881 h 5745307"/>
              <a:gd name="connsiteX23" fmla="*/ 0 w 5408762"/>
              <a:gd name="connsiteY23" fmla="*/ 1531651 h 5745307"/>
              <a:gd name="connsiteX24" fmla="*/ 43132 w 5408762"/>
              <a:gd name="connsiteY24" fmla="*/ 1661047 h 5745307"/>
              <a:gd name="connsiteX25" fmla="*/ 86264 w 5408762"/>
              <a:gd name="connsiteY25" fmla="*/ 1730058 h 5745307"/>
              <a:gd name="connsiteX26" fmla="*/ 284672 w 5408762"/>
              <a:gd name="connsiteY26" fmla="*/ 2006103 h 5745307"/>
              <a:gd name="connsiteX27" fmla="*/ 439947 w 5408762"/>
              <a:gd name="connsiteY27" fmla="*/ 2100994 h 5745307"/>
              <a:gd name="connsiteX28" fmla="*/ 569344 w 5408762"/>
              <a:gd name="connsiteY28" fmla="*/ 2178632 h 5745307"/>
              <a:gd name="connsiteX29" fmla="*/ 741872 w 5408762"/>
              <a:gd name="connsiteY29" fmla="*/ 2290775 h 5745307"/>
              <a:gd name="connsiteX30" fmla="*/ 905774 w 5408762"/>
              <a:gd name="connsiteY30" fmla="*/ 2463303 h 5745307"/>
              <a:gd name="connsiteX31" fmla="*/ 1052423 w 5408762"/>
              <a:gd name="connsiteY31" fmla="*/ 2644458 h 5745307"/>
              <a:gd name="connsiteX32" fmla="*/ 1242204 w 5408762"/>
              <a:gd name="connsiteY32" fmla="*/ 2808360 h 5745307"/>
              <a:gd name="connsiteX33" fmla="*/ 1440612 w 5408762"/>
              <a:gd name="connsiteY33" fmla="*/ 2989515 h 5745307"/>
              <a:gd name="connsiteX34" fmla="*/ 1587261 w 5408762"/>
              <a:gd name="connsiteY34" fmla="*/ 3196549 h 5745307"/>
              <a:gd name="connsiteX35" fmla="*/ 1690778 w 5408762"/>
              <a:gd name="connsiteY35" fmla="*/ 3403583 h 5745307"/>
              <a:gd name="connsiteX36" fmla="*/ 1863306 w 5408762"/>
              <a:gd name="connsiteY36" fmla="*/ 3541605 h 5745307"/>
              <a:gd name="connsiteX37" fmla="*/ 2027208 w 5408762"/>
              <a:gd name="connsiteY37" fmla="*/ 3705507 h 5745307"/>
              <a:gd name="connsiteX38" fmla="*/ 2225615 w 5408762"/>
              <a:gd name="connsiteY38" fmla="*/ 3929794 h 5745307"/>
              <a:gd name="connsiteX39" fmla="*/ 2355012 w 5408762"/>
              <a:gd name="connsiteY39" fmla="*/ 4059190 h 5745307"/>
              <a:gd name="connsiteX40" fmla="*/ 2467155 w 5408762"/>
              <a:gd name="connsiteY40" fmla="*/ 4223092 h 5745307"/>
              <a:gd name="connsiteX41" fmla="*/ 2700068 w 5408762"/>
              <a:gd name="connsiteY41" fmla="*/ 4386994 h 5745307"/>
              <a:gd name="connsiteX42" fmla="*/ 2846717 w 5408762"/>
              <a:gd name="connsiteY42" fmla="*/ 4550896 h 5745307"/>
              <a:gd name="connsiteX43" fmla="*/ 2924355 w 5408762"/>
              <a:gd name="connsiteY43" fmla="*/ 4749303 h 5745307"/>
              <a:gd name="connsiteX44" fmla="*/ 3079630 w 5408762"/>
              <a:gd name="connsiteY44" fmla="*/ 4913205 h 5745307"/>
              <a:gd name="connsiteX45" fmla="*/ 3398808 w 5408762"/>
              <a:gd name="connsiteY45" fmla="*/ 5068481 h 5745307"/>
              <a:gd name="connsiteX46" fmla="*/ 3605842 w 5408762"/>
              <a:gd name="connsiteY46" fmla="*/ 5241009 h 5745307"/>
              <a:gd name="connsiteX47" fmla="*/ 3743864 w 5408762"/>
              <a:gd name="connsiteY47" fmla="*/ 5404911 h 5745307"/>
              <a:gd name="connsiteX48" fmla="*/ 3812876 w 5408762"/>
              <a:gd name="connsiteY48" fmla="*/ 5568813 h 5745307"/>
              <a:gd name="connsiteX49" fmla="*/ 3959893 w 5408762"/>
              <a:gd name="connsiteY49" fmla="*/ 5745307 h 5745307"/>
              <a:gd name="connsiteX50" fmla="*/ 4076573 w 5408762"/>
              <a:gd name="connsiteY50" fmla="*/ 5659411 h 5745307"/>
              <a:gd name="connsiteX51" fmla="*/ 4114800 w 5408762"/>
              <a:gd name="connsiteY51" fmla="*/ 5482549 h 5745307"/>
              <a:gd name="connsiteX52" fmla="*/ 4218317 w 5408762"/>
              <a:gd name="connsiteY52" fmla="*/ 5025349 h 5745307"/>
              <a:gd name="connsiteX53" fmla="*/ 4278702 w 5408762"/>
              <a:gd name="connsiteY53" fmla="*/ 4835568 h 5745307"/>
              <a:gd name="connsiteX54" fmla="*/ 4330461 w 5408762"/>
              <a:gd name="connsiteY54" fmla="*/ 4706171 h 5745307"/>
              <a:gd name="connsiteX55" fmla="*/ 4433978 w 5408762"/>
              <a:gd name="connsiteY55" fmla="*/ 4550896 h 5745307"/>
              <a:gd name="connsiteX56" fmla="*/ 4692770 w 5408762"/>
              <a:gd name="connsiteY56" fmla="*/ 4412873 h 5745307"/>
              <a:gd name="connsiteX57" fmla="*/ 4891178 w 5408762"/>
              <a:gd name="connsiteY57" fmla="*/ 4335236 h 5745307"/>
              <a:gd name="connsiteX58" fmla="*/ 5141344 w 5408762"/>
              <a:gd name="connsiteY58" fmla="*/ 4197213 h 5745307"/>
              <a:gd name="connsiteX59" fmla="*/ 5296619 w 5408762"/>
              <a:gd name="connsiteY59" fmla="*/ 4076443 h 5745307"/>
              <a:gd name="connsiteX60" fmla="*/ 5408762 w 5408762"/>
              <a:gd name="connsiteY60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43132 w 5408762"/>
              <a:gd name="connsiteY21" fmla="*/ 1410881 h 5745307"/>
              <a:gd name="connsiteX22" fmla="*/ 0 w 5408762"/>
              <a:gd name="connsiteY22" fmla="*/ 1531651 h 5745307"/>
              <a:gd name="connsiteX23" fmla="*/ 43132 w 5408762"/>
              <a:gd name="connsiteY23" fmla="*/ 1661047 h 5745307"/>
              <a:gd name="connsiteX24" fmla="*/ 86264 w 5408762"/>
              <a:gd name="connsiteY24" fmla="*/ 1730058 h 5745307"/>
              <a:gd name="connsiteX25" fmla="*/ 284672 w 5408762"/>
              <a:gd name="connsiteY25" fmla="*/ 2006103 h 5745307"/>
              <a:gd name="connsiteX26" fmla="*/ 439947 w 5408762"/>
              <a:gd name="connsiteY26" fmla="*/ 2100994 h 5745307"/>
              <a:gd name="connsiteX27" fmla="*/ 569344 w 5408762"/>
              <a:gd name="connsiteY27" fmla="*/ 2178632 h 5745307"/>
              <a:gd name="connsiteX28" fmla="*/ 741872 w 5408762"/>
              <a:gd name="connsiteY28" fmla="*/ 2290775 h 5745307"/>
              <a:gd name="connsiteX29" fmla="*/ 905774 w 5408762"/>
              <a:gd name="connsiteY29" fmla="*/ 2463303 h 5745307"/>
              <a:gd name="connsiteX30" fmla="*/ 1052423 w 5408762"/>
              <a:gd name="connsiteY30" fmla="*/ 2644458 h 5745307"/>
              <a:gd name="connsiteX31" fmla="*/ 1242204 w 5408762"/>
              <a:gd name="connsiteY31" fmla="*/ 2808360 h 5745307"/>
              <a:gd name="connsiteX32" fmla="*/ 1440612 w 5408762"/>
              <a:gd name="connsiteY32" fmla="*/ 2989515 h 5745307"/>
              <a:gd name="connsiteX33" fmla="*/ 1587261 w 5408762"/>
              <a:gd name="connsiteY33" fmla="*/ 3196549 h 5745307"/>
              <a:gd name="connsiteX34" fmla="*/ 1690778 w 5408762"/>
              <a:gd name="connsiteY34" fmla="*/ 3403583 h 5745307"/>
              <a:gd name="connsiteX35" fmla="*/ 1863306 w 5408762"/>
              <a:gd name="connsiteY35" fmla="*/ 3541605 h 5745307"/>
              <a:gd name="connsiteX36" fmla="*/ 2027208 w 5408762"/>
              <a:gd name="connsiteY36" fmla="*/ 3705507 h 5745307"/>
              <a:gd name="connsiteX37" fmla="*/ 2225615 w 5408762"/>
              <a:gd name="connsiteY37" fmla="*/ 3929794 h 5745307"/>
              <a:gd name="connsiteX38" fmla="*/ 2355012 w 5408762"/>
              <a:gd name="connsiteY38" fmla="*/ 4059190 h 5745307"/>
              <a:gd name="connsiteX39" fmla="*/ 2467155 w 5408762"/>
              <a:gd name="connsiteY39" fmla="*/ 4223092 h 5745307"/>
              <a:gd name="connsiteX40" fmla="*/ 2700068 w 5408762"/>
              <a:gd name="connsiteY40" fmla="*/ 4386994 h 5745307"/>
              <a:gd name="connsiteX41" fmla="*/ 2846717 w 5408762"/>
              <a:gd name="connsiteY41" fmla="*/ 4550896 h 5745307"/>
              <a:gd name="connsiteX42" fmla="*/ 2924355 w 5408762"/>
              <a:gd name="connsiteY42" fmla="*/ 4749303 h 5745307"/>
              <a:gd name="connsiteX43" fmla="*/ 3079630 w 5408762"/>
              <a:gd name="connsiteY43" fmla="*/ 4913205 h 5745307"/>
              <a:gd name="connsiteX44" fmla="*/ 3398808 w 5408762"/>
              <a:gd name="connsiteY44" fmla="*/ 5068481 h 5745307"/>
              <a:gd name="connsiteX45" fmla="*/ 3605842 w 5408762"/>
              <a:gd name="connsiteY45" fmla="*/ 5241009 h 5745307"/>
              <a:gd name="connsiteX46" fmla="*/ 3743864 w 5408762"/>
              <a:gd name="connsiteY46" fmla="*/ 5404911 h 5745307"/>
              <a:gd name="connsiteX47" fmla="*/ 3812876 w 5408762"/>
              <a:gd name="connsiteY47" fmla="*/ 5568813 h 5745307"/>
              <a:gd name="connsiteX48" fmla="*/ 3959893 w 5408762"/>
              <a:gd name="connsiteY48" fmla="*/ 5745307 h 5745307"/>
              <a:gd name="connsiteX49" fmla="*/ 4076573 w 5408762"/>
              <a:gd name="connsiteY49" fmla="*/ 5659411 h 5745307"/>
              <a:gd name="connsiteX50" fmla="*/ 4114800 w 5408762"/>
              <a:gd name="connsiteY50" fmla="*/ 5482549 h 5745307"/>
              <a:gd name="connsiteX51" fmla="*/ 4218317 w 5408762"/>
              <a:gd name="connsiteY51" fmla="*/ 5025349 h 5745307"/>
              <a:gd name="connsiteX52" fmla="*/ 4278702 w 5408762"/>
              <a:gd name="connsiteY52" fmla="*/ 4835568 h 5745307"/>
              <a:gd name="connsiteX53" fmla="*/ 4330461 w 5408762"/>
              <a:gd name="connsiteY53" fmla="*/ 4706171 h 5745307"/>
              <a:gd name="connsiteX54" fmla="*/ 4433978 w 5408762"/>
              <a:gd name="connsiteY54" fmla="*/ 4550896 h 5745307"/>
              <a:gd name="connsiteX55" fmla="*/ 4692770 w 5408762"/>
              <a:gd name="connsiteY55" fmla="*/ 4412873 h 5745307"/>
              <a:gd name="connsiteX56" fmla="*/ 4891178 w 5408762"/>
              <a:gd name="connsiteY56" fmla="*/ 4335236 h 5745307"/>
              <a:gd name="connsiteX57" fmla="*/ 5141344 w 5408762"/>
              <a:gd name="connsiteY57" fmla="*/ 4197213 h 5745307"/>
              <a:gd name="connsiteX58" fmla="*/ 5296619 w 5408762"/>
              <a:gd name="connsiteY58" fmla="*/ 4076443 h 5745307"/>
              <a:gd name="connsiteX59" fmla="*/ 5408762 w 5408762"/>
              <a:gd name="connsiteY59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0 w 5408762"/>
              <a:gd name="connsiteY21" fmla="*/ 1531651 h 5745307"/>
              <a:gd name="connsiteX22" fmla="*/ 43132 w 5408762"/>
              <a:gd name="connsiteY22" fmla="*/ 1661047 h 5745307"/>
              <a:gd name="connsiteX23" fmla="*/ 86264 w 5408762"/>
              <a:gd name="connsiteY23" fmla="*/ 1730058 h 5745307"/>
              <a:gd name="connsiteX24" fmla="*/ 284672 w 5408762"/>
              <a:gd name="connsiteY24" fmla="*/ 2006103 h 5745307"/>
              <a:gd name="connsiteX25" fmla="*/ 439947 w 5408762"/>
              <a:gd name="connsiteY25" fmla="*/ 2100994 h 5745307"/>
              <a:gd name="connsiteX26" fmla="*/ 569344 w 5408762"/>
              <a:gd name="connsiteY26" fmla="*/ 2178632 h 5745307"/>
              <a:gd name="connsiteX27" fmla="*/ 741872 w 5408762"/>
              <a:gd name="connsiteY27" fmla="*/ 2290775 h 5745307"/>
              <a:gd name="connsiteX28" fmla="*/ 905774 w 5408762"/>
              <a:gd name="connsiteY28" fmla="*/ 2463303 h 5745307"/>
              <a:gd name="connsiteX29" fmla="*/ 1052423 w 5408762"/>
              <a:gd name="connsiteY29" fmla="*/ 2644458 h 5745307"/>
              <a:gd name="connsiteX30" fmla="*/ 1242204 w 5408762"/>
              <a:gd name="connsiteY30" fmla="*/ 2808360 h 5745307"/>
              <a:gd name="connsiteX31" fmla="*/ 1440612 w 5408762"/>
              <a:gd name="connsiteY31" fmla="*/ 2989515 h 5745307"/>
              <a:gd name="connsiteX32" fmla="*/ 1587261 w 5408762"/>
              <a:gd name="connsiteY32" fmla="*/ 3196549 h 5745307"/>
              <a:gd name="connsiteX33" fmla="*/ 1690778 w 5408762"/>
              <a:gd name="connsiteY33" fmla="*/ 3403583 h 5745307"/>
              <a:gd name="connsiteX34" fmla="*/ 1863306 w 5408762"/>
              <a:gd name="connsiteY34" fmla="*/ 3541605 h 5745307"/>
              <a:gd name="connsiteX35" fmla="*/ 2027208 w 5408762"/>
              <a:gd name="connsiteY35" fmla="*/ 3705507 h 5745307"/>
              <a:gd name="connsiteX36" fmla="*/ 2225615 w 5408762"/>
              <a:gd name="connsiteY36" fmla="*/ 3929794 h 5745307"/>
              <a:gd name="connsiteX37" fmla="*/ 2355012 w 5408762"/>
              <a:gd name="connsiteY37" fmla="*/ 4059190 h 5745307"/>
              <a:gd name="connsiteX38" fmla="*/ 2467155 w 5408762"/>
              <a:gd name="connsiteY38" fmla="*/ 4223092 h 5745307"/>
              <a:gd name="connsiteX39" fmla="*/ 2700068 w 5408762"/>
              <a:gd name="connsiteY39" fmla="*/ 4386994 h 5745307"/>
              <a:gd name="connsiteX40" fmla="*/ 2846717 w 5408762"/>
              <a:gd name="connsiteY40" fmla="*/ 4550896 h 5745307"/>
              <a:gd name="connsiteX41" fmla="*/ 2924355 w 5408762"/>
              <a:gd name="connsiteY41" fmla="*/ 4749303 h 5745307"/>
              <a:gd name="connsiteX42" fmla="*/ 3079630 w 5408762"/>
              <a:gd name="connsiteY42" fmla="*/ 4913205 h 5745307"/>
              <a:gd name="connsiteX43" fmla="*/ 3398808 w 5408762"/>
              <a:gd name="connsiteY43" fmla="*/ 5068481 h 5745307"/>
              <a:gd name="connsiteX44" fmla="*/ 3605842 w 5408762"/>
              <a:gd name="connsiteY44" fmla="*/ 5241009 h 5745307"/>
              <a:gd name="connsiteX45" fmla="*/ 3743864 w 5408762"/>
              <a:gd name="connsiteY45" fmla="*/ 5404911 h 5745307"/>
              <a:gd name="connsiteX46" fmla="*/ 3812876 w 5408762"/>
              <a:gd name="connsiteY46" fmla="*/ 5568813 h 5745307"/>
              <a:gd name="connsiteX47" fmla="*/ 3959893 w 5408762"/>
              <a:gd name="connsiteY47" fmla="*/ 5745307 h 5745307"/>
              <a:gd name="connsiteX48" fmla="*/ 4076573 w 5408762"/>
              <a:gd name="connsiteY48" fmla="*/ 5659411 h 5745307"/>
              <a:gd name="connsiteX49" fmla="*/ 4114800 w 5408762"/>
              <a:gd name="connsiteY49" fmla="*/ 5482549 h 5745307"/>
              <a:gd name="connsiteX50" fmla="*/ 4218317 w 5408762"/>
              <a:gd name="connsiteY50" fmla="*/ 5025349 h 5745307"/>
              <a:gd name="connsiteX51" fmla="*/ 4278702 w 5408762"/>
              <a:gd name="connsiteY51" fmla="*/ 4835568 h 5745307"/>
              <a:gd name="connsiteX52" fmla="*/ 4330461 w 5408762"/>
              <a:gd name="connsiteY52" fmla="*/ 4706171 h 5745307"/>
              <a:gd name="connsiteX53" fmla="*/ 4433978 w 5408762"/>
              <a:gd name="connsiteY53" fmla="*/ 4550896 h 5745307"/>
              <a:gd name="connsiteX54" fmla="*/ 4692770 w 5408762"/>
              <a:gd name="connsiteY54" fmla="*/ 4412873 h 5745307"/>
              <a:gd name="connsiteX55" fmla="*/ 4891178 w 5408762"/>
              <a:gd name="connsiteY55" fmla="*/ 4335236 h 5745307"/>
              <a:gd name="connsiteX56" fmla="*/ 5141344 w 5408762"/>
              <a:gd name="connsiteY56" fmla="*/ 4197213 h 5745307"/>
              <a:gd name="connsiteX57" fmla="*/ 5296619 w 5408762"/>
              <a:gd name="connsiteY57" fmla="*/ 4076443 h 5745307"/>
              <a:gd name="connsiteX58" fmla="*/ 5408762 w 5408762"/>
              <a:gd name="connsiteY58" fmla="*/ 4093696 h 5745307"/>
              <a:gd name="connsiteX0" fmla="*/ 2900517 w 5365630"/>
              <a:gd name="connsiteY0" fmla="*/ 0 h 5745307"/>
              <a:gd name="connsiteX1" fmla="*/ 2616345 w 5365630"/>
              <a:gd name="connsiteY1" fmla="*/ 133863 h 5745307"/>
              <a:gd name="connsiteX2" fmla="*/ 2631365 w 5365630"/>
              <a:gd name="connsiteY2" fmla="*/ 225981 h 5745307"/>
              <a:gd name="connsiteX3" fmla="*/ 2505550 w 5365630"/>
              <a:gd name="connsiteY3" fmla="*/ 325340 h 5745307"/>
              <a:gd name="connsiteX4" fmla="*/ 2367489 w 5365630"/>
              <a:gd name="connsiteY4" fmla="*/ 444260 h 5745307"/>
              <a:gd name="connsiteX5" fmla="*/ 2294858 w 5365630"/>
              <a:gd name="connsiteY5" fmla="*/ 463361 h 5745307"/>
              <a:gd name="connsiteX6" fmla="*/ 1989544 w 5365630"/>
              <a:gd name="connsiteY6" fmla="*/ 719689 h 5745307"/>
              <a:gd name="connsiteX7" fmla="*/ 1958390 w 5365630"/>
              <a:gd name="connsiteY7" fmla="*/ 919791 h 5745307"/>
              <a:gd name="connsiteX8" fmla="*/ 1773884 w 5365630"/>
              <a:gd name="connsiteY8" fmla="*/ 1149777 h 5745307"/>
              <a:gd name="connsiteX9" fmla="*/ 1624154 w 5365630"/>
              <a:gd name="connsiteY9" fmla="*/ 1254682 h 5745307"/>
              <a:gd name="connsiteX10" fmla="*/ 1746079 w 5365630"/>
              <a:gd name="connsiteY10" fmla="*/ 1488827 h 5745307"/>
              <a:gd name="connsiteX11" fmla="*/ 1564616 w 5365630"/>
              <a:gd name="connsiteY11" fmla="*/ 1646721 h 5745307"/>
              <a:gd name="connsiteX12" fmla="*/ 1504231 w 5365630"/>
              <a:gd name="connsiteY12" fmla="*/ 1723896 h 5745307"/>
              <a:gd name="connsiteX13" fmla="*/ 1509238 w 5365630"/>
              <a:gd name="connsiteY13" fmla="*/ 1811548 h 5745307"/>
              <a:gd name="connsiteX14" fmla="*/ 1471112 w 5365630"/>
              <a:gd name="connsiteY14" fmla="*/ 1793524 h 5745307"/>
              <a:gd name="connsiteX15" fmla="*/ 1395131 w 5365630"/>
              <a:gd name="connsiteY15" fmla="*/ 1817246 h 5745307"/>
              <a:gd name="connsiteX16" fmla="*/ 1348378 w 5365630"/>
              <a:gd name="connsiteY16" fmla="*/ 1903973 h 5745307"/>
              <a:gd name="connsiteX17" fmla="*/ 1406838 w 5365630"/>
              <a:gd name="connsiteY17" fmla="*/ 1978838 h 5745307"/>
              <a:gd name="connsiteX18" fmla="*/ 1331433 w 5365630"/>
              <a:gd name="connsiteY18" fmla="*/ 2096373 h 5745307"/>
              <a:gd name="connsiteX19" fmla="*/ 1190060 w 5365630"/>
              <a:gd name="connsiteY19" fmla="*/ 2296013 h 5745307"/>
              <a:gd name="connsiteX20" fmla="*/ 1175889 w 5365630"/>
              <a:gd name="connsiteY20" fmla="*/ 2564972 h 5745307"/>
              <a:gd name="connsiteX21" fmla="*/ 0 w 5365630"/>
              <a:gd name="connsiteY21" fmla="*/ 1661047 h 5745307"/>
              <a:gd name="connsiteX22" fmla="*/ 43132 w 5365630"/>
              <a:gd name="connsiteY22" fmla="*/ 1730058 h 5745307"/>
              <a:gd name="connsiteX23" fmla="*/ 241540 w 5365630"/>
              <a:gd name="connsiteY23" fmla="*/ 2006103 h 5745307"/>
              <a:gd name="connsiteX24" fmla="*/ 396815 w 5365630"/>
              <a:gd name="connsiteY24" fmla="*/ 2100994 h 5745307"/>
              <a:gd name="connsiteX25" fmla="*/ 526212 w 5365630"/>
              <a:gd name="connsiteY25" fmla="*/ 2178632 h 5745307"/>
              <a:gd name="connsiteX26" fmla="*/ 698740 w 5365630"/>
              <a:gd name="connsiteY26" fmla="*/ 2290775 h 5745307"/>
              <a:gd name="connsiteX27" fmla="*/ 862642 w 5365630"/>
              <a:gd name="connsiteY27" fmla="*/ 2463303 h 5745307"/>
              <a:gd name="connsiteX28" fmla="*/ 1009291 w 5365630"/>
              <a:gd name="connsiteY28" fmla="*/ 2644458 h 5745307"/>
              <a:gd name="connsiteX29" fmla="*/ 1199072 w 5365630"/>
              <a:gd name="connsiteY29" fmla="*/ 2808360 h 5745307"/>
              <a:gd name="connsiteX30" fmla="*/ 1397480 w 5365630"/>
              <a:gd name="connsiteY30" fmla="*/ 2989515 h 5745307"/>
              <a:gd name="connsiteX31" fmla="*/ 1544129 w 5365630"/>
              <a:gd name="connsiteY31" fmla="*/ 3196549 h 5745307"/>
              <a:gd name="connsiteX32" fmla="*/ 1647646 w 5365630"/>
              <a:gd name="connsiteY32" fmla="*/ 3403583 h 5745307"/>
              <a:gd name="connsiteX33" fmla="*/ 1820174 w 5365630"/>
              <a:gd name="connsiteY33" fmla="*/ 3541605 h 5745307"/>
              <a:gd name="connsiteX34" fmla="*/ 1984076 w 5365630"/>
              <a:gd name="connsiteY34" fmla="*/ 3705507 h 5745307"/>
              <a:gd name="connsiteX35" fmla="*/ 2182483 w 5365630"/>
              <a:gd name="connsiteY35" fmla="*/ 3929794 h 5745307"/>
              <a:gd name="connsiteX36" fmla="*/ 2311880 w 5365630"/>
              <a:gd name="connsiteY36" fmla="*/ 4059190 h 5745307"/>
              <a:gd name="connsiteX37" fmla="*/ 2424023 w 5365630"/>
              <a:gd name="connsiteY37" fmla="*/ 4223092 h 5745307"/>
              <a:gd name="connsiteX38" fmla="*/ 2656936 w 5365630"/>
              <a:gd name="connsiteY38" fmla="*/ 4386994 h 5745307"/>
              <a:gd name="connsiteX39" fmla="*/ 2803585 w 5365630"/>
              <a:gd name="connsiteY39" fmla="*/ 4550896 h 5745307"/>
              <a:gd name="connsiteX40" fmla="*/ 2881223 w 5365630"/>
              <a:gd name="connsiteY40" fmla="*/ 4749303 h 5745307"/>
              <a:gd name="connsiteX41" fmla="*/ 3036498 w 5365630"/>
              <a:gd name="connsiteY41" fmla="*/ 4913205 h 5745307"/>
              <a:gd name="connsiteX42" fmla="*/ 3355676 w 5365630"/>
              <a:gd name="connsiteY42" fmla="*/ 5068481 h 5745307"/>
              <a:gd name="connsiteX43" fmla="*/ 3562710 w 5365630"/>
              <a:gd name="connsiteY43" fmla="*/ 5241009 h 5745307"/>
              <a:gd name="connsiteX44" fmla="*/ 3700732 w 5365630"/>
              <a:gd name="connsiteY44" fmla="*/ 5404911 h 5745307"/>
              <a:gd name="connsiteX45" fmla="*/ 3769744 w 5365630"/>
              <a:gd name="connsiteY45" fmla="*/ 5568813 h 5745307"/>
              <a:gd name="connsiteX46" fmla="*/ 3916761 w 5365630"/>
              <a:gd name="connsiteY46" fmla="*/ 5745307 h 5745307"/>
              <a:gd name="connsiteX47" fmla="*/ 4033441 w 5365630"/>
              <a:gd name="connsiteY47" fmla="*/ 5659411 h 5745307"/>
              <a:gd name="connsiteX48" fmla="*/ 4071668 w 5365630"/>
              <a:gd name="connsiteY48" fmla="*/ 5482549 h 5745307"/>
              <a:gd name="connsiteX49" fmla="*/ 4175185 w 5365630"/>
              <a:gd name="connsiteY49" fmla="*/ 5025349 h 5745307"/>
              <a:gd name="connsiteX50" fmla="*/ 4235570 w 5365630"/>
              <a:gd name="connsiteY50" fmla="*/ 4835568 h 5745307"/>
              <a:gd name="connsiteX51" fmla="*/ 4287329 w 5365630"/>
              <a:gd name="connsiteY51" fmla="*/ 4706171 h 5745307"/>
              <a:gd name="connsiteX52" fmla="*/ 4390846 w 5365630"/>
              <a:gd name="connsiteY52" fmla="*/ 4550896 h 5745307"/>
              <a:gd name="connsiteX53" fmla="*/ 4649638 w 5365630"/>
              <a:gd name="connsiteY53" fmla="*/ 4412873 h 5745307"/>
              <a:gd name="connsiteX54" fmla="*/ 4848046 w 5365630"/>
              <a:gd name="connsiteY54" fmla="*/ 4335236 h 5745307"/>
              <a:gd name="connsiteX55" fmla="*/ 5098212 w 5365630"/>
              <a:gd name="connsiteY55" fmla="*/ 4197213 h 5745307"/>
              <a:gd name="connsiteX56" fmla="*/ 5253487 w 5365630"/>
              <a:gd name="connsiteY56" fmla="*/ 4076443 h 5745307"/>
              <a:gd name="connsiteX57" fmla="*/ 5365630 w 5365630"/>
              <a:gd name="connsiteY57" fmla="*/ 4093696 h 5745307"/>
              <a:gd name="connsiteX0" fmla="*/ 2857385 w 5322498"/>
              <a:gd name="connsiteY0" fmla="*/ 0 h 5745307"/>
              <a:gd name="connsiteX1" fmla="*/ 2573213 w 5322498"/>
              <a:gd name="connsiteY1" fmla="*/ 133863 h 5745307"/>
              <a:gd name="connsiteX2" fmla="*/ 2588233 w 5322498"/>
              <a:gd name="connsiteY2" fmla="*/ 225981 h 5745307"/>
              <a:gd name="connsiteX3" fmla="*/ 2462418 w 5322498"/>
              <a:gd name="connsiteY3" fmla="*/ 325340 h 5745307"/>
              <a:gd name="connsiteX4" fmla="*/ 2324357 w 5322498"/>
              <a:gd name="connsiteY4" fmla="*/ 444260 h 5745307"/>
              <a:gd name="connsiteX5" fmla="*/ 2251726 w 5322498"/>
              <a:gd name="connsiteY5" fmla="*/ 463361 h 5745307"/>
              <a:gd name="connsiteX6" fmla="*/ 1946412 w 5322498"/>
              <a:gd name="connsiteY6" fmla="*/ 719689 h 5745307"/>
              <a:gd name="connsiteX7" fmla="*/ 1915258 w 5322498"/>
              <a:gd name="connsiteY7" fmla="*/ 919791 h 5745307"/>
              <a:gd name="connsiteX8" fmla="*/ 1730752 w 5322498"/>
              <a:gd name="connsiteY8" fmla="*/ 1149777 h 5745307"/>
              <a:gd name="connsiteX9" fmla="*/ 1581022 w 5322498"/>
              <a:gd name="connsiteY9" fmla="*/ 1254682 h 5745307"/>
              <a:gd name="connsiteX10" fmla="*/ 1702947 w 5322498"/>
              <a:gd name="connsiteY10" fmla="*/ 1488827 h 5745307"/>
              <a:gd name="connsiteX11" fmla="*/ 1521484 w 5322498"/>
              <a:gd name="connsiteY11" fmla="*/ 1646721 h 5745307"/>
              <a:gd name="connsiteX12" fmla="*/ 1461099 w 5322498"/>
              <a:gd name="connsiteY12" fmla="*/ 1723896 h 5745307"/>
              <a:gd name="connsiteX13" fmla="*/ 1466106 w 5322498"/>
              <a:gd name="connsiteY13" fmla="*/ 1811548 h 5745307"/>
              <a:gd name="connsiteX14" fmla="*/ 1427980 w 5322498"/>
              <a:gd name="connsiteY14" fmla="*/ 1793524 h 5745307"/>
              <a:gd name="connsiteX15" fmla="*/ 1351999 w 5322498"/>
              <a:gd name="connsiteY15" fmla="*/ 1817246 h 5745307"/>
              <a:gd name="connsiteX16" fmla="*/ 1305246 w 5322498"/>
              <a:gd name="connsiteY16" fmla="*/ 1903973 h 5745307"/>
              <a:gd name="connsiteX17" fmla="*/ 1363706 w 5322498"/>
              <a:gd name="connsiteY17" fmla="*/ 1978838 h 5745307"/>
              <a:gd name="connsiteX18" fmla="*/ 1288301 w 5322498"/>
              <a:gd name="connsiteY18" fmla="*/ 2096373 h 5745307"/>
              <a:gd name="connsiteX19" fmla="*/ 1146928 w 5322498"/>
              <a:gd name="connsiteY19" fmla="*/ 2296013 h 5745307"/>
              <a:gd name="connsiteX20" fmla="*/ 1132757 w 5322498"/>
              <a:gd name="connsiteY20" fmla="*/ 2564972 h 5745307"/>
              <a:gd name="connsiteX21" fmla="*/ 0 w 5322498"/>
              <a:gd name="connsiteY21" fmla="*/ 1730058 h 5745307"/>
              <a:gd name="connsiteX22" fmla="*/ 198408 w 5322498"/>
              <a:gd name="connsiteY22" fmla="*/ 2006103 h 5745307"/>
              <a:gd name="connsiteX23" fmla="*/ 353683 w 5322498"/>
              <a:gd name="connsiteY23" fmla="*/ 2100994 h 5745307"/>
              <a:gd name="connsiteX24" fmla="*/ 483080 w 5322498"/>
              <a:gd name="connsiteY24" fmla="*/ 2178632 h 5745307"/>
              <a:gd name="connsiteX25" fmla="*/ 655608 w 5322498"/>
              <a:gd name="connsiteY25" fmla="*/ 2290775 h 5745307"/>
              <a:gd name="connsiteX26" fmla="*/ 819510 w 5322498"/>
              <a:gd name="connsiteY26" fmla="*/ 2463303 h 5745307"/>
              <a:gd name="connsiteX27" fmla="*/ 966159 w 5322498"/>
              <a:gd name="connsiteY27" fmla="*/ 2644458 h 5745307"/>
              <a:gd name="connsiteX28" fmla="*/ 1155940 w 5322498"/>
              <a:gd name="connsiteY28" fmla="*/ 2808360 h 5745307"/>
              <a:gd name="connsiteX29" fmla="*/ 1354348 w 5322498"/>
              <a:gd name="connsiteY29" fmla="*/ 2989515 h 5745307"/>
              <a:gd name="connsiteX30" fmla="*/ 1500997 w 5322498"/>
              <a:gd name="connsiteY30" fmla="*/ 3196549 h 5745307"/>
              <a:gd name="connsiteX31" fmla="*/ 1604514 w 5322498"/>
              <a:gd name="connsiteY31" fmla="*/ 3403583 h 5745307"/>
              <a:gd name="connsiteX32" fmla="*/ 1777042 w 5322498"/>
              <a:gd name="connsiteY32" fmla="*/ 3541605 h 5745307"/>
              <a:gd name="connsiteX33" fmla="*/ 1940944 w 5322498"/>
              <a:gd name="connsiteY33" fmla="*/ 3705507 h 5745307"/>
              <a:gd name="connsiteX34" fmla="*/ 2139351 w 5322498"/>
              <a:gd name="connsiteY34" fmla="*/ 3929794 h 5745307"/>
              <a:gd name="connsiteX35" fmla="*/ 2268748 w 5322498"/>
              <a:gd name="connsiteY35" fmla="*/ 4059190 h 5745307"/>
              <a:gd name="connsiteX36" fmla="*/ 2380891 w 5322498"/>
              <a:gd name="connsiteY36" fmla="*/ 4223092 h 5745307"/>
              <a:gd name="connsiteX37" fmla="*/ 2613804 w 5322498"/>
              <a:gd name="connsiteY37" fmla="*/ 4386994 h 5745307"/>
              <a:gd name="connsiteX38" fmla="*/ 2760453 w 5322498"/>
              <a:gd name="connsiteY38" fmla="*/ 4550896 h 5745307"/>
              <a:gd name="connsiteX39" fmla="*/ 2838091 w 5322498"/>
              <a:gd name="connsiteY39" fmla="*/ 4749303 h 5745307"/>
              <a:gd name="connsiteX40" fmla="*/ 2993366 w 5322498"/>
              <a:gd name="connsiteY40" fmla="*/ 4913205 h 5745307"/>
              <a:gd name="connsiteX41" fmla="*/ 3312544 w 5322498"/>
              <a:gd name="connsiteY41" fmla="*/ 5068481 h 5745307"/>
              <a:gd name="connsiteX42" fmla="*/ 3519578 w 5322498"/>
              <a:gd name="connsiteY42" fmla="*/ 5241009 h 5745307"/>
              <a:gd name="connsiteX43" fmla="*/ 3657600 w 5322498"/>
              <a:gd name="connsiteY43" fmla="*/ 5404911 h 5745307"/>
              <a:gd name="connsiteX44" fmla="*/ 3726612 w 5322498"/>
              <a:gd name="connsiteY44" fmla="*/ 5568813 h 5745307"/>
              <a:gd name="connsiteX45" fmla="*/ 3873629 w 5322498"/>
              <a:gd name="connsiteY45" fmla="*/ 5745307 h 5745307"/>
              <a:gd name="connsiteX46" fmla="*/ 3990309 w 5322498"/>
              <a:gd name="connsiteY46" fmla="*/ 5659411 h 5745307"/>
              <a:gd name="connsiteX47" fmla="*/ 4028536 w 5322498"/>
              <a:gd name="connsiteY47" fmla="*/ 5482549 h 5745307"/>
              <a:gd name="connsiteX48" fmla="*/ 4132053 w 5322498"/>
              <a:gd name="connsiteY48" fmla="*/ 5025349 h 5745307"/>
              <a:gd name="connsiteX49" fmla="*/ 4192438 w 5322498"/>
              <a:gd name="connsiteY49" fmla="*/ 4835568 h 5745307"/>
              <a:gd name="connsiteX50" fmla="*/ 4244197 w 5322498"/>
              <a:gd name="connsiteY50" fmla="*/ 4706171 h 5745307"/>
              <a:gd name="connsiteX51" fmla="*/ 4347714 w 5322498"/>
              <a:gd name="connsiteY51" fmla="*/ 4550896 h 5745307"/>
              <a:gd name="connsiteX52" fmla="*/ 4606506 w 5322498"/>
              <a:gd name="connsiteY52" fmla="*/ 4412873 h 5745307"/>
              <a:gd name="connsiteX53" fmla="*/ 4804914 w 5322498"/>
              <a:gd name="connsiteY53" fmla="*/ 4335236 h 5745307"/>
              <a:gd name="connsiteX54" fmla="*/ 5055080 w 5322498"/>
              <a:gd name="connsiteY54" fmla="*/ 4197213 h 5745307"/>
              <a:gd name="connsiteX55" fmla="*/ 5210355 w 5322498"/>
              <a:gd name="connsiteY55" fmla="*/ 4076443 h 5745307"/>
              <a:gd name="connsiteX56" fmla="*/ 5322498 w 5322498"/>
              <a:gd name="connsiteY56" fmla="*/ 4093696 h 5745307"/>
              <a:gd name="connsiteX0" fmla="*/ 2658977 w 5124090"/>
              <a:gd name="connsiteY0" fmla="*/ 0 h 5745307"/>
              <a:gd name="connsiteX1" fmla="*/ 2374805 w 5124090"/>
              <a:gd name="connsiteY1" fmla="*/ 133863 h 5745307"/>
              <a:gd name="connsiteX2" fmla="*/ 2389825 w 5124090"/>
              <a:gd name="connsiteY2" fmla="*/ 225981 h 5745307"/>
              <a:gd name="connsiteX3" fmla="*/ 2264010 w 5124090"/>
              <a:gd name="connsiteY3" fmla="*/ 325340 h 5745307"/>
              <a:gd name="connsiteX4" fmla="*/ 2125949 w 5124090"/>
              <a:gd name="connsiteY4" fmla="*/ 444260 h 5745307"/>
              <a:gd name="connsiteX5" fmla="*/ 2053318 w 5124090"/>
              <a:gd name="connsiteY5" fmla="*/ 463361 h 5745307"/>
              <a:gd name="connsiteX6" fmla="*/ 1748004 w 5124090"/>
              <a:gd name="connsiteY6" fmla="*/ 719689 h 5745307"/>
              <a:gd name="connsiteX7" fmla="*/ 1716850 w 5124090"/>
              <a:gd name="connsiteY7" fmla="*/ 919791 h 5745307"/>
              <a:gd name="connsiteX8" fmla="*/ 1532344 w 5124090"/>
              <a:gd name="connsiteY8" fmla="*/ 1149777 h 5745307"/>
              <a:gd name="connsiteX9" fmla="*/ 1382614 w 5124090"/>
              <a:gd name="connsiteY9" fmla="*/ 1254682 h 5745307"/>
              <a:gd name="connsiteX10" fmla="*/ 1504539 w 5124090"/>
              <a:gd name="connsiteY10" fmla="*/ 1488827 h 5745307"/>
              <a:gd name="connsiteX11" fmla="*/ 1323076 w 5124090"/>
              <a:gd name="connsiteY11" fmla="*/ 1646721 h 5745307"/>
              <a:gd name="connsiteX12" fmla="*/ 1262691 w 5124090"/>
              <a:gd name="connsiteY12" fmla="*/ 1723896 h 5745307"/>
              <a:gd name="connsiteX13" fmla="*/ 1267698 w 5124090"/>
              <a:gd name="connsiteY13" fmla="*/ 1811548 h 5745307"/>
              <a:gd name="connsiteX14" fmla="*/ 1229572 w 5124090"/>
              <a:gd name="connsiteY14" fmla="*/ 1793524 h 5745307"/>
              <a:gd name="connsiteX15" fmla="*/ 1153591 w 5124090"/>
              <a:gd name="connsiteY15" fmla="*/ 1817246 h 5745307"/>
              <a:gd name="connsiteX16" fmla="*/ 1106838 w 5124090"/>
              <a:gd name="connsiteY16" fmla="*/ 1903973 h 5745307"/>
              <a:gd name="connsiteX17" fmla="*/ 1165298 w 5124090"/>
              <a:gd name="connsiteY17" fmla="*/ 1978838 h 5745307"/>
              <a:gd name="connsiteX18" fmla="*/ 1089893 w 5124090"/>
              <a:gd name="connsiteY18" fmla="*/ 2096373 h 5745307"/>
              <a:gd name="connsiteX19" fmla="*/ 948520 w 5124090"/>
              <a:gd name="connsiteY19" fmla="*/ 2296013 h 5745307"/>
              <a:gd name="connsiteX20" fmla="*/ 934349 w 5124090"/>
              <a:gd name="connsiteY20" fmla="*/ 2564972 h 5745307"/>
              <a:gd name="connsiteX21" fmla="*/ 0 w 5124090"/>
              <a:gd name="connsiteY21" fmla="*/ 2006103 h 5745307"/>
              <a:gd name="connsiteX22" fmla="*/ 155275 w 5124090"/>
              <a:gd name="connsiteY22" fmla="*/ 2100994 h 5745307"/>
              <a:gd name="connsiteX23" fmla="*/ 284672 w 5124090"/>
              <a:gd name="connsiteY23" fmla="*/ 2178632 h 5745307"/>
              <a:gd name="connsiteX24" fmla="*/ 457200 w 5124090"/>
              <a:gd name="connsiteY24" fmla="*/ 2290775 h 5745307"/>
              <a:gd name="connsiteX25" fmla="*/ 621102 w 5124090"/>
              <a:gd name="connsiteY25" fmla="*/ 2463303 h 5745307"/>
              <a:gd name="connsiteX26" fmla="*/ 767751 w 5124090"/>
              <a:gd name="connsiteY26" fmla="*/ 2644458 h 5745307"/>
              <a:gd name="connsiteX27" fmla="*/ 957532 w 5124090"/>
              <a:gd name="connsiteY27" fmla="*/ 2808360 h 5745307"/>
              <a:gd name="connsiteX28" fmla="*/ 1155940 w 5124090"/>
              <a:gd name="connsiteY28" fmla="*/ 2989515 h 5745307"/>
              <a:gd name="connsiteX29" fmla="*/ 1302589 w 5124090"/>
              <a:gd name="connsiteY29" fmla="*/ 3196549 h 5745307"/>
              <a:gd name="connsiteX30" fmla="*/ 1406106 w 5124090"/>
              <a:gd name="connsiteY30" fmla="*/ 3403583 h 5745307"/>
              <a:gd name="connsiteX31" fmla="*/ 1578634 w 5124090"/>
              <a:gd name="connsiteY31" fmla="*/ 3541605 h 5745307"/>
              <a:gd name="connsiteX32" fmla="*/ 1742536 w 5124090"/>
              <a:gd name="connsiteY32" fmla="*/ 3705507 h 5745307"/>
              <a:gd name="connsiteX33" fmla="*/ 1940943 w 5124090"/>
              <a:gd name="connsiteY33" fmla="*/ 3929794 h 5745307"/>
              <a:gd name="connsiteX34" fmla="*/ 2070340 w 5124090"/>
              <a:gd name="connsiteY34" fmla="*/ 4059190 h 5745307"/>
              <a:gd name="connsiteX35" fmla="*/ 2182483 w 5124090"/>
              <a:gd name="connsiteY35" fmla="*/ 4223092 h 5745307"/>
              <a:gd name="connsiteX36" fmla="*/ 2415396 w 5124090"/>
              <a:gd name="connsiteY36" fmla="*/ 4386994 h 5745307"/>
              <a:gd name="connsiteX37" fmla="*/ 2562045 w 5124090"/>
              <a:gd name="connsiteY37" fmla="*/ 4550896 h 5745307"/>
              <a:gd name="connsiteX38" fmla="*/ 2639683 w 5124090"/>
              <a:gd name="connsiteY38" fmla="*/ 4749303 h 5745307"/>
              <a:gd name="connsiteX39" fmla="*/ 2794958 w 5124090"/>
              <a:gd name="connsiteY39" fmla="*/ 4913205 h 5745307"/>
              <a:gd name="connsiteX40" fmla="*/ 3114136 w 5124090"/>
              <a:gd name="connsiteY40" fmla="*/ 5068481 h 5745307"/>
              <a:gd name="connsiteX41" fmla="*/ 3321170 w 5124090"/>
              <a:gd name="connsiteY41" fmla="*/ 5241009 h 5745307"/>
              <a:gd name="connsiteX42" fmla="*/ 3459192 w 5124090"/>
              <a:gd name="connsiteY42" fmla="*/ 5404911 h 5745307"/>
              <a:gd name="connsiteX43" fmla="*/ 3528204 w 5124090"/>
              <a:gd name="connsiteY43" fmla="*/ 5568813 h 5745307"/>
              <a:gd name="connsiteX44" fmla="*/ 3675221 w 5124090"/>
              <a:gd name="connsiteY44" fmla="*/ 5745307 h 5745307"/>
              <a:gd name="connsiteX45" fmla="*/ 3791901 w 5124090"/>
              <a:gd name="connsiteY45" fmla="*/ 5659411 h 5745307"/>
              <a:gd name="connsiteX46" fmla="*/ 3830128 w 5124090"/>
              <a:gd name="connsiteY46" fmla="*/ 5482549 h 5745307"/>
              <a:gd name="connsiteX47" fmla="*/ 3933645 w 5124090"/>
              <a:gd name="connsiteY47" fmla="*/ 5025349 h 5745307"/>
              <a:gd name="connsiteX48" fmla="*/ 3994030 w 5124090"/>
              <a:gd name="connsiteY48" fmla="*/ 4835568 h 5745307"/>
              <a:gd name="connsiteX49" fmla="*/ 4045789 w 5124090"/>
              <a:gd name="connsiteY49" fmla="*/ 4706171 h 5745307"/>
              <a:gd name="connsiteX50" fmla="*/ 4149306 w 5124090"/>
              <a:gd name="connsiteY50" fmla="*/ 4550896 h 5745307"/>
              <a:gd name="connsiteX51" fmla="*/ 4408098 w 5124090"/>
              <a:gd name="connsiteY51" fmla="*/ 4412873 h 5745307"/>
              <a:gd name="connsiteX52" fmla="*/ 4606506 w 5124090"/>
              <a:gd name="connsiteY52" fmla="*/ 4335236 h 5745307"/>
              <a:gd name="connsiteX53" fmla="*/ 4856672 w 5124090"/>
              <a:gd name="connsiteY53" fmla="*/ 4197213 h 5745307"/>
              <a:gd name="connsiteX54" fmla="*/ 5011947 w 5124090"/>
              <a:gd name="connsiteY54" fmla="*/ 4076443 h 5745307"/>
              <a:gd name="connsiteX55" fmla="*/ 5124090 w 5124090"/>
              <a:gd name="connsiteY55" fmla="*/ 4093696 h 5745307"/>
              <a:gd name="connsiteX0" fmla="*/ 2503702 w 4968815"/>
              <a:gd name="connsiteY0" fmla="*/ 0 h 5745307"/>
              <a:gd name="connsiteX1" fmla="*/ 2219530 w 4968815"/>
              <a:gd name="connsiteY1" fmla="*/ 133863 h 5745307"/>
              <a:gd name="connsiteX2" fmla="*/ 2234550 w 4968815"/>
              <a:gd name="connsiteY2" fmla="*/ 225981 h 5745307"/>
              <a:gd name="connsiteX3" fmla="*/ 2108735 w 4968815"/>
              <a:gd name="connsiteY3" fmla="*/ 325340 h 5745307"/>
              <a:gd name="connsiteX4" fmla="*/ 1970674 w 4968815"/>
              <a:gd name="connsiteY4" fmla="*/ 444260 h 5745307"/>
              <a:gd name="connsiteX5" fmla="*/ 1898043 w 4968815"/>
              <a:gd name="connsiteY5" fmla="*/ 463361 h 5745307"/>
              <a:gd name="connsiteX6" fmla="*/ 1592729 w 4968815"/>
              <a:gd name="connsiteY6" fmla="*/ 719689 h 5745307"/>
              <a:gd name="connsiteX7" fmla="*/ 1561575 w 4968815"/>
              <a:gd name="connsiteY7" fmla="*/ 919791 h 5745307"/>
              <a:gd name="connsiteX8" fmla="*/ 1377069 w 4968815"/>
              <a:gd name="connsiteY8" fmla="*/ 1149777 h 5745307"/>
              <a:gd name="connsiteX9" fmla="*/ 1227339 w 4968815"/>
              <a:gd name="connsiteY9" fmla="*/ 1254682 h 5745307"/>
              <a:gd name="connsiteX10" fmla="*/ 1349264 w 4968815"/>
              <a:gd name="connsiteY10" fmla="*/ 1488827 h 5745307"/>
              <a:gd name="connsiteX11" fmla="*/ 1167801 w 4968815"/>
              <a:gd name="connsiteY11" fmla="*/ 1646721 h 5745307"/>
              <a:gd name="connsiteX12" fmla="*/ 1107416 w 4968815"/>
              <a:gd name="connsiteY12" fmla="*/ 1723896 h 5745307"/>
              <a:gd name="connsiteX13" fmla="*/ 1112423 w 4968815"/>
              <a:gd name="connsiteY13" fmla="*/ 1811548 h 5745307"/>
              <a:gd name="connsiteX14" fmla="*/ 1074297 w 4968815"/>
              <a:gd name="connsiteY14" fmla="*/ 1793524 h 5745307"/>
              <a:gd name="connsiteX15" fmla="*/ 998316 w 4968815"/>
              <a:gd name="connsiteY15" fmla="*/ 1817246 h 5745307"/>
              <a:gd name="connsiteX16" fmla="*/ 951563 w 4968815"/>
              <a:gd name="connsiteY16" fmla="*/ 1903973 h 5745307"/>
              <a:gd name="connsiteX17" fmla="*/ 1010023 w 4968815"/>
              <a:gd name="connsiteY17" fmla="*/ 1978838 h 5745307"/>
              <a:gd name="connsiteX18" fmla="*/ 934618 w 4968815"/>
              <a:gd name="connsiteY18" fmla="*/ 2096373 h 5745307"/>
              <a:gd name="connsiteX19" fmla="*/ 793245 w 4968815"/>
              <a:gd name="connsiteY19" fmla="*/ 2296013 h 5745307"/>
              <a:gd name="connsiteX20" fmla="*/ 779074 w 4968815"/>
              <a:gd name="connsiteY20" fmla="*/ 2564972 h 5745307"/>
              <a:gd name="connsiteX21" fmla="*/ 0 w 4968815"/>
              <a:gd name="connsiteY21" fmla="*/ 2100994 h 5745307"/>
              <a:gd name="connsiteX22" fmla="*/ 129397 w 4968815"/>
              <a:gd name="connsiteY22" fmla="*/ 2178632 h 5745307"/>
              <a:gd name="connsiteX23" fmla="*/ 301925 w 4968815"/>
              <a:gd name="connsiteY23" fmla="*/ 2290775 h 5745307"/>
              <a:gd name="connsiteX24" fmla="*/ 465827 w 4968815"/>
              <a:gd name="connsiteY24" fmla="*/ 2463303 h 5745307"/>
              <a:gd name="connsiteX25" fmla="*/ 612476 w 4968815"/>
              <a:gd name="connsiteY25" fmla="*/ 2644458 h 5745307"/>
              <a:gd name="connsiteX26" fmla="*/ 802257 w 4968815"/>
              <a:gd name="connsiteY26" fmla="*/ 2808360 h 5745307"/>
              <a:gd name="connsiteX27" fmla="*/ 1000665 w 4968815"/>
              <a:gd name="connsiteY27" fmla="*/ 2989515 h 5745307"/>
              <a:gd name="connsiteX28" fmla="*/ 1147314 w 4968815"/>
              <a:gd name="connsiteY28" fmla="*/ 3196549 h 5745307"/>
              <a:gd name="connsiteX29" fmla="*/ 1250831 w 4968815"/>
              <a:gd name="connsiteY29" fmla="*/ 3403583 h 5745307"/>
              <a:gd name="connsiteX30" fmla="*/ 1423359 w 4968815"/>
              <a:gd name="connsiteY30" fmla="*/ 3541605 h 5745307"/>
              <a:gd name="connsiteX31" fmla="*/ 1587261 w 4968815"/>
              <a:gd name="connsiteY31" fmla="*/ 3705507 h 5745307"/>
              <a:gd name="connsiteX32" fmla="*/ 1785668 w 4968815"/>
              <a:gd name="connsiteY32" fmla="*/ 3929794 h 5745307"/>
              <a:gd name="connsiteX33" fmla="*/ 1915065 w 4968815"/>
              <a:gd name="connsiteY33" fmla="*/ 4059190 h 5745307"/>
              <a:gd name="connsiteX34" fmla="*/ 2027208 w 4968815"/>
              <a:gd name="connsiteY34" fmla="*/ 4223092 h 5745307"/>
              <a:gd name="connsiteX35" fmla="*/ 2260121 w 4968815"/>
              <a:gd name="connsiteY35" fmla="*/ 4386994 h 5745307"/>
              <a:gd name="connsiteX36" fmla="*/ 2406770 w 4968815"/>
              <a:gd name="connsiteY36" fmla="*/ 4550896 h 5745307"/>
              <a:gd name="connsiteX37" fmla="*/ 2484408 w 4968815"/>
              <a:gd name="connsiteY37" fmla="*/ 4749303 h 5745307"/>
              <a:gd name="connsiteX38" fmla="*/ 2639683 w 4968815"/>
              <a:gd name="connsiteY38" fmla="*/ 4913205 h 5745307"/>
              <a:gd name="connsiteX39" fmla="*/ 2958861 w 4968815"/>
              <a:gd name="connsiteY39" fmla="*/ 5068481 h 5745307"/>
              <a:gd name="connsiteX40" fmla="*/ 3165895 w 4968815"/>
              <a:gd name="connsiteY40" fmla="*/ 5241009 h 5745307"/>
              <a:gd name="connsiteX41" fmla="*/ 3303917 w 4968815"/>
              <a:gd name="connsiteY41" fmla="*/ 5404911 h 5745307"/>
              <a:gd name="connsiteX42" fmla="*/ 3372929 w 4968815"/>
              <a:gd name="connsiteY42" fmla="*/ 5568813 h 5745307"/>
              <a:gd name="connsiteX43" fmla="*/ 3519946 w 4968815"/>
              <a:gd name="connsiteY43" fmla="*/ 5745307 h 5745307"/>
              <a:gd name="connsiteX44" fmla="*/ 3636626 w 4968815"/>
              <a:gd name="connsiteY44" fmla="*/ 5659411 h 5745307"/>
              <a:gd name="connsiteX45" fmla="*/ 3674853 w 4968815"/>
              <a:gd name="connsiteY45" fmla="*/ 5482549 h 5745307"/>
              <a:gd name="connsiteX46" fmla="*/ 3778370 w 4968815"/>
              <a:gd name="connsiteY46" fmla="*/ 5025349 h 5745307"/>
              <a:gd name="connsiteX47" fmla="*/ 3838755 w 4968815"/>
              <a:gd name="connsiteY47" fmla="*/ 4835568 h 5745307"/>
              <a:gd name="connsiteX48" fmla="*/ 3890514 w 4968815"/>
              <a:gd name="connsiteY48" fmla="*/ 4706171 h 5745307"/>
              <a:gd name="connsiteX49" fmla="*/ 3994031 w 4968815"/>
              <a:gd name="connsiteY49" fmla="*/ 4550896 h 5745307"/>
              <a:gd name="connsiteX50" fmla="*/ 4252823 w 4968815"/>
              <a:gd name="connsiteY50" fmla="*/ 4412873 h 5745307"/>
              <a:gd name="connsiteX51" fmla="*/ 4451231 w 4968815"/>
              <a:gd name="connsiteY51" fmla="*/ 4335236 h 5745307"/>
              <a:gd name="connsiteX52" fmla="*/ 4701397 w 4968815"/>
              <a:gd name="connsiteY52" fmla="*/ 4197213 h 5745307"/>
              <a:gd name="connsiteX53" fmla="*/ 4856672 w 4968815"/>
              <a:gd name="connsiteY53" fmla="*/ 4076443 h 5745307"/>
              <a:gd name="connsiteX54" fmla="*/ 4968815 w 4968815"/>
              <a:gd name="connsiteY54" fmla="*/ 4093696 h 5745307"/>
              <a:gd name="connsiteX0" fmla="*/ 2374305 w 4839418"/>
              <a:gd name="connsiteY0" fmla="*/ 0 h 5745307"/>
              <a:gd name="connsiteX1" fmla="*/ 2090133 w 4839418"/>
              <a:gd name="connsiteY1" fmla="*/ 133863 h 5745307"/>
              <a:gd name="connsiteX2" fmla="*/ 2105153 w 4839418"/>
              <a:gd name="connsiteY2" fmla="*/ 225981 h 5745307"/>
              <a:gd name="connsiteX3" fmla="*/ 1979338 w 4839418"/>
              <a:gd name="connsiteY3" fmla="*/ 325340 h 5745307"/>
              <a:gd name="connsiteX4" fmla="*/ 1841277 w 4839418"/>
              <a:gd name="connsiteY4" fmla="*/ 444260 h 5745307"/>
              <a:gd name="connsiteX5" fmla="*/ 1768646 w 4839418"/>
              <a:gd name="connsiteY5" fmla="*/ 463361 h 5745307"/>
              <a:gd name="connsiteX6" fmla="*/ 1463332 w 4839418"/>
              <a:gd name="connsiteY6" fmla="*/ 719689 h 5745307"/>
              <a:gd name="connsiteX7" fmla="*/ 1432178 w 4839418"/>
              <a:gd name="connsiteY7" fmla="*/ 919791 h 5745307"/>
              <a:gd name="connsiteX8" fmla="*/ 1247672 w 4839418"/>
              <a:gd name="connsiteY8" fmla="*/ 1149777 h 5745307"/>
              <a:gd name="connsiteX9" fmla="*/ 1097942 w 4839418"/>
              <a:gd name="connsiteY9" fmla="*/ 1254682 h 5745307"/>
              <a:gd name="connsiteX10" fmla="*/ 1219867 w 4839418"/>
              <a:gd name="connsiteY10" fmla="*/ 1488827 h 5745307"/>
              <a:gd name="connsiteX11" fmla="*/ 1038404 w 4839418"/>
              <a:gd name="connsiteY11" fmla="*/ 1646721 h 5745307"/>
              <a:gd name="connsiteX12" fmla="*/ 978019 w 4839418"/>
              <a:gd name="connsiteY12" fmla="*/ 1723896 h 5745307"/>
              <a:gd name="connsiteX13" fmla="*/ 983026 w 4839418"/>
              <a:gd name="connsiteY13" fmla="*/ 1811548 h 5745307"/>
              <a:gd name="connsiteX14" fmla="*/ 944900 w 4839418"/>
              <a:gd name="connsiteY14" fmla="*/ 1793524 h 5745307"/>
              <a:gd name="connsiteX15" fmla="*/ 868919 w 4839418"/>
              <a:gd name="connsiteY15" fmla="*/ 1817246 h 5745307"/>
              <a:gd name="connsiteX16" fmla="*/ 822166 w 4839418"/>
              <a:gd name="connsiteY16" fmla="*/ 1903973 h 5745307"/>
              <a:gd name="connsiteX17" fmla="*/ 880626 w 4839418"/>
              <a:gd name="connsiteY17" fmla="*/ 1978838 h 5745307"/>
              <a:gd name="connsiteX18" fmla="*/ 805221 w 4839418"/>
              <a:gd name="connsiteY18" fmla="*/ 2096373 h 5745307"/>
              <a:gd name="connsiteX19" fmla="*/ 663848 w 4839418"/>
              <a:gd name="connsiteY19" fmla="*/ 2296013 h 5745307"/>
              <a:gd name="connsiteX20" fmla="*/ 649677 w 4839418"/>
              <a:gd name="connsiteY20" fmla="*/ 2564972 h 5745307"/>
              <a:gd name="connsiteX21" fmla="*/ 0 w 4839418"/>
              <a:gd name="connsiteY21" fmla="*/ 2178632 h 5745307"/>
              <a:gd name="connsiteX22" fmla="*/ 172528 w 4839418"/>
              <a:gd name="connsiteY22" fmla="*/ 2290775 h 5745307"/>
              <a:gd name="connsiteX23" fmla="*/ 336430 w 4839418"/>
              <a:gd name="connsiteY23" fmla="*/ 2463303 h 5745307"/>
              <a:gd name="connsiteX24" fmla="*/ 483079 w 4839418"/>
              <a:gd name="connsiteY24" fmla="*/ 2644458 h 5745307"/>
              <a:gd name="connsiteX25" fmla="*/ 672860 w 4839418"/>
              <a:gd name="connsiteY25" fmla="*/ 2808360 h 5745307"/>
              <a:gd name="connsiteX26" fmla="*/ 871268 w 4839418"/>
              <a:gd name="connsiteY26" fmla="*/ 2989515 h 5745307"/>
              <a:gd name="connsiteX27" fmla="*/ 1017917 w 4839418"/>
              <a:gd name="connsiteY27" fmla="*/ 3196549 h 5745307"/>
              <a:gd name="connsiteX28" fmla="*/ 1121434 w 4839418"/>
              <a:gd name="connsiteY28" fmla="*/ 3403583 h 5745307"/>
              <a:gd name="connsiteX29" fmla="*/ 1293962 w 4839418"/>
              <a:gd name="connsiteY29" fmla="*/ 3541605 h 5745307"/>
              <a:gd name="connsiteX30" fmla="*/ 1457864 w 4839418"/>
              <a:gd name="connsiteY30" fmla="*/ 3705507 h 5745307"/>
              <a:gd name="connsiteX31" fmla="*/ 1656271 w 4839418"/>
              <a:gd name="connsiteY31" fmla="*/ 3929794 h 5745307"/>
              <a:gd name="connsiteX32" fmla="*/ 1785668 w 4839418"/>
              <a:gd name="connsiteY32" fmla="*/ 4059190 h 5745307"/>
              <a:gd name="connsiteX33" fmla="*/ 1897811 w 4839418"/>
              <a:gd name="connsiteY33" fmla="*/ 4223092 h 5745307"/>
              <a:gd name="connsiteX34" fmla="*/ 2130724 w 4839418"/>
              <a:gd name="connsiteY34" fmla="*/ 4386994 h 5745307"/>
              <a:gd name="connsiteX35" fmla="*/ 2277373 w 4839418"/>
              <a:gd name="connsiteY35" fmla="*/ 4550896 h 5745307"/>
              <a:gd name="connsiteX36" fmla="*/ 2355011 w 4839418"/>
              <a:gd name="connsiteY36" fmla="*/ 4749303 h 5745307"/>
              <a:gd name="connsiteX37" fmla="*/ 2510286 w 4839418"/>
              <a:gd name="connsiteY37" fmla="*/ 4913205 h 5745307"/>
              <a:gd name="connsiteX38" fmla="*/ 2829464 w 4839418"/>
              <a:gd name="connsiteY38" fmla="*/ 5068481 h 5745307"/>
              <a:gd name="connsiteX39" fmla="*/ 3036498 w 4839418"/>
              <a:gd name="connsiteY39" fmla="*/ 5241009 h 5745307"/>
              <a:gd name="connsiteX40" fmla="*/ 3174520 w 4839418"/>
              <a:gd name="connsiteY40" fmla="*/ 5404911 h 5745307"/>
              <a:gd name="connsiteX41" fmla="*/ 3243532 w 4839418"/>
              <a:gd name="connsiteY41" fmla="*/ 5568813 h 5745307"/>
              <a:gd name="connsiteX42" fmla="*/ 3390549 w 4839418"/>
              <a:gd name="connsiteY42" fmla="*/ 5745307 h 5745307"/>
              <a:gd name="connsiteX43" fmla="*/ 3507229 w 4839418"/>
              <a:gd name="connsiteY43" fmla="*/ 5659411 h 5745307"/>
              <a:gd name="connsiteX44" fmla="*/ 3545456 w 4839418"/>
              <a:gd name="connsiteY44" fmla="*/ 5482549 h 5745307"/>
              <a:gd name="connsiteX45" fmla="*/ 3648973 w 4839418"/>
              <a:gd name="connsiteY45" fmla="*/ 5025349 h 5745307"/>
              <a:gd name="connsiteX46" fmla="*/ 3709358 w 4839418"/>
              <a:gd name="connsiteY46" fmla="*/ 4835568 h 5745307"/>
              <a:gd name="connsiteX47" fmla="*/ 3761117 w 4839418"/>
              <a:gd name="connsiteY47" fmla="*/ 4706171 h 5745307"/>
              <a:gd name="connsiteX48" fmla="*/ 3864634 w 4839418"/>
              <a:gd name="connsiteY48" fmla="*/ 4550896 h 5745307"/>
              <a:gd name="connsiteX49" fmla="*/ 4123426 w 4839418"/>
              <a:gd name="connsiteY49" fmla="*/ 4412873 h 5745307"/>
              <a:gd name="connsiteX50" fmla="*/ 4321834 w 4839418"/>
              <a:gd name="connsiteY50" fmla="*/ 4335236 h 5745307"/>
              <a:gd name="connsiteX51" fmla="*/ 4572000 w 4839418"/>
              <a:gd name="connsiteY51" fmla="*/ 4197213 h 5745307"/>
              <a:gd name="connsiteX52" fmla="*/ 4727275 w 4839418"/>
              <a:gd name="connsiteY52" fmla="*/ 4076443 h 5745307"/>
              <a:gd name="connsiteX53" fmla="*/ 4839418 w 4839418"/>
              <a:gd name="connsiteY53" fmla="*/ 4093696 h 5745307"/>
              <a:gd name="connsiteX0" fmla="*/ 2201777 w 4666890"/>
              <a:gd name="connsiteY0" fmla="*/ 0 h 5745307"/>
              <a:gd name="connsiteX1" fmla="*/ 1917605 w 4666890"/>
              <a:gd name="connsiteY1" fmla="*/ 133863 h 5745307"/>
              <a:gd name="connsiteX2" fmla="*/ 1932625 w 4666890"/>
              <a:gd name="connsiteY2" fmla="*/ 225981 h 5745307"/>
              <a:gd name="connsiteX3" fmla="*/ 1806810 w 4666890"/>
              <a:gd name="connsiteY3" fmla="*/ 325340 h 5745307"/>
              <a:gd name="connsiteX4" fmla="*/ 1668749 w 4666890"/>
              <a:gd name="connsiteY4" fmla="*/ 444260 h 5745307"/>
              <a:gd name="connsiteX5" fmla="*/ 1596118 w 4666890"/>
              <a:gd name="connsiteY5" fmla="*/ 463361 h 5745307"/>
              <a:gd name="connsiteX6" fmla="*/ 1290804 w 4666890"/>
              <a:gd name="connsiteY6" fmla="*/ 719689 h 5745307"/>
              <a:gd name="connsiteX7" fmla="*/ 1259650 w 4666890"/>
              <a:gd name="connsiteY7" fmla="*/ 919791 h 5745307"/>
              <a:gd name="connsiteX8" fmla="*/ 1075144 w 4666890"/>
              <a:gd name="connsiteY8" fmla="*/ 1149777 h 5745307"/>
              <a:gd name="connsiteX9" fmla="*/ 925414 w 4666890"/>
              <a:gd name="connsiteY9" fmla="*/ 1254682 h 5745307"/>
              <a:gd name="connsiteX10" fmla="*/ 1047339 w 4666890"/>
              <a:gd name="connsiteY10" fmla="*/ 1488827 h 5745307"/>
              <a:gd name="connsiteX11" fmla="*/ 865876 w 4666890"/>
              <a:gd name="connsiteY11" fmla="*/ 1646721 h 5745307"/>
              <a:gd name="connsiteX12" fmla="*/ 805491 w 4666890"/>
              <a:gd name="connsiteY12" fmla="*/ 1723896 h 5745307"/>
              <a:gd name="connsiteX13" fmla="*/ 810498 w 4666890"/>
              <a:gd name="connsiteY13" fmla="*/ 1811548 h 5745307"/>
              <a:gd name="connsiteX14" fmla="*/ 772372 w 4666890"/>
              <a:gd name="connsiteY14" fmla="*/ 1793524 h 5745307"/>
              <a:gd name="connsiteX15" fmla="*/ 696391 w 4666890"/>
              <a:gd name="connsiteY15" fmla="*/ 1817246 h 5745307"/>
              <a:gd name="connsiteX16" fmla="*/ 649638 w 4666890"/>
              <a:gd name="connsiteY16" fmla="*/ 1903973 h 5745307"/>
              <a:gd name="connsiteX17" fmla="*/ 708098 w 4666890"/>
              <a:gd name="connsiteY17" fmla="*/ 1978838 h 5745307"/>
              <a:gd name="connsiteX18" fmla="*/ 632693 w 4666890"/>
              <a:gd name="connsiteY18" fmla="*/ 2096373 h 5745307"/>
              <a:gd name="connsiteX19" fmla="*/ 491320 w 4666890"/>
              <a:gd name="connsiteY19" fmla="*/ 2296013 h 5745307"/>
              <a:gd name="connsiteX20" fmla="*/ 477149 w 4666890"/>
              <a:gd name="connsiteY20" fmla="*/ 2564972 h 5745307"/>
              <a:gd name="connsiteX21" fmla="*/ 0 w 4666890"/>
              <a:gd name="connsiteY21" fmla="*/ 2290775 h 5745307"/>
              <a:gd name="connsiteX22" fmla="*/ 163902 w 4666890"/>
              <a:gd name="connsiteY22" fmla="*/ 2463303 h 5745307"/>
              <a:gd name="connsiteX23" fmla="*/ 310551 w 4666890"/>
              <a:gd name="connsiteY23" fmla="*/ 2644458 h 5745307"/>
              <a:gd name="connsiteX24" fmla="*/ 500332 w 4666890"/>
              <a:gd name="connsiteY24" fmla="*/ 2808360 h 5745307"/>
              <a:gd name="connsiteX25" fmla="*/ 698740 w 4666890"/>
              <a:gd name="connsiteY25" fmla="*/ 2989515 h 5745307"/>
              <a:gd name="connsiteX26" fmla="*/ 845389 w 4666890"/>
              <a:gd name="connsiteY26" fmla="*/ 3196549 h 5745307"/>
              <a:gd name="connsiteX27" fmla="*/ 948906 w 4666890"/>
              <a:gd name="connsiteY27" fmla="*/ 3403583 h 5745307"/>
              <a:gd name="connsiteX28" fmla="*/ 1121434 w 4666890"/>
              <a:gd name="connsiteY28" fmla="*/ 3541605 h 5745307"/>
              <a:gd name="connsiteX29" fmla="*/ 1285336 w 4666890"/>
              <a:gd name="connsiteY29" fmla="*/ 3705507 h 5745307"/>
              <a:gd name="connsiteX30" fmla="*/ 1483743 w 4666890"/>
              <a:gd name="connsiteY30" fmla="*/ 3929794 h 5745307"/>
              <a:gd name="connsiteX31" fmla="*/ 1613140 w 4666890"/>
              <a:gd name="connsiteY31" fmla="*/ 4059190 h 5745307"/>
              <a:gd name="connsiteX32" fmla="*/ 1725283 w 4666890"/>
              <a:gd name="connsiteY32" fmla="*/ 4223092 h 5745307"/>
              <a:gd name="connsiteX33" fmla="*/ 1958196 w 4666890"/>
              <a:gd name="connsiteY33" fmla="*/ 4386994 h 5745307"/>
              <a:gd name="connsiteX34" fmla="*/ 2104845 w 4666890"/>
              <a:gd name="connsiteY34" fmla="*/ 4550896 h 5745307"/>
              <a:gd name="connsiteX35" fmla="*/ 2182483 w 4666890"/>
              <a:gd name="connsiteY35" fmla="*/ 4749303 h 5745307"/>
              <a:gd name="connsiteX36" fmla="*/ 2337758 w 4666890"/>
              <a:gd name="connsiteY36" fmla="*/ 4913205 h 5745307"/>
              <a:gd name="connsiteX37" fmla="*/ 2656936 w 4666890"/>
              <a:gd name="connsiteY37" fmla="*/ 5068481 h 5745307"/>
              <a:gd name="connsiteX38" fmla="*/ 2863970 w 4666890"/>
              <a:gd name="connsiteY38" fmla="*/ 5241009 h 5745307"/>
              <a:gd name="connsiteX39" fmla="*/ 3001992 w 4666890"/>
              <a:gd name="connsiteY39" fmla="*/ 5404911 h 5745307"/>
              <a:gd name="connsiteX40" fmla="*/ 3071004 w 4666890"/>
              <a:gd name="connsiteY40" fmla="*/ 5568813 h 5745307"/>
              <a:gd name="connsiteX41" fmla="*/ 3218021 w 4666890"/>
              <a:gd name="connsiteY41" fmla="*/ 5745307 h 5745307"/>
              <a:gd name="connsiteX42" fmla="*/ 3334701 w 4666890"/>
              <a:gd name="connsiteY42" fmla="*/ 5659411 h 5745307"/>
              <a:gd name="connsiteX43" fmla="*/ 3372928 w 4666890"/>
              <a:gd name="connsiteY43" fmla="*/ 5482549 h 5745307"/>
              <a:gd name="connsiteX44" fmla="*/ 3476445 w 4666890"/>
              <a:gd name="connsiteY44" fmla="*/ 5025349 h 5745307"/>
              <a:gd name="connsiteX45" fmla="*/ 3536830 w 4666890"/>
              <a:gd name="connsiteY45" fmla="*/ 4835568 h 5745307"/>
              <a:gd name="connsiteX46" fmla="*/ 3588589 w 4666890"/>
              <a:gd name="connsiteY46" fmla="*/ 4706171 h 5745307"/>
              <a:gd name="connsiteX47" fmla="*/ 3692106 w 4666890"/>
              <a:gd name="connsiteY47" fmla="*/ 4550896 h 5745307"/>
              <a:gd name="connsiteX48" fmla="*/ 3950898 w 4666890"/>
              <a:gd name="connsiteY48" fmla="*/ 4412873 h 5745307"/>
              <a:gd name="connsiteX49" fmla="*/ 4149306 w 4666890"/>
              <a:gd name="connsiteY49" fmla="*/ 4335236 h 5745307"/>
              <a:gd name="connsiteX50" fmla="*/ 4399472 w 4666890"/>
              <a:gd name="connsiteY50" fmla="*/ 4197213 h 5745307"/>
              <a:gd name="connsiteX51" fmla="*/ 4554747 w 4666890"/>
              <a:gd name="connsiteY51" fmla="*/ 4076443 h 5745307"/>
              <a:gd name="connsiteX52" fmla="*/ 4666890 w 4666890"/>
              <a:gd name="connsiteY52" fmla="*/ 4093696 h 5745307"/>
              <a:gd name="connsiteX0" fmla="*/ 2037875 w 4502988"/>
              <a:gd name="connsiteY0" fmla="*/ 0 h 5745307"/>
              <a:gd name="connsiteX1" fmla="*/ 1753703 w 4502988"/>
              <a:gd name="connsiteY1" fmla="*/ 133863 h 5745307"/>
              <a:gd name="connsiteX2" fmla="*/ 1768723 w 4502988"/>
              <a:gd name="connsiteY2" fmla="*/ 225981 h 5745307"/>
              <a:gd name="connsiteX3" fmla="*/ 1642908 w 4502988"/>
              <a:gd name="connsiteY3" fmla="*/ 325340 h 5745307"/>
              <a:gd name="connsiteX4" fmla="*/ 1504847 w 4502988"/>
              <a:gd name="connsiteY4" fmla="*/ 444260 h 5745307"/>
              <a:gd name="connsiteX5" fmla="*/ 1432216 w 4502988"/>
              <a:gd name="connsiteY5" fmla="*/ 463361 h 5745307"/>
              <a:gd name="connsiteX6" fmla="*/ 1126902 w 4502988"/>
              <a:gd name="connsiteY6" fmla="*/ 719689 h 5745307"/>
              <a:gd name="connsiteX7" fmla="*/ 1095748 w 4502988"/>
              <a:gd name="connsiteY7" fmla="*/ 919791 h 5745307"/>
              <a:gd name="connsiteX8" fmla="*/ 911242 w 4502988"/>
              <a:gd name="connsiteY8" fmla="*/ 1149777 h 5745307"/>
              <a:gd name="connsiteX9" fmla="*/ 761512 w 4502988"/>
              <a:gd name="connsiteY9" fmla="*/ 1254682 h 5745307"/>
              <a:gd name="connsiteX10" fmla="*/ 883437 w 4502988"/>
              <a:gd name="connsiteY10" fmla="*/ 1488827 h 5745307"/>
              <a:gd name="connsiteX11" fmla="*/ 701974 w 4502988"/>
              <a:gd name="connsiteY11" fmla="*/ 1646721 h 5745307"/>
              <a:gd name="connsiteX12" fmla="*/ 641589 w 4502988"/>
              <a:gd name="connsiteY12" fmla="*/ 1723896 h 5745307"/>
              <a:gd name="connsiteX13" fmla="*/ 646596 w 4502988"/>
              <a:gd name="connsiteY13" fmla="*/ 1811548 h 5745307"/>
              <a:gd name="connsiteX14" fmla="*/ 608470 w 4502988"/>
              <a:gd name="connsiteY14" fmla="*/ 1793524 h 5745307"/>
              <a:gd name="connsiteX15" fmla="*/ 532489 w 4502988"/>
              <a:gd name="connsiteY15" fmla="*/ 1817246 h 5745307"/>
              <a:gd name="connsiteX16" fmla="*/ 485736 w 4502988"/>
              <a:gd name="connsiteY16" fmla="*/ 1903973 h 5745307"/>
              <a:gd name="connsiteX17" fmla="*/ 544196 w 4502988"/>
              <a:gd name="connsiteY17" fmla="*/ 1978838 h 5745307"/>
              <a:gd name="connsiteX18" fmla="*/ 468791 w 4502988"/>
              <a:gd name="connsiteY18" fmla="*/ 2096373 h 5745307"/>
              <a:gd name="connsiteX19" fmla="*/ 327418 w 4502988"/>
              <a:gd name="connsiteY19" fmla="*/ 2296013 h 5745307"/>
              <a:gd name="connsiteX20" fmla="*/ 313247 w 4502988"/>
              <a:gd name="connsiteY20" fmla="*/ 2564972 h 5745307"/>
              <a:gd name="connsiteX21" fmla="*/ 0 w 4502988"/>
              <a:gd name="connsiteY21" fmla="*/ 2463303 h 5745307"/>
              <a:gd name="connsiteX22" fmla="*/ 146649 w 4502988"/>
              <a:gd name="connsiteY22" fmla="*/ 2644458 h 5745307"/>
              <a:gd name="connsiteX23" fmla="*/ 336430 w 4502988"/>
              <a:gd name="connsiteY23" fmla="*/ 2808360 h 5745307"/>
              <a:gd name="connsiteX24" fmla="*/ 534838 w 4502988"/>
              <a:gd name="connsiteY24" fmla="*/ 2989515 h 5745307"/>
              <a:gd name="connsiteX25" fmla="*/ 681487 w 4502988"/>
              <a:gd name="connsiteY25" fmla="*/ 3196549 h 5745307"/>
              <a:gd name="connsiteX26" fmla="*/ 785004 w 4502988"/>
              <a:gd name="connsiteY26" fmla="*/ 3403583 h 5745307"/>
              <a:gd name="connsiteX27" fmla="*/ 957532 w 4502988"/>
              <a:gd name="connsiteY27" fmla="*/ 3541605 h 5745307"/>
              <a:gd name="connsiteX28" fmla="*/ 1121434 w 4502988"/>
              <a:gd name="connsiteY28" fmla="*/ 3705507 h 5745307"/>
              <a:gd name="connsiteX29" fmla="*/ 1319841 w 4502988"/>
              <a:gd name="connsiteY29" fmla="*/ 3929794 h 5745307"/>
              <a:gd name="connsiteX30" fmla="*/ 1449238 w 4502988"/>
              <a:gd name="connsiteY30" fmla="*/ 4059190 h 5745307"/>
              <a:gd name="connsiteX31" fmla="*/ 1561381 w 4502988"/>
              <a:gd name="connsiteY31" fmla="*/ 4223092 h 5745307"/>
              <a:gd name="connsiteX32" fmla="*/ 1794294 w 4502988"/>
              <a:gd name="connsiteY32" fmla="*/ 4386994 h 5745307"/>
              <a:gd name="connsiteX33" fmla="*/ 1940943 w 4502988"/>
              <a:gd name="connsiteY33" fmla="*/ 4550896 h 5745307"/>
              <a:gd name="connsiteX34" fmla="*/ 2018581 w 4502988"/>
              <a:gd name="connsiteY34" fmla="*/ 4749303 h 5745307"/>
              <a:gd name="connsiteX35" fmla="*/ 2173856 w 4502988"/>
              <a:gd name="connsiteY35" fmla="*/ 4913205 h 5745307"/>
              <a:gd name="connsiteX36" fmla="*/ 2493034 w 4502988"/>
              <a:gd name="connsiteY36" fmla="*/ 5068481 h 5745307"/>
              <a:gd name="connsiteX37" fmla="*/ 2700068 w 4502988"/>
              <a:gd name="connsiteY37" fmla="*/ 5241009 h 5745307"/>
              <a:gd name="connsiteX38" fmla="*/ 2838090 w 4502988"/>
              <a:gd name="connsiteY38" fmla="*/ 5404911 h 5745307"/>
              <a:gd name="connsiteX39" fmla="*/ 2907102 w 4502988"/>
              <a:gd name="connsiteY39" fmla="*/ 5568813 h 5745307"/>
              <a:gd name="connsiteX40" fmla="*/ 3054119 w 4502988"/>
              <a:gd name="connsiteY40" fmla="*/ 5745307 h 5745307"/>
              <a:gd name="connsiteX41" fmla="*/ 3170799 w 4502988"/>
              <a:gd name="connsiteY41" fmla="*/ 5659411 h 5745307"/>
              <a:gd name="connsiteX42" fmla="*/ 3209026 w 4502988"/>
              <a:gd name="connsiteY42" fmla="*/ 5482549 h 5745307"/>
              <a:gd name="connsiteX43" fmla="*/ 3312543 w 4502988"/>
              <a:gd name="connsiteY43" fmla="*/ 5025349 h 5745307"/>
              <a:gd name="connsiteX44" fmla="*/ 3372928 w 4502988"/>
              <a:gd name="connsiteY44" fmla="*/ 4835568 h 5745307"/>
              <a:gd name="connsiteX45" fmla="*/ 3424687 w 4502988"/>
              <a:gd name="connsiteY45" fmla="*/ 4706171 h 5745307"/>
              <a:gd name="connsiteX46" fmla="*/ 3528204 w 4502988"/>
              <a:gd name="connsiteY46" fmla="*/ 4550896 h 5745307"/>
              <a:gd name="connsiteX47" fmla="*/ 3786996 w 4502988"/>
              <a:gd name="connsiteY47" fmla="*/ 4412873 h 5745307"/>
              <a:gd name="connsiteX48" fmla="*/ 3985404 w 4502988"/>
              <a:gd name="connsiteY48" fmla="*/ 4335236 h 5745307"/>
              <a:gd name="connsiteX49" fmla="*/ 4235570 w 4502988"/>
              <a:gd name="connsiteY49" fmla="*/ 4197213 h 5745307"/>
              <a:gd name="connsiteX50" fmla="*/ 4390845 w 4502988"/>
              <a:gd name="connsiteY50" fmla="*/ 4076443 h 5745307"/>
              <a:gd name="connsiteX51" fmla="*/ 4502988 w 4502988"/>
              <a:gd name="connsiteY51" fmla="*/ 4093696 h 5745307"/>
              <a:gd name="connsiteX0" fmla="*/ 1891226 w 4356339"/>
              <a:gd name="connsiteY0" fmla="*/ 0 h 5745307"/>
              <a:gd name="connsiteX1" fmla="*/ 1607054 w 4356339"/>
              <a:gd name="connsiteY1" fmla="*/ 133863 h 5745307"/>
              <a:gd name="connsiteX2" fmla="*/ 1622074 w 4356339"/>
              <a:gd name="connsiteY2" fmla="*/ 225981 h 5745307"/>
              <a:gd name="connsiteX3" fmla="*/ 1496259 w 4356339"/>
              <a:gd name="connsiteY3" fmla="*/ 325340 h 5745307"/>
              <a:gd name="connsiteX4" fmla="*/ 1358198 w 4356339"/>
              <a:gd name="connsiteY4" fmla="*/ 444260 h 5745307"/>
              <a:gd name="connsiteX5" fmla="*/ 1285567 w 4356339"/>
              <a:gd name="connsiteY5" fmla="*/ 463361 h 5745307"/>
              <a:gd name="connsiteX6" fmla="*/ 980253 w 4356339"/>
              <a:gd name="connsiteY6" fmla="*/ 719689 h 5745307"/>
              <a:gd name="connsiteX7" fmla="*/ 949099 w 4356339"/>
              <a:gd name="connsiteY7" fmla="*/ 919791 h 5745307"/>
              <a:gd name="connsiteX8" fmla="*/ 764593 w 4356339"/>
              <a:gd name="connsiteY8" fmla="*/ 1149777 h 5745307"/>
              <a:gd name="connsiteX9" fmla="*/ 614863 w 4356339"/>
              <a:gd name="connsiteY9" fmla="*/ 1254682 h 5745307"/>
              <a:gd name="connsiteX10" fmla="*/ 736788 w 4356339"/>
              <a:gd name="connsiteY10" fmla="*/ 1488827 h 5745307"/>
              <a:gd name="connsiteX11" fmla="*/ 555325 w 4356339"/>
              <a:gd name="connsiteY11" fmla="*/ 1646721 h 5745307"/>
              <a:gd name="connsiteX12" fmla="*/ 494940 w 4356339"/>
              <a:gd name="connsiteY12" fmla="*/ 1723896 h 5745307"/>
              <a:gd name="connsiteX13" fmla="*/ 499947 w 4356339"/>
              <a:gd name="connsiteY13" fmla="*/ 1811548 h 5745307"/>
              <a:gd name="connsiteX14" fmla="*/ 461821 w 4356339"/>
              <a:gd name="connsiteY14" fmla="*/ 1793524 h 5745307"/>
              <a:gd name="connsiteX15" fmla="*/ 385840 w 4356339"/>
              <a:gd name="connsiteY15" fmla="*/ 1817246 h 5745307"/>
              <a:gd name="connsiteX16" fmla="*/ 339087 w 4356339"/>
              <a:gd name="connsiteY16" fmla="*/ 1903973 h 5745307"/>
              <a:gd name="connsiteX17" fmla="*/ 397547 w 4356339"/>
              <a:gd name="connsiteY17" fmla="*/ 1978838 h 5745307"/>
              <a:gd name="connsiteX18" fmla="*/ 322142 w 4356339"/>
              <a:gd name="connsiteY18" fmla="*/ 2096373 h 5745307"/>
              <a:gd name="connsiteX19" fmla="*/ 180769 w 4356339"/>
              <a:gd name="connsiteY19" fmla="*/ 2296013 h 5745307"/>
              <a:gd name="connsiteX20" fmla="*/ 166598 w 4356339"/>
              <a:gd name="connsiteY20" fmla="*/ 2564972 h 5745307"/>
              <a:gd name="connsiteX21" fmla="*/ 0 w 4356339"/>
              <a:gd name="connsiteY21" fmla="*/ 2644458 h 5745307"/>
              <a:gd name="connsiteX22" fmla="*/ 189781 w 4356339"/>
              <a:gd name="connsiteY22" fmla="*/ 2808360 h 5745307"/>
              <a:gd name="connsiteX23" fmla="*/ 388189 w 4356339"/>
              <a:gd name="connsiteY23" fmla="*/ 2989515 h 5745307"/>
              <a:gd name="connsiteX24" fmla="*/ 534838 w 4356339"/>
              <a:gd name="connsiteY24" fmla="*/ 3196549 h 5745307"/>
              <a:gd name="connsiteX25" fmla="*/ 638355 w 4356339"/>
              <a:gd name="connsiteY25" fmla="*/ 3403583 h 5745307"/>
              <a:gd name="connsiteX26" fmla="*/ 810883 w 4356339"/>
              <a:gd name="connsiteY26" fmla="*/ 3541605 h 5745307"/>
              <a:gd name="connsiteX27" fmla="*/ 974785 w 4356339"/>
              <a:gd name="connsiteY27" fmla="*/ 3705507 h 5745307"/>
              <a:gd name="connsiteX28" fmla="*/ 1173192 w 4356339"/>
              <a:gd name="connsiteY28" fmla="*/ 3929794 h 5745307"/>
              <a:gd name="connsiteX29" fmla="*/ 1302589 w 4356339"/>
              <a:gd name="connsiteY29" fmla="*/ 4059190 h 5745307"/>
              <a:gd name="connsiteX30" fmla="*/ 1414732 w 4356339"/>
              <a:gd name="connsiteY30" fmla="*/ 4223092 h 5745307"/>
              <a:gd name="connsiteX31" fmla="*/ 1647645 w 4356339"/>
              <a:gd name="connsiteY31" fmla="*/ 4386994 h 5745307"/>
              <a:gd name="connsiteX32" fmla="*/ 1794294 w 4356339"/>
              <a:gd name="connsiteY32" fmla="*/ 4550896 h 5745307"/>
              <a:gd name="connsiteX33" fmla="*/ 1871932 w 4356339"/>
              <a:gd name="connsiteY33" fmla="*/ 4749303 h 5745307"/>
              <a:gd name="connsiteX34" fmla="*/ 2027207 w 4356339"/>
              <a:gd name="connsiteY34" fmla="*/ 4913205 h 5745307"/>
              <a:gd name="connsiteX35" fmla="*/ 2346385 w 4356339"/>
              <a:gd name="connsiteY35" fmla="*/ 5068481 h 5745307"/>
              <a:gd name="connsiteX36" fmla="*/ 2553419 w 4356339"/>
              <a:gd name="connsiteY36" fmla="*/ 5241009 h 5745307"/>
              <a:gd name="connsiteX37" fmla="*/ 2691441 w 4356339"/>
              <a:gd name="connsiteY37" fmla="*/ 5404911 h 5745307"/>
              <a:gd name="connsiteX38" fmla="*/ 2760453 w 4356339"/>
              <a:gd name="connsiteY38" fmla="*/ 5568813 h 5745307"/>
              <a:gd name="connsiteX39" fmla="*/ 2907470 w 4356339"/>
              <a:gd name="connsiteY39" fmla="*/ 5745307 h 5745307"/>
              <a:gd name="connsiteX40" fmla="*/ 3024150 w 4356339"/>
              <a:gd name="connsiteY40" fmla="*/ 5659411 h 5745307"/>
              <a:gd name="connsiteX41" fmla="*/ 3062377 w 4356339"/>
              <a:gd name="connsiteY41" fmla="*/ 5482549 h 5745307"/>
              <a:gd name="connsiteX42" fmla="*/ 3165894 w 4356339"/>
              <a:gd name="connsiteY42" fmla="*/ 5025349 h 5745307"/>
              <a:gd name="connsiteX43" fmla="*/ 3226279 w 4356339"/>
              <a:gd name="connsiteY43" fmla="*/ 4835568 h 5745307"/>
              <a:gd name="connsiteX44" fmla="*/ 3278038 w 4356339"/>
              <a:gd name="connsiteY44" fmla="*/ 4706171 h 5745307"/>
              <a:gd name="connsiteX45" fmla="*/ 3381555 w 4356339"/>
              <a:gd name="connsiteY45" fmla="*/ 4550896 h 5745307"/>
              <a:gd name="connsiteX46" fmla="*/ 3640347 w 4356339"/>
              <a:gd name="connsiteY46" fmla="*/ 4412873 h 5745307"/>
              <a:gd name="connsiteX47" fmla="*/ 3838755 w 4356339"/>
              <a:gd name="connsiteY47" fmla="*/ 4335236 h 5745307"/>
              <a:gd name="connsiteX48" fmla="*/ 4088921 w 4356339"/>
              <a:gd name="connsiteY48" fmla="*/ 4197213 h 5745307"/>
              <a:gd name="connsiteX49" fmla="*/ 4244196 w 4356339"/>
              <a:gd name="connsiteY49" fmla="*/ 4076443 h 5745307"/>
              <a:gd name="connsiteX50" fmla="*/ 4356339 w 4356339"/>
              <a:gd name="connsiteY50" fmla="*/ 4093696 h 5745307"/>
              <a:gd name="connsiteX0" fmla="*/ 1912749 w 4377862"/>
              <a:gd name="connsiteY0" fmla="*/ 0 h 5745307"/>
              <a:gd name="connsiteX1" fmla="*/ 1628577 w 4377862"/>
              <a:gd name="connsiteY1" fmla="*/ 133863 h 5745307"/>
              <a:gd name="connsiteX2" fmla="*/ 1643597 w 4377862"/>
              <a:gd name="connsiteY2" fmla="*/ 225981 h 5745307"/>
              <a:gd name="connsiteX3" fmla="*/ 1517782 w 4377862"/>
              <a:gd name="connsiteY3" fmla="*/ 325340 h 5745307"/>
              <a:gd name="connsiteX4" fmla="*/ 1379721 w 4377862"/>
              <a:gd name="connsiteY4" fmla="*/ 444260 h 5745307"/>
              <a:gd name="connsiteX5" fmla="*/ 1307090 w 4377862"/>
              <a:gd name="connsiteY5" fmla="*/ 463361 h 5745307"/>
              <a:gd name="connsiteX6" fmla="*/ 1001776 w 4377862"/>
              <a:gd name="connsiteY6" fmla="*/ 719689 h 5745307"/>
              <a:gd name="connsiteX7" fmla="*/ 970622 w 4377862"/>
              <a:gd name="connsiteY7" fmla="*/ 919791 h 5745307"/>
              <a:gd name="connsiteX8" fmla="*/ 786116 w 4377862"/>
              <a:gd name="connsiteY8" fmla="*/ 1149777 h 5745307"/>
              <a:gd name="connsiteX9" fmla="*/ 636386 w 4377862"/>
              <a:gd name="connsiteY9" fmla="*/ 1254682 h 5745307"/>
              <a:gd name="connsiteX10" fmla="*/ 758311 w 4377862"/>
              <a:gd name="connsiteY10" fmla="*/ 1488827 h 5745307"/>
              <a:gd name="connsiteX11" fmla="*/ 576848 w 4377862"/>
              <a:gd name="connsiteY11" fmla="*/ 1646721 h 5745307"/>
              <a:gd name="connsiteX12" fmla="*/ 516463 w 4377862"/>
              <a:gd name="connsiteY12" fmla="*/ 1723896 h 5745307"/>
              <a:gd name="connsiteX13" fmla="*/ 521470 w 4377862"/>
              <a:gd name="connsiteY13" fmla="*/ 1811548 h 5745307"/>
              <a:gd name="connsiteX14" fmla="*/ 483344 w 4377862"/>
              <a:gd name="connsiteY14" fmla="*/ 1793524 h 5745307"/>
              <a:gd name="connsiteX15" fmla="*/ 407363 w 4377862"/>
              <a:gd name="connsiteY15" fmla="*/ 1817246 h 5745307"/>
              <a:gd name="connsiteX16" fmla="*/ 360610 w 4377862"/>
              <a:gd name="connsiteY16" fmla="*/ 1903973 h 5745307"/>
              <a:gd name="connsiteX17" fmla="*/ 419070 w 4377862"/>
              <a:gd name="connsiteY17" fmla="*/ 1978838 h 5745307"/>
              <a:gd name="connsiteX18" fmla="*/ 343665 w 4377862"/>
              <a:gd name="connsiteY18" fmla="*/ 2096373 h 5745307"/>
              <a:gd name="connsiteX19" fmla="*/ 202292 w 4377862"/>
              <a:gd name="connsiteY19" fmla="*/ 2296013 h 5745307"/>
              <a:gd name="connsiteX20" fmla="*/ 188121 w 4377862"/>
              <a:gd name="connsiteY20" fmla="*/ 2564972 h 5745307"/>
              <a:gd name="connsiteX21" fmla="*/ 21523 w 4377862"/>
              <a:gd name="connsiteY21" fmla="*/ 2644458 h 5745307"/>
              <a:gd name="connsiteX22" fmla="*/ 211304 w 4377862"/>
              <a:gd name="connsiteY22" fmla="*/ 2808360 h 5745307"/>
              <a:gd name="connsiteX23" fmla="*/ 409712 w 4377862"/>
              <a:gd name="connsiteY23" fmla="*/ 2989515 h 5745307"/>
              <a:gd name="connsiteX24" fmla="*/ 556361 w 4377862"/>
              <a:gd name="connsiteY24" fmla="*/ 3196549 h 5745307"/>
              <a:gd name="connsiteX25" fmla="*/ 659878 w 4377862"/>
              <a:gd name="connsiteY25" fmla="*/ 3403583 h 5745307"/>
              <a:gd name="connsiteX26" fmla="*/ 832406 w 4377862"/>
              <a:gd name="connsiteY26" fmla="*/ 3541605 h 5745307"/>
              <a:gd name="connsiteX27" fmla="*/ 996308 w 4377862"/>
              <a:gd name="connsiteY27" fmla="*/ 3705507 h 5745307"/>
              <a:gd name="connsiteX28" fmla="*/ 1194715 w 4377862"/>
              <a:gd name="connsiteY28" fmla="*/ 3929794 h 5745307"/>
              <a:gd name="connsiteX29" fmla="*/ 1324112 w 4377862"/>
              <a:gd name="connsiteY29" fmla="*/ 4059190 h 5745307"/>
              <a:gd name="connsiteX30" fmla="*/ 1436255 w 4377862"/>
              <a:gd name="connsiteY30" fmla="*/ 4223092 h 5745307"/>
              <a:gd name="connsiteX31" fmla="*/ 1669168 w 4377862"/>
              <a:gd name="connsiteY31" fmla="*/ 4386994 h 5745307"/>
              <a:gd name="connsiteX32" fmla="*/ 1815817 w 4377862"/>
              <a:gd name="connsiteY32" fmla="*/ 4550896 h 5745307"/>
              <a:gd name="connsiteX33" fmla="*/ 1893455 w 4377862"/>
              <a:gd name="connsiteY33" fmla="*/ 4749303 h 5745307"/>
              <a:gd name="connsiteX34" fmla="*/ 2048730 w 4377862"/>
              <a:gd name="connsiteY34" fmla="*/ 4913205 h 5745307"/>
              <a:gd name="connsiteX35" fmla="*/ 2367908 w 4377862"/>
              <a:gd name="connsiteY35" fmla="*/ 5068481 h 5745307"/>
              <a:gd name="connsiteX36" fmla="*/ 2574942 w 4377862"/>
              <a:gd name="connsiteY36" fmla="*/ 5241009 h 5745307"/>
              <a:gd name="connsiteX37" fmla="*/ 2712964 w 4377862"/>
              <a:gd name="connsiteY37" fmla="*/ 5404911 h 5745307"/>
              <a:gd name="connsiteX38" fmla="*/ 2781976 w 4377862"/>
              <a:gd name="connsiteY38" fmla="*/ 5568813 h 5745307"/>
              <a:gd name="connsiteX39" fmla="*/ 2928993 w 4377862"/>
              <a:gd name="connsiteY39" fmla="*/ 5745307 h 5745307"/>
              <a:gd name="connsiteX40" fmla="*/ 3045673 w 4377862"/>
              <a:gd name="connsiteY40" fmla="*/ 5659411 h 5745307"/>
              <a:gd name="connsiteX41" fmla="*/ 3083900 w 4377862"/>
              <a:gd name="connsiteY41" fmla="*/ 5482549 h 5745307"/>
              <a:gd name="connsiteX42" fmla="*/ 3187417 w 4377862"/>
              <a:gd name="connsiteY42" fmla="*/ 5025349 h 5745307"/>
              <a:gd name="connsiteX43" fmla="*/ 3247802 w 4377862"/>
              <a:gd name="connsiteY43" fmla="*/ 4835568 h 5745307"/>
              <a:gd name="connsiteX44" fmla="*/ 3299561 w 4377862"/>
              <a:gd name="connsiteY44" fmla="*/ 4706171 h 5745307"/>
              <a:gd name="connsiteX45" fmla="*/ 3403078 w 4377862"/>
              <a:gd name="connsiteY45" fmla="*/ 4550896 h 5745307"/>
              <a:gd name="connsiteX46" fmla="*/ 3661870 w 4377862"/>
              <a:gd name="connsiteY46" fmla="*/ 4412873 h 5745307"/>
              <a:gd name="connsiteX47" fmla="*/ 3860278 w 4377862"/>
              <a:gd name="connsiteY47" fmla="*/ 4335236 h 5745307"/>
              <a:gd name="connsiteX48" fmla="*/ 4110444 w 4377862"/>
              <a:gd name="connsiteY48" fmla="*/ 4197213 h 5745307"/>
              <a:gd name="connsiteX49" fmla="*/ 4265719 w 4377862"/>
              <a:gd name="connsiteY49" fmla="*/ 4076443 h 5745307"/>
              <a:gd name="connsiteX50" fmla="*/ 4377862 w 4377862"/>
              <a:gd name="connsiteY50" fmla="*/ 4093696 h 5745307"/>
              <a:gd name="connsiteX0" fmla="*/ 1879161 w 4344274"/>
              <a:gd name="connsiteY0" fmla="*/ 0 h 5745307"/>
              <a:gd name="connsiteX1" fmla="*/ 1594989 w 4344274"/>
              <a:gd name="connsiteY1" fmla="*/ 133863 h 5745307"/>
              <a:gd name="connsiteX2" fmla="*/ 1610009 w 4344274"/>
              <a:gd name="connsiteY2" fmla="*/ 225981 h 5745307"/>
              <a:gd name="connsiteX3" fmla="*/ 1484194 w 4344274"/>
              <a:gd name="connsiteY3" fmla="*/ 325340 h 5745307"/>
              <a:gd name="connsiteX4" fmla="*/ 1346133 w 4344274"/>
              <a:gd name="connsiteY4" fmla="*/ 444260 h 5745307"/>
              <a:gd name="connsiteX5" fmla="*/ 1273502 w 4344274"/>
              <a:gd name="connsiteY5" fmla="*/ 463361 h 5745307"/>
              <a:gd name="connsiteX6" fmla="*/ 968188 w 4344274"/>
              <a:gd name="connsiteY6" fmla="*/ 719689 h 5745307"/>
              <a:gd name="connsiteX7" fmla="*/ 937034 w 4344274"/>
              <a:gd name="connsiteY7" fmla="*/ 919791 h 5745307"/>
              <a:gd name="connsiteX8" fmla="*/ 752528 w 4344274"/>
              <a:gd name="connsiteY8" fmla="*/ 1149777 h 5745307"/>
              <a:gd name="connsiteX9" fmla="*/ 602798 w 4344274"/>
              <a:gd name="connsiteY9" fmla="*/ 1254682 h 5745307"/>
              <a:gd name="connsiteX10" fmla="*/ 724723 w 4344274"/>
              <a:gd name="connsiteY10" fmla="*/ 1488827 h 5745307"/>
              <a:gd name="connsiteX11" fmla="*/ 543260 w 4344274"/>
              <a:gd name="connsiteY11" fmla="*/ 1646721 h 5745307"/>
              <a:gd name="connsiteX12" fmla="*/ 482875 w 4344274"/>
              <a:gd name="connsiteY12" fmla="*/ 1723896 h 5745307"/>
              <a:gd name="connsiteX13" fmla="*/ 487882 w 4344274"/>
              <a:gd name="connsiteY13" fmla="*/ 1811548 h 5745307"/>
              <a:gd name="connsiteX14" fmla="*/ 449756 w 4344274"/>
              <a:gd name="connsiteY14" fmla="*/ 1793524 h 5745307"/>
              <a:gd name="connsiteX15" fmla="*/ 373775 w 4344274"/>
              <a:gd name="connsiteY15" fmla="*/ 1817246 h 5745307"/>
              <a:gd name="connsiteX16" fmla="*/ 327022 w 4344274"/>
              <a:gd name="connsiteY16" fmla="*/ 1903973 h 5745307"/>
              <a:gd name="connsiteX17" fmla="*/ 385482 w 4344274"/>
              <a:gd name="connsiteY17" fmla="*/ 1978838 h 5745307"/>
              <a:gd name="connsiteX18" fmla="*/ 310077 w 4344274"/>
              <a:gd name="connsiteY18" fmla="*/ 2096373 h 5745307"/>
              <a:gd name="connsiteX19" fmla="*/ 168704 w 4344274"/>
              <a:gd name="connsiteY19" fmla="*/ 2296013 h 5745307"/>
              <a:gd name="connsiteX20" fmla="*/ 154533 w 4344274"/>
              <a:gd name="connsiteY20" fmla="*/ 2564972 h 5745307"/>
              <a:gd name="connsiteX21" fmla="*/ 24673 w 4344274"/>
              <a:gd name="connsiteY21" fmla="*/ 2693443 h 5745307"/>
              <a:gd name="connsiteX22" fmla="*/ 177716 w 4344274"/>
              <a:gd name="connsiteY22" fmla="*/ 2808360 h 5745307"/>
              <a:gd name="connsiteX23" fmla="*/ 376124 w 4344274"/>
              <a:gd name="connsiteY23" fmla="*/ 2989515 h 5745307"/>
              <a:gd name="connsiteX24" fmla="*/ 522773 w 4344274"/>
              <a:gd name="connsiteY24" fmla="*/ 3196549 h 5745307"/>
              <a:gd name="connsiteX25" fmla="*/ 626290 w 4344274"/>
              <a:gd name="connsiteY25" fmla="*/ 3403583 h 5745307"/>
              <a:gd name="connsiteX26" fmla="*/ 798818 w 4344274"/>
              <a:gd name="connsiteY26" fmla="*/ 3541605 h 5745307"/>
              <a:gd name="connsiteX27" fmla="*/ 962720 w 4344274"/>
              <a:gd name="connsiteY27" fmla="*/ 3705507 h 5745307"/>
              <a:gd name="connsiteX28" fmla="*/ 1161127 w 4344274"/>
              <a:gd name="connsiteY28" fmla="*/ 3929794 h 5745307"/>
              <a:gd name="connsiteX29" fmla="*/ 1290524 w 4344274"/>
              <a:gd name="connsiteY29" fmla="*/ 4059190 h 5745307"/>
              <a:gd name="connsiteX30" fmla="*/ 1402667 w 4344274"/>
              <a:gd name="connsiteY30" fmla="*/ 4223092 h 5745307"/>
              <a:gd name="connsiteX31" fmla="*/ 1635580 w 4344274"/>
              <a:gd name="connsiteY31" fmla="*/ 4386994 h 5745307"/>
              <a:gd name="connsiteX32" fmla="*/ 1782229 w 4344274"/>
              <a:gd name="connsiteY32" fmla="*/ 4550896 h 5745307"/>
              <a:gd name="connsiteX33" fmla="*/ 1859867 w 4344274"/>
              <a:gd name="connsiteY33" fmla="*/ 4749303 h 5745307"/>
              <a:gd name="connsiteX34" fmla="*/ 2015142 w 4344274"/>
              <a:gd name="connsiteY34" fmla="*/ 4913205 h 5745307"/>
              <a:gd name="connsiteX35" fmla="*/ 2334320 w 4344274"/>
              <a:gd name="connsiteY35" fmla="*/ 5068481 h 5745307"/>
              <a:gd name="connsiteX36" fmla="*/ 2541354 w 4344274"/>
              <a:gd name="connsiteY36" fmla="*/ 5241009 h 5745307"/>
              <a:gd name="connsiteX37" fmla="*/ 2679376 w 4344274"/>
              <a:gd name="connsiteY37" fmla="*/ 5404911 h 5745307"/>
              <a:gd name="connsiteX38" fmla="*/ 2748388 w 4344274"/>
              <a:gd name="connsiteY38" fmla="*/ 5568813 h 5745307"/>
              <a:gd name="connsiteX39" fmla="*/ 2895405 w 4344274"/>
              <a:gd name="connsiteY39" fmla="*/ 5745307 h 5745307"/>
              <a:gd name="connsiteX40" fmla="*/ 3012085 w 4344274"/>
              <a:gd name="connsiteY40" fmla="*/ 5659411 h 5745307"/>
              <a:gd name="connsiteX41" fmla="*/ 3050312 w 4344274"/>
              <a:gd name="connsiteY41" fmla="*/ 5482549 h 5745307"/>
              <a:gd name="connsiteX42" fmla="*/ 3153829 w 4344274"/>
              <a:gd name="connsiteY42" fmla="*/ 5025349 h 5745307"/>
              <a:gd name="connsiteX43" fmla="*/ 3214214 w 4344274"/>
              <a:gd name="connsiteY43" fmla="*/ 4835568 h 5745307"/>
              <a:gd name="connsiteX44" fmla="*/ 3265973 w 4344274"/>
              <a:gd name="connsiteY44" fmla="*/ 4706171 h 5745307"/>
              <a:gd name="connsiteX45" fmla="*/ 3369490 w 4344274"/>
              <a:gd name="connsiteY45" fmla="*/ 4550896 h 5745307"/>
              <a:gd name="connsiteX46" fmla="*/ 3628282 w 4344274"/>
              <a:gd name="connsiteY46" fmla="*/ 4412873 h 5745307"/>
              <a:gd name="connsiteX47" fmla="*/ 3826690 w 4344274"/>
              <a:gd name="connsiteY47" fmla="*/ 4335236 h 5745307"/>
              <a:gd name="connsiteX48" fmla="*/ 4076856 w 4344274"/>
              <a:gd name="connsiteY48" fmla="*/ 4197213 h 5745307"/>
              <a:gd name="connsiteX49" fmla="*/ 4232131 w 4344274"/>
              <a:gd name="connsiteY49" fmla="*/ 4076443 h 5745307"/>
              <a:gd name="connsiteX50" fmla="*/ 4344274 w 4344274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567001 w 4535151"/>
              <a:gd name="connsiteY23" fmla="*/ 2989515 h 5745307"/>
              <a:gd name="connsiteX24" fmla="*/ 713650 w 4535151"/>
              <a:gd name="connsiteY24" fmla="*/ 3196549 h 5745307"/>
              <a:gd name="connsiteX25" fmla="*/ 817167 w 4535151"/>
              <a:gd name="connsiteY25" fmla="*/ 3403583 h 5745307"/>
              <a:gd name="connsiteX26" fmla="*/ 989695 w 4535151"/>
              <a:gd name="connsiteY26" fmla="*/ 3541605 h 5745307"/>
              <a:gd name="connsiteX27" fmla="*/ 1153597 w 4535151"/>
              <a:gd name="connsiteY27" fmla="*/ 3705507 h 5745307"/>
              <a:gd name="connsiteX28" fmla="*/ 1352004 w 4535151"/>
              <a:gd name="connsiteY28" fmla="*/ 3929794 h 5745307"/>
              <a:gd name="connsiteX29" fmla="*/ 1481401 w 4535151"/>
              <a:gd name="connsiteY29" fmla="*/ 4059190 h 5745307"/>
              <a:gd name="connsiteX30" fmla="*/ 1593544 w 4535151"/>
              <a:gd name="connsiteY30" fmla="*/ 4223092 h 5745307"/>
              <a:gd name="connsiteX31" fmla="*/ 1826457 w 4535151"/>
              <a:gd name="connsiteY31" fmla="*/ 4386994 h 5745307"/>
              <a:gd name="connsiteX32" fmla="*/ 1973106 w 4535151"/>
              <a:gd name="connsiteY32" fmla="*/ 4550896 h 5745307"/>
              <a:gd name="connsiteX33" fmla="*/ 2050744 w 4535151"/>
              <a:gd name="connsiteY33" fmla="*/ 4749303 h 5745307"/>
              <a:gd name="connsiteX34" fmla="*/ 2206019 w 4535151"/>
              <a:gd name="connsiteY34" fmla="*/ 4913205 h 5745307"/>
              <a:gd name="connsiteX35" fmla="*/ 2525197 w 4535151"/>
              <a:gd name="connsiteY35" fmla="*/ 5068481 h 5745307"/>
              <a:gd name="connsiteX36" fmla="*/ 2732231 w 4535151"/>
              <a:gd name="connsiteY36" fmla="*/ 5241009 h 5745307"/>
              <a:gd name="connsiteX37" fmla="*/ 2870253 w 4535151"/>
              <a:gd name="connsiteY37" fmla="*/ 5404911 h 5745307"/>
              <a:gd name="connsiteX38" fmla="*/ 2939265 w 4535151"/>
              <a:gd name="connsiteY38" fmla="*/ 5568813 h 5745307"/>
              <a:gd name="connsiteX39" fmla="*/ 3086282 w 4535151"/>
              <a:gd name="connsiteY39" fmla="*/ 5745307 h 5745307"/>
              <a:gd name="connsiteX40" fmla="*/ 3202962 w 4535151"/>
              <a:gd name="connsiteY40" fmla="*/ 5659411 h 5745307"/>
              <a:gd name="connsiteX41" fmla="*/ 3241189 w 4535151"/>
              <a:gd name="connsiteY41" fmla="*/ 5482549 h 5745307"/>
              <a:gd name="connsiteX42" fmla="*/ 3344706 w 4535151"/>
              <a:gd name="connsiteY42" fmla="*/ 5025349 h 5745307"/>
              <a:gd name="connsiteX43" fmla="*/ 3405091 w 4535151"/>
              <a:gd name="connsiteY43" fmla="*/ 4835568 h 5745307"/>
              <a:gd name="connsiteX44" fmla="*/ 3456850 w 4535151"/>
              <a:gd name="connsiteY44" fmla="*/ 4706171 h 5745307"/>
              <a:gd name="connsiteX45" fmla="*/ 3560367 w 4535151"/>
              <a:gd name="connsiteY45" fmla="*/ 4550896 h 5745307"/>
              <a:gd name="connsiteX46" fmla="*/ 3819159 w 4535151"/>
              <a:gd name="connsiteY46" fmla="*/ 4412873 h 5745307"/>
              <a:gd name="connsiteX47" fmla="*/ 4017567 w 4535151"/>
              <a:gd name="connsiteY47" fmla="*/ 4335236 h 5745307"/>
              <a:gd name="connsiteX48" fmla="*/ 4267733 w 4535151"/>
              <a:gd name="connsiteY48" fmla="*/ 4197213 h 5745307"/>
              <a:gd name="connsiteX49" fmla="*/ 4423008 w 4535151"/>
              <a:gd name="connsiteY49" fmla="*/ 4076443 h 5745307"/>
              <a:gd name="connsiteX50" fmla="*/ 4535151 w 4535151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713650 w 4535151"/>
              <a:gd name="connsiteY24" fmla="*/ 3196549 h 5745307"/>
              <a:gd name="connsiteX25" fmla="*/ 817167 w 4535151"/>
              <a:gd name="connsiteY25" fmla="*/ 3403583 h 5745307"/>
              <a:gd name="connsiteX26" fmla="*/ 989695 w 4535151"/>
              <a:gd name="connsiteY26" fmla="*/ 3541605 h 5745307"/>
              <a:gd name="connsiteX27" fmla="*/ 1153597 w 4535151"/>
              <a:gd name="connsiteY27" fmla="*/ 3705507 h 5745307"/>
              <a:gd name="connsiteX28" fmla="*/ 1352004 w 4535151"/>
              <a:gd name="connsiteY28" fmla="*/ 3929794 h 5745307"/>
              <a:gd name="connsiteX29" fmla="*/ 1481401 w 4535151"/>
              <a:gd name="connsiteY29" fmla="*/ 4059190 h 5745307"/>
              <a:gd name="connsiteX30" fmla="*/ 1593544 w 4535151"/>
              <a:gd name="connsiteY30" fmla="*/ 4223092 h 5745307"/>
              <a:gd name="connsiteX31" fmla="*/ 1826457 w 4535151"/>
              <a:gd name="connsiteY31" fmla="*/ 4386994 h 5745307"/>
              <a:gd name="connsiteX32" fmla="*/ 1973106 w 4535151"/>
              <a:gd name="connsiteY32" fmla="*/ 4550896 h 5745307"/>
              <a:gd name="connsiteX33" fmla="*/ 2050744 w 4535151"/>
              <a:gd name="connsiteY33" fmla="*/ 4749303 h 5745307"/>
              <a:gd name="connsiteX34" fmla="*/ 2206019 w 4535151"/>
              <a:gd name="connsiteY34" fmla="*/ 4913205 h 5745307"/>
              <a:gd name="connsiteX35" fmla="*/ 2525197 w 4535151"/>
              <a:gd name="connsiteY35" fmla="*/ 5068481 h 5745307"/>
              <a:gd name="connsiteX36" fmla="*/ 2732231 w 4535151"/>
              <a:gd name="connsiteY36" fmla="*/ 5241009 h 5745307"/>
              <a:gd name="connsiteX37" fmla="*/ 2870253 w 4535151"/>
              <a:gd name="connsiteY37" fmla="*/ 5404911 h 5745307"/>
              <a:gd name="connsiteX38" fmla="*/ 2939265 w 4535151"/>
              <a:gd name="connsiteY38" fmla="*/ 5568813 h 5745307"/>
              <a:gd name="connsiteX39" fmla="*/ 3086282 w 4535151"/>
              <a:gd name="connsiteY39" fmla="*/ 5745307 h 5745307"/>
              <a:gd name="connsiteX40" fmla="*/ 3202962 w 4535151"/>
              <a:gd name="connsiteY40" fmla="*/ 5659411 h 5745307"/>
              <a:gd name="connsiteX41" fmla="*/ 3241189 w 4535151"/>
              <a:gd name="connsiteY41" fmla="*/ 5482549 h 5745307"/>
              <a:gd name="connsiteX42" fmla="*/ 3344706 w 4535151"/>
              <a:gd name="connsiteY42" fmla="*/ 5025349 h 5745307"/>
              <a:gd name="connsiteX43" fmla="*/ 3405091 w 4535151"/>
              <a:gd name="connsiteY43" fmla="*/ 4835568 h 5745307"/>
              <a:gd name="connsiteX44" fmla="*/ 3456850 w 4535151"/>
              <a:gd name="connsiteY44" fmla="*/ 4706171 h 5745307"/>
              <a:gd name="connsiteX45" fmla="*/ 3560367 w 4535151"/>
              <a:gd name="connsiteY45" fmla="*/ 4550896 h 5745307"/>
              <a:gd name="connsiteX46" fmla="*/ 3819159 w 4535151"/>
              <a:gd name="connsiteY46" fmla="*/ 4412873 h 5745307"/>
              <a:gd name="connsiteX47" fmla="*/ 4017567 w 4535151"/>
              <a:gd name="connsiteY47" fmla="*/ 4335236 h 5745307"/>
              <a:gd name="connsiteX48" fmla="*/ 4267733 w 4535151"/>
              <a:gd name="connsiteY48" fmla="*/ 4197213 h 5745307"/>
              <a:gd name="connsiteX49" fmla="*/ 4423008 w 4535151"/>
              <a:gd name="connsiteY49" fmla="*/ 4076443 h 5745307"/>
              <a:gd name="connsiteX50" fmla="*/ 4535151 w 4535151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817167 w 4535151"/>
              <a:gd name="connsiteY25" fmla="*/ 3403583 h 5745307"/>
              <a:gd name="connsiteX26" fmla="*/ 989695 w 4535151"/>
              <a:gd name="connsiteY26" fmla="*/ 3541605 h 5745307"/>
              <a:gd name="connsiteX27" fmla="*/ 1153597 w 4535151"/>
              <a:gd name="connsiteY27" fmla="*/ 3705507 h 5745307"/>
              <a:gd name="connsiteX28" fmla="*/ 1352004 w 4535151"/>
              <a:gd name="connsiteY28" fmla="*/ 3929794 h 5745307"/>
              <a:gd name="connsiteX29" fmla="*/ 1481401 w 4535151"/>
              <a:gd name="connsiteY29" fmla="*/ 4059190 h 5745307"/>
              <a:gd name="connsiteX30" fmla="*/ 1593544 w 4535151"/>
              <a:gd name="connsiteY30" fmla="*/ 4223092 h 5745307"/>
              <a:gd name="connsiteX31" fmla="*/ 1826457 w 4535151"/>
              <a:gd name="connsiteY31" fmla="*/ 4386994 h 5745307"/>
              <a:gd name="connsiteX32" fmla="*/ 1973106 w 4535151"/>
              <a:gd name="connsiteY32" fmla="*/ 4550896 h 5745307"/>
              <a:gd name="connsiteX33" fmla="*/ 2050744 w 4535151"/>
              <a:gd name="connsiteY33" fmla="*/ 4749303 h 5745307"/>
              <a:gd name="connsiteX34" fmla="*/ 2206019 w 4535151"/>
              <a:gd name="connsiteY34" fmla="*/ 4913205 h 5745307"/>
              <a:gd name="connsiteX35" fmla="*/ 2525197 w 4535151"/>
              <a:gd name="connsiteY35" fmla="*/ 5068481 h 5745307"/>
              <a:gd name="connsiteX36" fmla="*/ 2732231 w 4535151"/>
              <a:gd name="connsiteY36" fmla="*/ 5241009 h 5745307"/>
              <a:gd name="connsiteX37" fmla="*/ 2870253 w 4535151"/>
              <a:gd name="connsiteY37" fmla="*/ 5404911 h 5745307"/>
              <a:gd name="connsiteX38" fmla="*/ 2939265 w 4535151"/>
              <a:gd name="connsiteY38" fmla="*/ 5568813 h 5745307"/>
              <a:gd name="connsiteX39" fmla="*/ 3086282 w 4535151"/>
              <a:gd name="connsiteY39" fmla="*/ 5745307 h 5745307"/>
              <a:gd name="connsiteX40" fmla="*/ 3202962 w 4535151"/>
              <a:gd name="connsiteY40" fmla="*/ 5659411 h 5745307"/>
              <a:gd name="connsiteX41" fmla="*/ 3241189 w 4535151"/>
              <a:gd name="connsiteY41" fmla="*/ 5482549 h 5745307"/>
              <a:gd name="connsiteX42" fmla="*/ 3344706 w 4535151"/>
              <a:gd name="connsiteY42" fmla="*/ 5025349 h 5745307"/>
              <a:gd name="connsiteX43" fmla="*/ 3405091 w 4535151"/>
              <a:gd name="connsiteY43" fmla="*/ 4835568 h 5745307"/>
              <a:gd name="connsiteX44" fmla="*/ 3456850 w 4535151"/>
              <a:gd name="connsiteY44" fmla="*/ 4706171 h 5745307"/>
              <a:gd name="connsiteX45" fmla="*/ 3560367 w 4535151"/>
              <a:gd name="connsiteY45" fmla="*/ 4550896 h 5745307"/>
              <a:gd name="connsiteX46" fmla="*/ 3819159 w 4535151"/>
              <a:gd name="connsiteY46" fmla="*/ 4412873 h 5745307"/>
              <a:gd name="connsiteX47" fmla="*/ 4017567 w 4535151"/>
              <a:gd name="connsiteY47" fmla="*/ 4335236 h 5745307"/>
              <a:gd name="connsiteX48" fmla="*/ 4267733 w 4535151"/>
              <a:gd name="connsiteY48" fmla="*/ 4197213 h 5745307"/>
              <a:gd name="connsiteX49" fmla="*/ 4423008 w 4535151"/>
              <a:gd name="connsiteY49" fmla="*/ 4076443 h 5745307"/>
              <a:gd name="connsiteX50" fmla="*/ 4535151 w 4535151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89695 w 4535151"/>
              <a:gd name="connsiteY26" fmla="*/ 3541605 h 5745307"/>
              <a:gd name="connsiteX27" fmla="*/ 1153597 w 4535151"/>
              <a:gd name="connsiteY27" fmla="*/ 3705507 h 5745307"/>
              <a:gd name="connsiteX28" fmla="*/ 1352004 w 4535151"/>
              <a:gd name="connsiteY28" fmla="*/ 3929794 h 5745307"/>
              <a:gd name="connsiteX29" fmla="*/ 1481401 w 4535151"/>
              <a:gd name="connsiteY29" fmla="*/ 4059190 h 5745307"/>
              <a:gd name="connsiteX30" fmla="*/ 1593544 w 4535151"/>
              <a:gd name="connsiteY30" fmla="*/ 4223092 h 5745307"/>
              <a:gd name="connsiteX31" fmla="*/ 1826457 w 4535151"/>
              <a:gd name="connsiteY31" fmla="*/ 4386994 h 5745307"/>
              <a:gd name="connsiteX32" fmla="*/ 1973106 w 4535151"/>
              <a:gd name="connsiteY32" fmla="*/ 4550896 h 5745307"/>
              <a:gd name="connsiteX33" fmla="*/ 2050744 w 4535151"/>
              <a:gd name="connsiteY33" fmla="*/ 4749303 h 5745307"/>
              <a:gd name="connsiteX34" fmla="*/ 2206019 w 4535151"/>
              <a:gd name="connsiteY34" fmla="*/ 4913205 h 5745307"/>
              <a:gd name="connsiteX35" fmla="*/ 2525197 w 4535151"/>
              <a:gd name="connsiteY35" fmla="*/ 5068481 h 5745307"/>
              <a:gd name="connsiteX36" fmla="*/ 2732231 w 4535151"/>
              <a:gd name="connsiteY36" fmla="*/ 5241009 h 5745307"/>
              <a:gd name="connsiteX37" fmla="*/ 2870253 w 4535151"/>
              <a:gd name="connsiteY37" fmla="*/ 5404911 h 5745307"/>
              <a:gd name="connsiteX38" fmla="*/ 2939265 w 4535151"/>
              <a:gd name="connsiteY38" fmla="*/ 5568813 h 5745307"/>
              <a:gd name="connsiteX39" fmla="*/ 3086282 w 4535151"/>
              <a:gd name="connsiteY39" fmla="*/ 5745307 h 5745307"/>
              <a:gd name="connsiteX40" fmla="*/ 3202962 w 4535151"/>
              <a:gd name="connsiteY40" fmla="*/ 5659411 h 5745307"/>
              <a:gd name="connsiteX41" fmla="*/ 3241189 w 4535151"/>
              <a:gd name="connsiteY41" fmla="*/ 5482549 h 5745307"/>
              <a:gd name="connsiteX42" fmla="*/ 3344706 w 4535151"/>
              <a:gd name="connsiteY42" fmla="*/ 5025349 h 5745307"/>
              <a:gd name="connsiteX43" fmla="*/ 3405091 w 4535151"/>
              <a:gd name="connsiteY43" fmla="*/ 4835568 h 5745307"/>
              <a:gd name="connsiteX44" fmla="*/ 3456850 w 4535151"/>
              <a:gd name="connsiteY44" fmla="*/ 4706171 h 5745307"/>
              <a:gd name="connsiteX45" fmla="*/ 3560367 w 4535151"/>
              <a:gd name="connsiteY45" fmla="*/ 4550896 h 5745307"/>
              <a:gd name="connsiteX46" fmla="*/ 3819159 w 4535151"/>
              <a:gd name="connsiteY46" fmla="*/ 4412873 h 5745307"/>
              <a:gd name="connsiteX47" fmla="*/ 4017567 w 4535151"/>
              <a:gd name="connsiteY47" fmla="*/ 4335236 h 5745307"/>
              <a:gd name="connsiteX48" fmla="*/ 4267733 w 4535151"/>
              <a:gd name="connsiteY48" fmla="*/ 4197213 h 5745307"/>
              <a:gd name="connsiteX49" fmla="*/ 4423008 w 4535151"/>
              <a:gd name="connsiteY49" fmla="*/ 4076443 h 5745307"/>
              <a:gd name="connsiteX50" fmla="*/ 4535151 w 4535151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53597 w 4535151"/>
              <a:gd name="connsiteY27" fmla="*/ 3705507 h 5745307"/>
              <a:gd name="connsiteX28" fmla="*/ 1352004 w 4535151"/>
              <a:gd name="connsiteY28" fmla="*/ 3929794 h 5745307"/>
              <a:gd name="connsiteX29" fmla="*/ 1481401 w 4535151"/>
              <a:gd name="connsiteY29" fmla="*/ 4059190 h 5745307"/>
              <a:gd name="connsiteX30" fmla="*/ 1593544 w 4535151"/>
              <a:gd name="connsiteY30" fmla="*/ 4223092 h 5745307"/>
              <a:gd name="connsiteX31" fmla="*/ 1826457 w 4535151"/>
              <a:gd name="connsiteY31" fmla="*/ 4386994 h 5745307"/>
              <a:gd name="connsiteX32" fmla="*/ 1973106 w 4535151"/>
              <a:gd name="connsiteY32" fmla="*/ 4550896 h 5745307"/>
              <a:gd name="connsiteX33" fmla="*/ 2050744 w 4535151"/>
              <a:gd name="connsiteY33" fmla="*/ 4749303 h 5745307"/>
              <a:gd name="connsiteX34" fmla="*/ 2206019 w 4535151"/>
              <a:gd name="connsiteY34" fmla="*/ 4913205 h 5745307"/>
              <a:gd name="connsiteX35" fmla="*/ 2525197 w 4535151"/>
              <a:gd name="connsiteY35" fmla="*/ 5068481 h 5745307"/>
              <a:gd name="connsiteX36" fmla="*/ 2732231 w 4535151"/>
              <a:gd name="connsiteY36" fmla="*/ 5241009 h 5745307"/>
              <a:gd name="connsiteX37" fmla="*/ 2870253 w 4535151"/>
              <a:gd name="connsiteY37" fmla="*/ 5404911 h 5745307"/>
              <a:gd name="connsiteX38" fmla="*/ 2939265 w 4535151"/>
              <a:gd name="connsiteY38" fmla="*/ 5568813 h 5745307"/>
              <a:gd name="connsiteX39" fmla="*/ 3086282 w 4535151"/>
              <a:gd name="connsiteY39" fmla="*/ 5745307 h 5745307"/>
              <a:gd name="connsiteX40" fmla="*/ 3202962 w 4535151"/>
              <a:gd name="connsiteY40" fmla="*/ 5659411 h 5745307"/>
              <a:gd name="connsiteX41" fmla="*/ 3241189 w 4535151"/>
              <a:gd name="connsiteY41" fmla="*/ 5482549 h 5745307"/>
              <a:gd name="connsiteX42" fmla="*/ 3344706 w 4535151"/>
              <a:gd name="connsiteY42" fmla="*/ 5025349 h 5745307"/>
              <a:gd name="connsiteX43" fmla="*/ 3405091 w 4535151"/>
              <a:gd name="connsiteY43" fmla="*/ 4835568 h 5745307"/>
              <a:gd name="connsiteX44" fmla="*/ 3456850 w 4535151"/>
              <a:gd name="connsiteY44" fmla="*/ 4706171 h 5745307"/>
              <a:gd name="connsiteX45" fmla="*/ 3560367 w 4535151"/>
              <a:gd name="connsiteY45" fmla="*/ 4550896 h 5745307"/>
              <a:gd name="connsiteX46" fmla="*/ 3819159 w 4535151"/>
              <a:gd name="connsiteY46" fmla="*/ 4412873 h 5745307"/>
              <a:gd name="connsiteX47" fmla="*/ 4017567 w 4535151"/>
              <a:gd name="connsiteY47" fmla="*/ 4335236 h 5745307"/>
              <a:gd name="connsiteX48" fmla="*/ 4267733 w 4535151"/>
              <a:gd name="connsiteY48" fmla="*/ 4197213 h 5745307"/>
              <a:gd name="connsiteX49" fmla="*/ 4423008 w 4535151"/>
              <a:gd name="connsiteY49" fmla="*/ 4076443 h 5745307"/>
              <a:gd name="connsiteX50" fmla="*/ 4535151 w 4535151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244552 w 4535151"/>
              <a:gd name="connsiteY27" fmla="*/ 4654310 h 5745307"/>
              <a:gd name="connsiteX28" fmla="*/ 1153597 w 4535151"/>
              <a:gd name="connsiteY28" fmla="*/ 3705507 h 5745307"/>
              <a:gd name="connsiteX29" fmla="*/ 1352004 w 4535151"/>
              <a:gd name="connsiteY29" fmla="*/ 3929794 h 5745307"/>
              <a:gd name="connsiteX30" fmla="*/ 1481401 w 4535151"/>
              <a:gd name="connsiteY30" fmla="*/ 4059190 h 5745307"/>
              <a:gd name="connsiteX31" fmla="*/ 1593544 w 4535151"/>
              <a:gd name="connsiteY31" fmla="*/ 4223092 h 5745307"/>
              <a:gd name="connsiteX32" fmla="*/ 1826457 w 4535151"/>
              <a:gd name="connsiteY32" fmla="*/ 4386994 h 5745307"/>
              <a:gd name="connsiteX33" fmla="*/ 1973106 w 4535151"/>
              <a:gd name="connsiteY33" fmla="*/ 4550896 h 5745307"/>
              <a:gd name="connsiteX34" fmla="*/ 2050744 w 4535151"/>
              <a:gd name="connsiteY34" fmla="*/ 4749303 h 5745307"/>
              <a:gd name="connsiteX35" fmla="*/ 2206019 w 4535151"/>
              <a:gd name="connsiteY35" fmla="*/ 4913205 h 5745307"/>
              <a:gd name="connsiteX36" fmla="*/ 2525197 w 4535151"/>
              <a:gd name="connsiteY36" fmla="*/ 5068481 h 5745307"/>
              <a:gd name="connsiteX37" fmla="*/ 2732231 w 4535151"/>
              <a:gd name="connsiteY37" fmla="*/ 5241009 h 5745307"/>
              <a:gd name="connsiteX38" fmla="*/ 2870253 w 4535151"/>
              <a:gd name="connsiteY38" fmla="*/ 5404911 h 5745307"/>
              <a:gd name="connsiteX39" fmla="*/ 2939265 w 4535151"/>
              <a:gd name="connsiteY39" fmla="*/ 5568813 h 5745307"/>
              <a:gd name="connsiteX40" fmla="*/ 3086282 w 4535151"/>
              <a:gd name="connsiteY40" fmla="*/ 5745307 h 5745307"/>
              <a:gd name="connsiteX41" fmla="*/ 3202962 w 4535151"/>
              <a:gd name="connsiteY41" fmla="*/ 5659411 h 5745307"/>
              <a:gd name="connsiteX42" fmla="*/ 3241189 w 4535151"/>
              <a:gd name="connsiteY42" fmla="*/ 5482549 h 5745307"/>
              <a:gd name="connsiteX43" fmla="*/ 3344706 w 4535151"/>
              <a:gd name="connsiteY43" fmla="*/ 5025349 h 5745307"/>
              <a:gd name="connsiteX44" fmla="*/ 3405091 w 4535151"/>
              <a:gd name="connsiteY44" fmla="*/ 4835568 h 5745307"/>
              <a:gd name="connsiteX45" fmla="*/ 3456850 w 4535151"/>
              <a:gd name="connsiteY45" fmla="*/ 4706171 h 5745307"/>
              <a:gd name="connsiteX46" fmla="*/ 3560367 w 4535151"/>
              <a:gd name="connsiteY46" fmla="*/ 4550896 h 5745307"/>
              <a:gd name="connsiteX47" fmla="*/ 3819159 w 4535151"/>
              <a:gd name="connsiteY47" fmla="*/ 4412873 h 5745307"/>
              <a:gd name="connsiteX48" fmla="*/ 4017567 w 4535151"/>
              <a:gd name="connsiteY48" fmla="*/ 4335236 h 5745307"/>
              <a:gd name="connsiteX49" fmla="*/ 4267733 w 4535151"/>
              <a:gd name="connsiteY49" fmla="*/ 4197213 h 5745307"/>
              <a:gd name="connsiteX50" fmla="*/ 4423008 w 4535151"/>
              <a:gd name="connsiteY50" fmla="*/ 4076443 h 5745307"/>
              <a:gd name="connsiteX51" fmla="*/ 4535151 w 4535151"/>
              <a:gd name="connsiteY51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244552 w 4535151"/>
              <a:gd name="connsiteY27" fmla="*/ 4654310 h 5745307"/>
              <a:gd name="connsiteX28" fmla="*/ 1153597 w 4535151"/>
              <a:gd name="connsiteY28" fmla="*/ 3705507 h 5745307"/>
              <a:gd name="connsiteX29" fmla="*/ 1330277 w 4535151"/>
              <a:gd name="connsiteY29" fmla="*/ 4842089 h 5745307"/>
              <a:gd name="connsiteX30" fmla="*/ 1352004 w 4535151"/>
              <a:gd name="connsiteY30" fmla="*/ 3929794 h 5745307"/>
              <a:gd name="connsiteX31" fmla="*/ 1481401 w 4535151"/>
              <a:gd name="connsiteY31" fmla="*/ 4059190 h 5745307"/>
              <a:gd name="connsiteX32" fmla="*/ 1593544 w 4535151"/>
              <a:gd name="connsiteY32" fmla="*/ 4223092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153597 w 4535151"/>
              <a:gd name="connsiteY28" fmla="*/ 3705507 h 5745307"/>
              <a:gd name="connsiteX29" fmla="*/ 1330277 w 4535151"/>
              <a:gd name="connsiteY29" fmla="*/ 4842089 h 5745307"/>
              <a:gd name="connsiteX30" fmla="*/ 1352004 w 4535151"/>
              <a:gd name="connsiteY30" fmla="*/ 3929794 h 5745307"/>
              <a:gd name="connsiteX31" fmla="*/ 1481401 w 4535151"/>
              <a:gd name="connsiteY31" fmla="*/ 4059190 h 5745307"/>
              <a:gd name="connsiteX32" fmla="*/ 1593544 w 4535151"/>
              <a:gd name="connsiteY32" fmla="*/ 4223092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352004 w 4535151"/>
              <a:gd name="connsiteY30" fmla="*/ 3929794 h 5745307"/>
              <a:gd name="connsiteX31" fmla="*/ 1481401 w 4535151"/>
              <a:gd name="connsiteY31" fmla="*/ 4059190 h 5745307"/>
              <a:gd name="connsiteX32" fmla="*/ 1593544 w 4535151"/>
              <a:gd name="connsiteY32" fmla="*/ 4223092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481401 w 4535151"/>
              <a:gd name="connsiteY31" fmla="*/ 4059190 h 5745307"/>
              <a:gd name="connsiteX32" fmla="*/ 1593544 w 4535151"/>
              <a:gd name="connsiteY32" fmla="*/ 4223092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593544 w 4535151"/>
              <a:gd name="connsiteY32" fmla="*/ 4223092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2050744 w 4535151"/>
              <a:gd name="connsiteY36" fmla="*/ 4749303 h 5745307"/>
              <a:gd name="connsiteX37" fmla="*/ 2206019 w 4535151"/>
              <a:gd name="connsiteY37" fmla="*/ 4913205 h 5745307"/>
              <a:gd name="connsiteX38" fmla="*/ 2525197 w 4535151"/>
              <a:gd name="connsiteY38" fmla="*/ 5068481 h 5745307"/>
              <a:gd name="connsiteX39" fmla="*/ 2732231 w 4535151"/>
              <a:gd name="connsiteY39" fmla="*/ 5241009 h 5745307"/>
              <a:gd name="connsiteX40" fmla="*/ 2870253 w 4535151"/>
              <a:gd name="connsiteY40" fmla="*/ 5404911 h 5745307"/>
              <a:gd name="connsiteX41" fmla="*/ 2939265 w 4535151"/>
              <a:gd name="connsiteY41" fmla="*/ 5568813 h 5745307"/>
              <a:gd name="connsiteX42" fmla="*/ 3086282 w 4535151"/>
              <a:gd name="connsiteY42" fmla="*/ 5745307 h 5745307"/>
              <a:gd name="connsiteX43" fmla="*/ 3202962 w 4535151"/>
              <a:gd name="connsiteY43" fmla="*/ 5659411 h 5745307"/>
              <a:gd name="connsiteX44" fmla="*/ 3241189 w 4535151"/>
              <a:gd name="connsiteY44" fmla="*/ 5482549 h 5745307"/>
              <a:gd name="connsiteX45" fmla="*/ 3344706 w 4535151"/>
              <a:gd name="connsiteY45" fmla="*/ 5025349 h 5745307"/>
              <a:gd name="connsiteX46" fmla="*/ 3405091 w 4535151"/>
              <a:gd name="connsiteY46" fmla="*/ 4835568 h 5745307"/>
              <a:gd name="connsiteX47" fmla="*/ 3456850 w 4535151"/>
              <a:gd name="connsiteY47" fmla="*/ 4706171 h 5745307"/>
              <a:gd name="connsiteX48" fmla="*/ 3560367 w 4535151"/>
              <a:gd name="connsiteY48" fmla="*/ 4550896 h 5745307"/>
              <a:gd name="connsiteX49" fmla="*/ 3819159 w 4535151"/>
              <a:gd name="connsiteY49" fmla="*/ 4412873 h 5745307"/>
              <a:gd name="connsiteX50" fmla="*/ 4017567 w 4535151"/>
              <a:gd name="connsiteY50" fmla="*/ 4335236 h 5745307"/>
              <a:gd name="connsiteX51" fmla="*/ 4267733 w 4535151"/>
              <a:gd name="connsiteY51" fmla="*/ 4197213 h 5745307"/>
              <a:gd name="connsiteX52" fmla="*/ 4423008 w 4535151"/>
              <a:gd name="connsiteY52" fmla="*/ 4076443 h 5745307"/>
              <a:gd name="connsiteX53" fmla="*/ 4535151 w 4535151"/>
              <a:gd name="connsiteY53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2050744 w 4535151"/>
              <a:gd name="connsiteY36" fmla="*/ 4749303 h 5745307"/>
              <a:gd name="connsiteX37" fmla="*/ 1862996 w 4535151"/>
              <a:gd name="connsiteY37" fmla="*/ 5405425 h 5745307"/>
              <a:gd name="connsiteX38" fmla="*/ 2206019 w 4535151"/>
              <a:gd name="connsiteY38" fmla="*/ 4913205 h 5745307"/>
              <a:gd name="connsiteX39" fmla="*/ 2525197 w 4535151"/>
              <a:gd name="connsiteY39" fmla="*/ 5068481 h 5745307"/>
              <a:gd name="connsiteX40" fmla="*/ 2732231 w 4535151"/>
              <a:gd name="connsiteY40" fmla="*/ 5241009 h 5745307"/>
              <a:gd name="connsiteX41" fmla="*/ 2870253 w 4535151"/>
              <a:gd name="connsiteY41" fmla="*/ 5404911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1879294 w 4535151"/>
              <a:gd name="connsiteY36" fmla="*/ 5255489 h 5745307"/>
              <a:gd name="connsiteX37" fmla="*/ 1862996 w 4535151"/>
              <a:gd name="connsiteY37" fmla="*/ 5405425 h 5745307"/>
              <a:gd name="connsiteX38" fmla="*/ 2206019 w 4535151"/>
              <a:gd name="connsiteY38" fmla="*/ 4913205 h 5745307"/>
              <a:gd name="connsiteX39" fmla="*/ 2525197 w 4535151"/>
              <a:gd name="connsiteY39" fmla="*/ 5068481 h 5745307"/>
              <a:gd name="connsiteX40" fmla="*/ 2732231 w 4535151"/>
              <a:gd name="connsiteY40" fmla="*/ 5241009 h 5745307"/>
              <a:gd name="connsiteX41" fmla="*/ 2870253 w 4535151"/>
              <a:gd name="connsiteY41" fmla="*/ 5404911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1879294 w 4535151"/>
              <a:gd name="connsiteY36" fmla="*/ 5255489 h 5745307"/>
              <a:gd name="connsiteX37" fmla="*/ 1862996 w 4535151"/>
              <a:gd name="connsiteY37" fmla="*/ 5405425 h 5745307"/>
              <a:gd name="connsiteX38" fmla="*/ 1887612 w 4535151"/>
              <a:gd name="connsiteY38" fmla="*/ 5133641 h 5745307"/>
              <a:gd name="connsiteX39" fmla="*/ 2525197 w 4535151"/>
              <a:gd name="connsiteY39" fmla="*/ 5068481 h 5745307"/>
              <a:gd name="connsiteX40" fmla="*/ 2732231 w 4535151"/>
              <a:gd name="connsiteY40" fmla="*/ 5241009 h 5745307"/>
              <a:gd name="connsiteX41" fmla="*/ 2870253 w 4535151"/>
              <a:gd name="connsiteY41" fmla="*/ 5404911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1879294 w 4535151"/>
              <a:gd name="connsiteY36" fmla="*/ 5255489 h 5745307"/>
              <a:gd name="connsiteX37" fmla="*/ 1862996 w 4535151"/>
              <a:gd name="connsiteY37" fmla="*/ 5405425 h 5745307"/>
              <a:gd name="connsiteX38" fmla="*/ 1887612 w 4535151"/>
              <a:gd name="connsiteY38" fmla="*/ 5133641 h 5745307"/>
              <a:gd name="connsiteX39" fmla="*/ 1931245 w 4535151"/>
              <a:gd name="connsiteY39" fmla="*/ 4913360 h 5745307"/>
              <a:gd name="connsiteX40" fmla="*/ 2732231 w 4535151"/>
              <a:gd name="connsiteY40" fmla="*/ 5241009 h 5745307"/>
              <a:gd name="connsiteX41" fmla="*/ 2870253 w 4535151"/>
              <a:gd name="connsiteY41" fmla="*/ 5404911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1879294 w 4535151"/>
              <a:gd name="connsiteY36" fmla="*/ 5255489 h 5745307"/>
              <a:gd name="connsiteX37" fmla="*/ 1862996 w 4535151"/>
              <a:gd name="connsiteY37" fmla="*/ 5405425 h 5745307"/>
              <a:gd name="connsiteX38" fmla="*/ 1887612 w 4535151"/>
              <a:gd name="connsiteY38" fmla="*/ 5133641 h 5745307"/>
              <a:gd name="connsiteX39" fmla="*/ 1931245 w 4535151"/>
              <a:gd name="connsiteY39" fmla="*/ 4913360 h 5745307"/>
              <a:gd name="connsiteX40" fmla="*/ 2242374 w 4535151"/>
              <a:gd name="connsiteY40" fmla="*/ 4685837 h 5745307"/>
              <a:gd name="connsiteX41" fmla="*/ 2870253 w 4535151"/>
              <a:gd name="connsiteY41" fmla="*/ 5404911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1879294 w 4535151"/>
              <a:gd name="connsiteY36" fmla="*/ 5255489 h 5745307"/>
              <a:gd name="connsiteX37" fmla="*/ 1862996 w 4535151"/>
              <a:gd name="connsiteY37" fmla="*/ 5405425 h 5745307"/>
              <a:gd name="connsiteX38" fmla="*/ 1887612 w 4535151"/>
              <a:gd name="connsiteY38" fmla="*/ 5133641 h 5745307"/>
              <a:gd name="connsiteX39" fmla="*/ 1931245 w 4535151"/>
              <a:gd name="connsiteY39" fmla="*/ 4913360 h 5745307"/>
              <a:gd name="connsiteX40" fmla="*/ 2242374 w 4535151"/>
              <a:gd name="connsiteY40" fmla="*/ 4685837 h 5745307"/>
              <a:gd name="connsiteX41" fmla="*/ 2441628 w 4535151"/>
              <a:gd name="connsiteY41" fmla="*/ 4629304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423008"/>
              <a:gd name="connsiteY0" fmla="*/ 0 h 5745307"/>
              <a:gd name="connsiteX1" fmla="*/ 1785866 w 4423008"/>
              <a:gd name="connsiteY1" fmla="*/ 133863 h 5745307"/>
              <a:gd name="connsiteX2" fmla="*/ 1800886 w 4423008"/>
              <a:gd name="connsiteY2" fmla="*/ 225981 h 5745307"/>
              <a:gd name="connsiteX3" fmla="*/ 1675071 w 4423008"/>
              <a:gd name="connsiteY3" fmla="*/ 325340 h 5745307"/>
              <a:gd name="connsiteX4" fmla="*/ 1537010 w 4423008"/>
              <a:gd name="connsiteY4" fmla="*/ 444260 h 5745307"/>
              <a:gd name="connsiteX5" fmla="*/ 1464379 w 4423008"/>
              <a:gd name="connsiteY5" fmla="*/ 463361 h 5745307"/>
              <a:gd name="connsiteX6" fmla="*/ 1159065 w 4423008"/>
              <a:gd name="connsiteY6" fmla="*/ 719689 h 5745307"/>
              <a:gd name="connsiteX7" fmla="*/ 1127911 w 4423008"/>
              <a:gd name="connsiteY7" fmla="*/ 919791 h 5745307"/>
              <a:gd name="connsiteX8" fmla="*/ 943405 w 4423008"/>
              <a:gd name="connsiteY8" fmla="*/ 1149777 h 5745307"/>
              <a:gd name="connsiteX9" fmla="*/ 793675 w 4423008"/>
              <a:gd name="connsiteY9" fmla="*/ 1254682 h 5745307"/>
              <a:gd name="connsiteX10" fmla="*/ 915600 w 4423008"/>
              <a:gd name="connsiteY10" fmla="*/ 1488827 h 5745307"/>
              <a:gd name="connsiteX11" fmla="*/ 734137 w 4423008"/>
              <a:gd name="connsiteY11" fmla="*/ 1646721 h 5745307"/>
              <a:gd name="connsiteX12" fmla="*/ 673752 w 4423008"/>
              <a:gd name="connsiteY12" fmla="*/ 1723896 h 5745307"/>
              <a:gd name="connsiteX13" fmla="*/ 678759 w 4423008"/>
              <a:gd name="connsiteY13" fmla="*/ 1811548 h 5745307"/>
              <a:gd name="connsiteX14" fmla="*/ 640633 w 4423008"/>
              <a:gd name="connsiteY14" fmla="*/ 1793524 h 5745307"/>
              <a:gd name="connsiteX15" fmla="*/ 564652 w 4423008"/>
              <a:gd name="connsiteY15" fmla="*/ 1817246 h 5745307"/>
              <a:gd name="connsiteX16" fmla="*/ 517899 w 4423008"/>
              <a:gd name="connsiteY16" fmla="*/ 1903973 h 5745307"/>
              <a:gd name="connsiteX17" fmla="*/ 576359 w 4423008"/>
              <a:gd name="connsiteY17" fmla="*/ 1978838 h 5745307"/>
              <a:gd name="connsiteX18" fmla="*/ 500954 w 4423008"/>
              <a:gd name="connsiteY18" fmla="*/ 2096373 h 5745307"/>
              <a:gd name="connsiteX19" fmla="*/ 359581 w 4423008"/>
              <a:gd name="connsiteY19" fmla="*/ 2296013 h 5745307"/>
              <a:gd name="connsiteX20" fmla="*/ 345410 w 4423008"/>
              <a:gd name="connsiteY20" fmla="*/ 2564972 h 5745307"/>
              <a:gd name="connsiteX21" fmla="*/ 215550 w 4423008"/>
              <a:gd name="connsiteY21" fmla="*/ 2693443 h 5745307"/>
              <a:gd name="connsiteX22" fmla="*/ 13447 w 4423008"/>
              <a:gd name="connsiteY22" fmla="*/ 2849181 h 5745307"/>
              <a:gd name="connsiteX23" fmla="*/ 187363 w 4423008"/>
              <a:gd name="connsiteY23" fmla="*/ 3218115 h 5745307"/>
              <a:gd name="connsiteX24" fmla="*/ 542200 w 4423008"/>
              <a:gd name="connsiteY24" fmla="*/ 3686406 h 5745307"/>
              <a:gd name="connsiteX25" fmla="*/ 743688 w 4423008"/>
              <a:gd name="connsiteY25" fmla="*/ 3991412 h 5745307"/>
              <a:gd name="connsiteX26" fmla="*/ 934587 w 4423008"/>
              <a:gd name="connsiteY26" fmla="*/ 4309048 h 5745307"/>
              <a:gd name="connsiteX27" fmla="*/ 1171073 w 4423008"/>
              <a:gd name="connsiteY27" fmla="*/ 4637981 h 5745307"/>
              <a:gd name="connsiteX28" fmla="*/ 1233199 w 4423008"/>
              <a:gd name="connsiteY28" fmla="*/ 4693386 h 5745307"/>
              <a:gd name="connsiteX29" fmla="*/ 1330277 w 4423008"/>
              <a:gd name="connsiteY29" fmla="*/ 4842089 h 5745307"/>
              <a:gd name="connsiteX30" fmla="*/ 1431606 w 4423008"/>
              <a:gd name="connsiteY30" fmla="*/ 5064630 h 5745307"/>
              <a:gd name="connsiteX31" fmla="*/ 1561002 w 4423008"/>
              <a:gd name="connsiteY31" fmla="*/ 5169533 h 5745307"/>
              <a:gd name="connsiteX32" fmla="*/ 1654776 w 4423008"/>
              <a:gd name="connsiteY32" fmla="*/ 5268121 h 5745307"/>
              <a:gd name="connsiteX33" fmla="*/ 1740732 w 4423008"/>
              <a:gd name="connsiteY33" fmla="*/ 5521830 h 5745307"/>
              <a:gd name="connsiteX34" fmla="*/ 1844519 w 4423008"/>
              <a:gd name="connsiteY34" fmla="*/ 5636746 h 5745307"/>
              <a:gd name="connsiteX35" fmla="*/ 1869119 w 4423008"/>
              <a:gd name="connsiteY35" fmla="*/ 5495232 h 5745307"/>
              <a:gd name="connsiteX36" fmla="*/ 1879294 w 4423008"/>
              <a:gd name="connsiteY36" fmla="*/ 5255489 h 5745307"/>
              <a:gd name="connsiteX37" fmla="*/ 1862996 w 4423008"/>
              <a:gd name="connsiteY37" fmla="*/ 5405425 h 5745307"/>
              <a:gd name="connsiteX38" fmla="*/ 1887612 w 4423008"/>
              <a:gd name="connsiteY38" fmla="*/ 5133641 h 5745307"/>
              <a:gd name="connsiteX39" fmla="*/ 1931245 w 4423008"/>
              <a:gd name="connsiteY39" fmla="*/ 4913360 h 5745307"/>
              <a:gd name="connsiteX40" fmla="*/ 2242374 w 4423008"/>
              <a:gd name="connsiteY40" fmla="*/ 4685837 h 5745307"/>
              <a:gd name="connsiteX41" fmla="*/ 2441628 w 4423008"/>
              <a:gd name="connsiteY41" fmla="*/ 4629304 h 5745307"/>
              <a:gd name="connsiteX42" fmla="*/ 2939265 w 4423008"/>
              <a:gd name="connsiteY42" fmla="*/ 5568813 h 5745307"/>
              <a:gd name="connsiteX43" fmla="*/ 3086282 w 4423008"/>
              <a:gd name="connsiteY43" fmla="*/ 5745307 h 5745307"/>
              <a:gd name="connsiteX44" fmla="*/ 3202962 w 4423008"/>
              <a:gd name="connsiteY44" fmla="*/ 5659411 h 5745307"/>
              <a:gd name="connsiteX45" fmla="*/ 3241189 w 4423008"/>
              <a:gd name="connsiteY45" fmla="*/ 5482549 h 5745307"/>
              <a:gd name="connsiteX46" fmla="*/ 3344706 w 4423008"/>
              <a:gd name="connsiteY46" fmla="*/ 5025349 h 5745307"/>
              <a:gd name="connsiteX47" fmla="*/ 3405091 w 4423008"/>
              <a:gd name="connsiteY47" fmla="*/ 4835568 h 5745307"/>
              <a:gd name="connsiteX48" fmla="*/ 3456850 w 4423008"/>
              <a:gd name="connsiteY48" fmla="*/ 4706171 h 5745307"/>
              <a:gd name="connsiteX49" fmla="*/ 3560367 w 4423008"/>
              <a:gd name="connsiteY49" fmla="*/ 4550896 h 5745307"/>
              <a:gd name="connsiteX50" fmla="*/ 3819159 w 4423008"/>
              <a:gd name="connsiteY50" fmla="*/ 4412873 h 5745307"/>
              <a:gd name="connsiteX51" fmla="*/ 4017567 w 4423008"/>
              <a:gd name="connsiteY51" fmla="*/ 4335236 h 5745307"/>
              <a:gd name="connsiteX52" fmla="*/ 4267733 w 4423008"/>
              <a:gd name="connsiteY52" fmla="*/ 4197213 h 5745307"/>
              <a:gd name="connsiteX53" fmla="*/ 4423008 w 4423008"/>
              <a:gd name="connsiteY53" fmla="*/ 4076443 h 5745307"/>
              <a:gd name="connsiteX0" fmla="*/ 2070038 w 4267733"/>
              <a:gd name="connsiteY0" fmla="*/ 0 h 5745307"/>
              <a:gd name="connsiteX1" fmla="*/ 1785866 w 4267733"/>
              <a:gd name="connsiteY1" fmla="*/ 133863 h 5745307"/>
              <a:gd name="connsiteX2" fmla="*/ 1800886 w 4267733"/>
              <a:gd name="connsiteY2" fmla="*/ 225981 h 5745307"/>
              <a:gd name="connsiteX3" fmla="*/ 1675071 w 4267733"/>
              <a:gd name="connsiteY3" fmla="*/ 325340 h 5745307"/>
              <a:gd name="connsiteX4" fmla="*/ 1537010 w 4267733"/>
              <a:gd name="connsiteY4" fmla="*/ 444260 h 5745307"/>
              <a:gd name="connsiteX5" fmla="*/ 1464379 w 4267733"/>
              <a:gd name="connsiteY5" fmla="*/ 463361 h 5745307"/>
              <a:gd name="connsiteX6" fmla="*/ 1159065 w 4267733"/>
              <a:gd name="connsiteY6" fmla="*/ 719689 h 5745307"/>
              <a:gd name="connsiteX7" fmla="*/ 1127911 w 4267733"/>
              <a:gd name="connsiteY7" fmla="*/ 919791 h 5745307"/>
              <a:gd name="connsiteX8" fmla="*/ 943405 w 4267733"/>
              <a:gd name="connsiteY8" fmla="*/ 1149777 h 5745307"/>
              <a:gd name="connsiteX9" fmla="*/ 793675 w 4267733"/>
              <a:gd name="connsiteY9" fmla="*/ 1254682 h 5745307"/>
              <a:gd name="connsiteX10" fmla="*/ 915600 w 4267733"/>
              <a:gd name="connsiteY10" fmla="*/ 1488827 h 5745307"/>
              <a:gd name="connsiteX11" fmla="*/ 734137 w 4267733"/>
              <a:gd name="connsiteY11" fmla="*/ 1646721 h 5745307"/>
              <a:gd name="connsiteX12" fmla="*/ 673752 w 4267733"/>
              <a:gd name="connsiteY12" fmla="*/ 1723896 h 5745307"/>
              <a:gd name="connsiteX13" fmla="*/ 678759 w 4267733"/>
              <a:gd name="connsiteY13" fmla="*/ 1811548 h 5745307"/>
              <a:gd name="connsiteX14" fmla="*/ 640633 w 4267733"/>
              <a:gd name="connsiteY14" fmla="*/ 1793524 h 5745307"/>
              <a:gd name="connsiteX15" fmla="*/ 564652 w 4267733"/>
              <a:gd name="connsiteY15" fmla="*/ 1817246 h 5745307"/>
              <a:gd name="connsiteX16" fmla="*/ 517899 w 4267733"/>
              <a:gd name="connsiteY16" fmla="*/ 1903973 h 5745307"/>
              <a:gd name="connsiteX17" fmla="*/ 576359 w 4267733"/>
              <a:gd name="connsiteY17" fmla="*/ 1978838 h 5745307"/>
              <a:gd name="connsiteX18" fmla="*/ 500954 w 4267733"/>
              <a:gd name="connsiteY18" fmla="*/ 2096373 h 5745307"/>
              <a:gd name="connsiteX19" fmla="*/ 359581 w 4267733"/>
              <a:gd name="connsiteY19" fmla="*/ 2296013 h 5745307"/>
              <a:gd name="connsiteX20" fmla="*/ 345410 w 4267733"/>
              <a:gd name="connsiteY20" fmla="*/ 2564972 h 5745307"/>
              <a:gd name="connsiteX21" fmla="*/ 215550 w 4267733"/>
              <a:gd name="connsiteY21" fmla="*/ 2693443 h 5745307"/>
              <a:gd name="connsiteX22" fmla="*/ 13447 w 4267733"/>
              <a:gd name="connsiteY22" fmla="*/ 2849181 h 5745307"/>
              <a:gd name="connsiteX23" fmla="*/ 187363 w 4267733"/>
              <a:gd name="connsiteY23" fmla="*/ 3218115 h 5745307"/>
              <a:gd name="connsiteX24" fmla="*/ 542200 w 4267733"/>
              <a:gd name="connsiteY24" fmla="*/ 3686406 h 5745307"/>
              <a:gd name="connsiteX25" fmla="*/ 743688 w 4267733"/>
              <a:gd name="connsiteY25" fmla="*/ 3991412 h 5745307"/>
              <a:gd name="connsiteX26" fmla="*/ 934587 w 4267733"/>
              <a:gd name="connsiteY26" fmla="*/ 4309048 h 5745307"/>
              <a:gd name="connsiteX27" fmla="*/ 1171073 w 4267733"/>
              <a:gd name="connsiteY27" fmla="*/ 4637981 h 5745307"/>
              <a:gd name="connsiteX28" fmla="*/ 1233199 w 4267733"/>
              <a:gd name="connsiteY28" fmla="*/ 4693386 h 5745307"/>
              <a:gd name="connsiteX29" fmla="*/ 1330277 w 4267733"/>
              <a:gd name="connsiteY29" fmla="*/ 4842089 h 5745307"/>
              <a:gd name="connsiteX30" fmla="*/ 1431606 w 4267733"/>
              <a:gd name="connsiteY30" fmla="*/ 5064630 h 5745307"/>
              <a:gd name="connsiteX31" fmla="*/ 1561002 w 4267733"/>
              <a:gd name="connsiteY31" fmla="*/ 5169533 h 5745307"/>
              <a:gd name="connsiteX32" fmla="*/ 1654776 w 4267733"/>
              <a:gd name="connsiteY32" fmla="*/ 5268121 h 5745307"/>
              <a:gd name="connsiteX33" fmla="*/ 1740732 w 4267733"/>
              <a:gd name="connsiteY33" fmla="*/ 5521830 h 5745307"/>
              <a:gd name="connsiteX34" fmla="*/ 1844519 w 4267733"/>
              <a:gd name="connsiteY34" fmla="*/ 5636746 h 5745307"/>
              <a:gd name="connsiteX35" fmla="*/ 1869119 w 4267733"/>
              <a:gd name="connsiteY35" fmla="*/ 5495232 h 5745307"/>
              <a:gd name="connsiteX36" fmla="*/ 1879294 w 4267733"/>
              <a:gd name="connsiteY36" fmla="*/ 5255489 h 5745307"/>
              <a:gd name="connsiteX37" fmla="*/ 1862996 w 4267733"/>
              <a:gd name="connsiteY37" fmla="*/ 5405425 h 5745307"/>
              <a:gd name="connsiteX38" fmla="*/ 1887612 w 4267733"/>
              <a:gd name="connsiteY38" fmla="*/ 5133641 h 5745307"/>
              <a:gd name="connsiteX39" fmla="*/ 1931245 w 4267733"/>
              <a:gd name="connsiteY39" fmla="*/ 4913360 h 5745307"/>
              <a:gd name="connsiteX40" fmla="*/ 2242374 w 4267733"/>
              <a:gd name="connsiteY40" fmla="*/ 4685837 h 5745307"/>
              <a:gd name="connsiteX41" fmla="*/ 2441628 w 4267733"/>
              <a:gd name="connsiteY41" fmla="*/ 4629304 h 5745307"/>
              <a:gd name="connsiteX42" fmla="*/ 2939265 w 4267733"/>
              <a:gd name="connsiteY42" fmla="*/ 5568813 h 5745307"/>
              <a:gd name="connsiteX43" fmla="*/ 3086282 w 4267733"/>
              <a:gd name="connsiteY43" fmla="*/ 5745307 h 5745307"/>
              <a:gd name="connsiteX44" fmla="*/ 3202962 w 4267733"/>
              <a:gd name="connsiteY44" fmla="*/ 5659411 h 5745307"/>
              <a:gd name="connsiteX45" fmla="*/ 3241189 w 4267733"/>
              <a:gd name="connsiteY45" fmla="*/ 5482549 h 5745307"/>
              <a:gd name="connsiteX46" fmla="*/ 3344706 w 4267733"/>
              <a:gd name="connsiteY46" fmla="*/ 5025349 h 5745307"/>
              <a:gd name="connsiteX47" fmla="*/ 3405091 w 4267733"/>
              <a:gd name="connsiteY47" fmla="*/ 4835568 h 5745307"/>
              <a:gd name="connsiteX48" fmla="*/ 3456850 w 4267733"/>
              <a:gd name="connsiteY48" fmla="*/ 4706171 h 5745307"/>
              <a:gd name="connsiteX49" fmla="*/ 3560367 w 4267733"/>
              <a:gd name="connsiteY49" fmla="*/ 4550896 h 5745307"/>
              <a:gd name="connsiteX50" fmla="*/ 3819159 w 4267733"/>
              <a:gd name="connsiteY50" fmla="*/ 4412873 h 5745307"/>
              <a:gd name="connsiteX51" fmla="*/ 4017567 w 4267733"/>
              <a:gd name="connsiteY51" fmla="*/ 4335236 h 5745307"/>
              <a:gd name="connsiteX52" fmla="*/ 4267733 w 4267733"/>
              <a:gd name="connsiteY52" fmla="*/ 4197213 h 5745307"/>
              <a:gd name="connsiteX0" fmla="*/ 2070038 w 4017567"/>
              <a:gd name="connsiteY0" fmla="*/ 0 h 5745307"/>
              <a:gd name="connsiteX1" fmla="*/ 1785866 w 4017567"/>
              <a:gd name="connsiteY1" fmla="*/ 133863 h 5745307"/>
              <a:gd name="connsiteX2" fmla="*/ 1800886 w 4017567"/>
              <a:gd name="connsiteY2" fmla="*/ 225981 h 5745307"/>
              <a:gd name="connsiteX3" fmla="*/ 1675071 w 4017567"/>
              <a:gd name="connsiteY3" fmla="*/ 325340 h 5745307"/>
              <a:gd name="connsiteX4" fmla="*/ 1537010 w 4017567"/>
              <a:gd name="connsiteY4" fmla="*/ 444260 h 5745307"/>
              <a:gd name="connsiteX5" fmla="*/ 1464379 w 4017567"/>
              <a:gd name="connsiteY5" fmla="*/ 463361 h 5745307"/>
              <a:gd name="connsiteX6" fmla="*/ 1159065 w 4017567"/>
              <a:gd name="connsiteY6" fmla="*/ 719689 h 5745307"/>
              <a:gd name="connsiteX7" fmla="*/ 1127911 w 4017567"/>
              <a:gd name="connsiteY7" fmla="*/ 919791 h 5745307"/>
              <a:gd name="connsiteX8" fmla="*/ 943405 w 4017567"/>
              <a:gd name="connsiteY8" fmla="*/ 1149777 h 5745307"/>
              <a:gd name="connsiteX9" fmla="*/ 793675 w 4017567"/>
              <a:gd name="connsiteY9" fmla="*/ 1254682 h 5745307"/>
              <a:gd name="connsiteX10" fmla="*/ 915600 w 4017567"/>
              <a:gd name="connsiteY10" fmla="*/ 1488827 h 5745307"/>
              <a:gd name="connsiteX11" fmla="*/ 734137 w 4017567"/>
              <a:gd name="connsiteY11" fmla="*/ 1646721 h 5745307"/>
              <a:gd name="connsiteX12" fmla="*/ 673752 w 4017567"/>
              <a:gd name="connsiteY12" fmla="*/ 1723896 h 5745307"/>
              <a:gd name="connsiteX13" fmla="*/ 678759 w 4017567"/>
              <a:gd name="connsiteY13" fmla="*/ 1811548 h 5745307"/>
              <a:gd name="connsiteX14" fmla="*/ 640633 w 4017567"/>
              <a:gd name="connsiteY14" fmla="*/ 1793524 h 5745307"/>
              <a:gd name="connsiteX15" fmla="*/ 564652 w 4017567"/>
              <a:gd name="connsiteY15" fmla="*/ 1817246 h 5745307"/>
              <a:gd name="connsiteX16" fmla="*/ 517899 w 4017567"/>
              <a:gd name="connsiteY16" fmla="*/ 1903973 h 5745307"/>
              <a:gd name="connsiteX17" fmla="*/ 576359 w 4017567"/>
              <a:gd name="connsiteY17" fmla="*/ 1978838 h 5745307"/>
              <a:gd name="connsiteX18" fmla="*/ 500954 w 4017567"/>
              <a:gd name="connsiteY18" fmla="*/ 2096373 h 5745307"/>
              <a:gd name="connsiteX19" fmla="*/ 359581 w 4017567"/>
              <a:gd name="connsiteY19" fmla="*/ 2296013 h 5745307"/>
              <a:gd name="connsiteX20" fmla="*/ 345410 w 4017567"/>
              <a:gd name="connsiteY20" fmla="*/ 2564972 h 5745307"/>
              <a:gd name="connsiteX21" fmla="*/ 215550 w 4017567"/>
              <a:gd name="connsiteY21" fmla="*/ 2693443 h 5745307"/>
              <a:gd name="connsiteX22" fmla="*/ 13447 w 4017567"/>
              <a:gd name="connsiteY22" fmla="*/ 2849181 h 5745307"/>
              <a:gd name="connsiteX23" fmla="*/ 187363 w 4017567"/>
              <a:gd name="connsiteY23" fmla="*/ 3218115 h 5745307"/>
              <a:gd name="connsiteX24" fmla="*/ 542200 w 4017567"/>
              <a:gd name="connsiteY24" fmla="*/ 3686406 h 5745307"/>
              <a:gd name="connsiteX25" fmla="*/ 743688 w 4017567"/>
              <a:gd name="connsiteY25" fmla="*/ 3991412 h 5745307"/>
              <a:gd name="connsiteX26" fmla="*/ 934587 w 4017567"/>
              <a:gd name="connsiteY26" fmla="*/ 4309048 h 5745307"/>
              <a:gd name="connsiteX27" fmla="*/ 1171073 w 4017567"/>
              <a:gd name="connsiteY27" fmla="*/ 4637981 h 5745307"/>
              <a:gd name="connsiteX28" fmla="*/ 1233199 w 4017567"/>
              <a:gd name="connsiteY28" fmla="*/ 4693386 h 5745307"/>
              <a:gd name="connsiteX29" fmla="*/ 1330277 w 4017567"/>
              <a:gd name="connsiteY29" fmla="*/ 4842089 h 5745307"/>
              <a:gd name="connsiteX30" fmla="*/ 1431606 w 4017567"/>
              <a:gd name="connsiteY30" fmla="*/ 5064630 h 5745307"/>
              <a:gd name="connsiteX31" fmla="*/ 1561002 w 4017567"/>
              <a:gd name="connsiteY31" fmla="*/ 5169533 h 5745307"/>
              <a:gd name="connsiteX32" fmla="*/ 1654776 w 4017567"/>
              <a:gd name="connsiteY32" fmla="*/ 5268121 h 5745307"/>
              <a:gd name="connsiteX33" fmla="*/ 1740732 w 4017567"/>
              <a:gd name="connsiteY33" fmla="*/ 5521830 h 5745307"/>
              <a:gd name="connsiteX34" fmla="*/ 1844519 w 4017567"/>
              <a:gd name="connsiteY34" fmla="*/ 5636746 h 5745307"/>
              <a:gd name="connsiteX35" fmla="*/ 1869119 w 4017567"/>
              <a:gd name="connsiteY35" fmla="*/ 5495232 h 5745307"/>
              <a:gd name="connsiteX36" fmla="*/ 1879294 w 4017567"/>
              <a:gd name="connsiteY36" fmla="*/ 5255489 h 5745307"/>
              <a:gd name="connsiteX37" fmla="*/ 1862996 w 4017567"/>
              <a:gd name="connsiteY37" fmla="*/ 5405425 h 5745307"/>
              <a:gd name="connsiteX38" fmla="*/ 1887612 w 4017567"/>
              <a:gd name="connsiteY38" fmla="*/ 5133641 h 5745307"/>
              <a:gd name="connsiteX39" fmla="*/ 1931245 w 4017567"/>
              <a:gd name="connsiteY39" fmla="*/ 4913360 h 5745307"/>
              <a:gd name="connsiteX40" fmla="*/ 2242374 w 4017567"/>
              <a:gd name="connsiteY40" fmla="*/ 4685837 h 5745307"/>
              <a:gd name="connsiteX41" fmla="*/ 2441628 w 4017567"/>
              <a:gd name="connsiteY41" fmla="*/ 4629304 h 5745307"/>
              <a:gd name="connsiteX42" fmla="*/ 2939265 w 4017567"/>
              <a:gd name="connsiteY42" fmla="*/ 5568813 h 5745307"/>
              <a:gd name="connsiteX43" fmla="*/ 3086282 w 4017567"/>
              <a:gd name="connsiteY43" fmla="*/ 5745307 h 5745307"/>
              <a:gd name="connsiteX44" fmla="*/ 3202962 w 4017567"/>
              <a:gd name="connsiteY44" fmla="*/ 5659411 h 5745307"/>
              <a:gd name="connsiteX45" fmla="*/ 3241189 w 4017567"/>
              <a:gd name="connsiteY45" fmla="*/ 5482549 h 5745307"/>
              <a:gd name="connsiteX46" fmla="*/ 3344706 w 4017567"/>
              <a:gd name="connsiteY46" fmla="*/ 5025349 h 5745307"/>
              <a:gd name="connsiteX47" fmla="*/ 3405091 w 4017567"/>
              <a:gd name="connsiteY47" fmla="*/ 4835568 h 5745307"/>
              <a:gd name="connsiteX48" fmla="*/ 3456850 w 4017567"/>
              <a:gd name="connsiteY48" fmla="*/ 4706171 h 5745307"/>
              <a:gd name="connsiteX49" fmla="*/ 3560367 w 4017567"/>
              <a:gd name="connsiteY49" fmla="*/ 4550896 h 5745307"/>
              <a:gd name="connsiteX50" fmla="*/ 3819159 w 4017567"/>
              <a:gd name="connsiteY50" fmla="*/ 4412873 h 5745307"/>
              <a:gd name="connsiteX51" fmla="*/ 4017567 w 4017567"/>
              <a:gd name="connsiteY51" fmla="*/ 4335236 h 5745307"/>
              <a:gd name="connsiteX0" fmla="*/ 2070038 w 3819159"/>
              <a:gd name="connsiteY0" fmla="*/ 0 h 5745307"/>
              <a:gd name="connsiteX1" fmla="*/ 1785866 w 3819159"/>
              <a:gd name="connsiteY1" fmla="*/ 133863 h 5745307"/>
              <a:gd name="connsiteX2" fmla="*/ 1800886 w 3819159"/>
              <a:gd name="connsiteY2" fmla="*/ 225981 h 5745307"/>
              <a:gd name="connsiteX3" fmla="*/ 1675071 w 3819159"/>
              <a:gd name="connsiteY3" fmla="*/ 325340 h 5745307"/>
              <a:gd name="connsiteX4" fmla="*/ 1537010 w 3819159"/>
              <a:gd name="connsiteY4" fmla="*/ 444260 h 5745307"/>
              <a:gd name="connsiteX5" fmla="*/ 1464379 w 3819159"/>
              <a:gd name="connsiteY5" fmla="*/ 463361 h 5745307"/>
              <a:gd name="connsiteX6" fmla="*/ 1159065 w 3819159"/>
              <a:gd name="connsiteY6" fmla="*/ 719689 h 5745307"/>
              <a:gd name="connsiteX7" fmla="*/ 1127911 w 3819159"/>
              <a:gd name="connsiteY7" fmla="*/ 919791 h 5745307"/>
              <a:gd name="connsiteX8" fmla="*/ 943405 w 3819159"/>
              <a:gd name="connsiteY8" fmla="*/ 1149777 h 5745307"/>
              <a:gd name="connsiteX9" fmla="*/ 793675 w 3819159"/>
              <a:gd name="connsiteY9" fmla="*/ 1254682 h 5745307"/>
              <a:gd name="connsiteX10" fmla="*/ 915600 w 3819159"/>
              <a:gd name="connsiteY10" fmla="*/ 1488827 h 5745307"/>
              <a:gd name="connsiteX11" fmla="*/ 734137 w 3819159"/>
              <a:gd name="connsiteY11" fmla="*/ 1646721 h 5745307"/>
              <a:gd name="connsiteX12" fmla="*/ 673752 w 3819159"/>
              <a:gd name="connsiteY12" fmla="*/ 1723896 h 5745307"/>
              <a:gd name="connsiteX13" fmla="*/ 678759 w 3819159"/>
              <a:gd name="connsiteY13" fmla="*/ 1811548 h 5745307"/>
              <a:gd name="connsiteX14" fmla="*/ 640633 w 3819159"/>
              <a:gd name="connsiteY14" fmla="*/ 1793524 h 5745307"/>
              <a:gd name="connsiteX15" fmla="*/ 564652 w 3819159"/>
              <a:gd name="connsiteY15" fmla="*/ 1817246 h 5745307"/>
              <a:gd name="connsiteX16" fmla="*/ 517899 w 3819159"/>
              <a:gd name="connsiteY16" fmla="*/ 1903973 h 5745307"/>
              <a:gd name="connsiteX17" fmla="*/ 576359 w 3819159"/>
              <a:gd name="connsiteY17" fmla="*/ 1978838 h 5745307"/>
              <a:gd name="connsiteX18" fmla="*/ 500954 w 3819159"/>
              <a:gd name="connsiteY18" fmla="*/ 2096373 h 5745307"/>
              <a:gd name="connsiteX19" fmla="*/ 359581 w 3819159"/>
              <a:gd name="connsiteY19" fmla="*/ 2296013 h 5745307"/>
              <a:gd name="connsiteX20" fmla="*/ 345410 w 3819159"/>
              <a:gd name="connsiteY20" fmla="*/ 2564972 h 5745307"/>
              <a:gd name="connsiteX21" fmla="*/ 215550 w 3819159"/>
              <a:gd name="connsiteY21" fmla="*/ 2693443 h 5745307"/>
              <a:gd name="connsiteX22" fmla="*/ 13447 w 3819159"/>
              <a:gd name="connsiteY22" fmla="*/ 2849181 h 5745307"/>
              <a:gd name="connsiteX23" fmla="*/ 187363 w 3819159"/>
              <a:gd name="connsiteY23" fmla="*/ 3218115 h 5745307"/>
              <a:gd name="connsiteX24" fmla="*/ 542200 w 3819159"/>
              <a:gd name="connsiteY24" fmla="*/ 3686406 h 5745307"/>
              <a:gd name="connsiteX25" fmla="*/ 743688 w 3819159"/>
              <a:gd name="connsiteY25" fmla="*/ 3991412 h 5745307"/>
              <a:gd name="connsiteX26" fmla="*/ 934587 w 3819159"/>
              <a:gd name="connsiteY26" fmla="*/ 4309048 h 5745307"/>
              <a:gd name="connsiteX27" fmla="*/ 1171073 w 3819159"/>
              <a:gd name="connsiteY27" fmla="*/ 4637981 h 5745307"/>
              <a:gd name="connsiteX28" fmla="*/ 1233199 w 3819159"/>
              <a:gd name="connsiteY28" fmla="*/ 4693386 h 5745307"/>
              <a:gd name="connsiteX29" fmla="*/ 1330277 w 3819159"/>
              <a:gd name="connsiteY29" fmla="*/ 4842089 h 5745307"/>
              <a:gd name="connsiteX30" fmla="*/ 1431606 w 3819159"/>
              <a:gd name="connsiteY30" fmla="*/ 5064630 h 5745307"/>
              <a:gd name="connsiteX31" fmla="*/ 1561002 w 3819159"/>
              <a:gd name="connsiteY31" fmla="*/ 5169533 h 5745307"/>
              <a:gd name="connsiteX32" fmla="*/ 1654776 w 3819159"/>
              <a:gd name="connsiteY32" fmla="*/ 5268121 h 5745307"/>
              <a:gd name="connsiteX33" fmla="*/ 1740732 w 3819159"/>
              <a:gd name="connsiteY33" fmla="*/ 5521830 h 5745307"/>
              <a:gd name="connsiteX34" fmla="*/ 1844519 w 3819159"/>
              <a:gd name="connsiteY34" fmla="*/ 5636746 h 5745307"/>
              <a:gd name="connsiteX35" fmla="*/ 1869119 w 3819159"/>
              <a:gd name="connsiteY35" fmla="*/ 5495232 h 5745307"/>
              <a:gd name="connsiteX36" fmla="*/ 1879294 w 3819159"/>
              <a:gd name="connsiteY36" fmla="*/ 5255489 h 5745307"/>
              <a:gd name="connsiteX37" fmla="*/ 1862996 w 3819159"/>
              <a:gd name="connsiteY37" fmla="*/ 5405425 h 5745307"/>
              <a:gd name="connsiteX38" fmla="*/ 1887612 w 3819159"/>
              <a:gd name="connsiteY38" fmla="*/ 5133641 h 5745307"/>
              <a:gd name="connsiteX39" fmla="*/ 1931245 w 3819159"/>
              <a:gd name="connsiteY39" fmla="*/ 4913360 h 5745307"/>
              <a:gd name="connsiteX40" fmla="*/ 2242374 w 3819159"/>
              <a:gd name="connsiteY40" fmla="*/ 4685837 h 5745307"/>
              <a:gd name="connsiteX41" fmla="*/ 2441628 w 3819159"/>
              <a:gd name="connsiteY41" fmla="*/ 4629304 h 5745307"/>
              <a:gd name="connsiteX42" fmla="*/ 2939265 w 3819159"/>
              <a:gd name="connsiteY42" fmla="*/ 5568813 h 5745307"/>
              <a:gd name="connsiteX43" fmla="*/ 3086282 w 3819159"/>
              <a:gd name="connsiteY43" fmla="*/ 5745307 h 5745307"/>
              <a:gd name="connsiteX44" fmla="*/ 3202962 w 3819159"/>
              <a:gd name="connsiteY44" fmla="*/ 5659411 h 5745307"/>
              <a:gd name="connsiteX45" fmla="*/ 3241189 w 3819159"/>
              <a:gd name="connsiteY45" fmla="*/ 5482549 h 5745307"/>
              <a:gd name="connsiteX46" fmla="*/ 3344706 w 3819159"/>
              <a:gd name="connsiteY46" fmla="*/ 5025349 h 5745307"/>
              <a:gd name="connsiteX47" fmla="*/ 3405091 w 3819159"/>
              <a:gd name="connsiteY47" fmla="*/ 4835568 h 5745307"/>
              <a:gd name="connsiteX48" fmla="*/ 3456850 w 3819159"/>
              <a:gd name="connsiteY48" fmla="*/ 4706171 h 5745307"/>
              <a:gd name="connsiteX49" fmla="*/ 3560367 w 3819159"/>
              <a:gd name="connsiteY49" fmla="*/ 4550896 h 5745307"/>
              <a:gd name="connsiteX50" fmla="*/ 3819159 w 3819159"/>
              <a:gd name="connsiteY50" fmla="*/ 4412873 h 5745307"/>
              <a:gd name="connsiteX0" fmla="*/ 2070038 w 3560367"/>
              <a:gd name="connsiteY0" fmla="*/ 0 h 5745307"/>
              <a:gd name="connsiteX1" fmla="*/ 1785866 w 3560367"/>
              <a:gd name="connsiteY1" fmla="*/ 133863 h 5745307"/>
              <a:gd name="connsiteX2" fmla="*/ 1800886 w 3560367"/>
              <a:gd name="connsiteY2" fmla="*/ 225981 h 5745307"/>
              <a:gd name="connsiteX3" fmla="*/ 1675071 w 3560367"/>
              <a:gd name="connsiteY3" fmla="*/ 325340 h 5745307"/>
              <a:gd name="connsiteX4" fmla="*/ 1537010 w 3560367"/>
              <a:gd name="connsiteY4" fmla="*/ 444260 h 5745307"/>
              <a:gd name="connsiteX5" fmla="*/ 1464379 w 3560367"/>
              <a:gd name="connsiteY5" fmla="*/ 463361 h 5745307"/>
              <a:gd name="connsiteX6" fmla="*/ 1159065 w 3560367"/>
              <a:gd name="connsiteY6" fmla="*/ 719689 h 5745307"/>
              <a:gd name="connsiteX7" fmla="*/ 1127911 w 3560367"/>
              <a:gd name="connsiteY7" fmla="*/ 919791 h 5745307"/>
              <a:gd name="connsiteX8" fmla="*/ 943405 w 3560367"/>
              <a:gd name="connsiteY8" fmla="*/ 1149777 h 5745307"/>
              <a:gd name="connsiteX9" fmla="*/ 793675 w 3560367"/>
              <a:gd name="connsiteY9" fmla="*/ 1254682 h 5745307"/>
              <a:gd name="connsiteX10" fmla="*/ 915600 w 3560367"/>
              <a:gd name="connsiteY10" fmla="*/ 1488827 h 5745307"/>
              <a:gd name="connsiteX11" fmla="*/ 734137 w 3560367"/>
              <a:gd name="connsiteY11" fmla="*/ 1646721 h 5745307"/>
              <a:gd name="connsiteX12" fmla="*/ 673752 w 3560367"/>
              <a:gd name="connsiteY12" fmla="*/ 1723896 h 5745307"/>
              <a:gd name="connsiteX13" fmla="*/ 678759 w 3560367"/>
              <a:gd name="connsiteY13" fmla="*/ 1811548 h 5745307"/>
              <a:gd name="connsiteX14" fmla="*/ 640633 w 3560367"/>
              <a:gd name="connsiteY14" fmla="*/ 1793524 h 5745307"/>
              <a:gd name="connsiteX15" fmla="*/ 564652 w 3560367"/>
              <a:gd name="connsiteY15" fmla="*/ 1817246 h 5745307"/>
              <a:gd name="connsiteX16" fmla="*/ 517899 w 3560367"/>
              <a:gd name="connsiteY16" fmla="*/ 1903973 h 5745307"/>
              <a:gd name="connsiteX17" fmla="*/ 576359 w 3560367"/>
              <a:gd name="connsiteY17" fmla="*/ 1978838 h 5745307"/>
              <a:gd name="connsiteX18" fmla="*/ 500954 w 3560367"/>
              <a:gd name="connsiteY18" fmla="*/ 2096373 h 5745307"/>
              <a:gd name="connsiteX19" fmla="*/ 359581 w 3560367"/>
              <a:gd name="connsiteY19" fmla="*/ 2296013 h 5745307"/>
              <a:gd name="connsiteX20" fmla="*/ 345410 w 3560367"/>
              <a:gd name="connsiteY20" fmla="*/ 2564972 h 5745307"/>
              <a:gd name="connsiteX21" fmla="*/ 215550 w 3560367"/>
              <a:gd name="connsiteY21" fmla="*/ 2693443 h 5745307"/>
              <a:gd name="connsiteX22" fmla="*/ 13447 w 3560367"/>
              <a:gd name="connsiteY22" fmla="*/ 2849181 h 5745307"/>
              <a:gd name="connsiteX23" fmla="*/ 187363 w 3560367"/>
              <a:gd name="connsiteY23" fmla="*/ 3218115 h 5745307"/>
              <a:gd name="connsiteX24" fmla="*/ 542200 w 3560367"/>
              <a:gd name="connsiteY24" fmla="*/ 3686406 h 5745307"/>
              <a:gd name="connsiteX25" fmla="*/ 743688 w 3560367"/>
              <a:gd name="connsiteY25" fmla="*/ 3991412 h 5745307"/>
              <a:gd name="connsiteX26" fmla="*/ 934587 w 3560367"/>
              <a:gd name="connsiteY26" fmla="*/ 4309048 h 5745307"/>
              <a:gd name="connsiteX27" fmla="*/ 1171073 w 3560367"/>
              <a:gd name="connsiteY27" fmla="*/ 4637981 h 5745307"/>
              <a:gd name="connsiteX28" fmla="*/ 1233199 w 3560367"/>
              <a:gd name="connsiteY28" fmla="*/ 4693386 h 5745307"/>
              <a:gd name="connsiteX29" fmla="*/ 1330277 w 3560367"/>
              <a:gd name="connsiteY29" fmla="*/ 4842089 h 5745307"/>
              <a:gd name="connsiteX30" fmla="*/ 1431606 w 3560367"/>
              <a:gd name="connsiteY30" fmla="*/ 5064630 h 5745307"/>
              <a:gd name="connsiteX31" fmla="*/ 1561002 w 3560367"/>
              <a:gd name="connsiteY31" fmla="*/ 5169533 h 5745307"/>
              <a:gd name="connsiteX32" fmla="*/ 1654776 w 3560367"/>
              <a:gd name="connsiteY32" fmla="*/ 5268121 h 5745307"/>
              <a:gd name="connsiteX33" fmla="*/ 1740732 w 3560367"/>
              <a:gd name="connsiteY33" fmla="*/ 5521830 h 5745307"/>
              <a:gd name="connsiteX34" fmla="*/ 1844519 w 3560367"/>
              <a:gd name="connsiteY34" fmla="*/ 5636746 h 5745307"/>
              <a:gd name="connsiteX35" fmla="*/ 1869119 w 3560367"/>
              <a:gd name="connsiteY35" fmla="*/ 5495232 h 5745307"/>
              <a:gd name="connsiteX36" fmla="*/ 1879294 w 3560367"/>
              <a:gd name="connsiteY36" fmla="*/ 5255489 h 5745307"/>
              <a:gd name="connsiteX37" fmla="*/ 1862996 w 3560367"/>
              <a:gd name="connsiteY37" fmla="*/ 5405425 h 5745307"/>
              <a:gd name="connsiteX38" fmla="*/ 1887612 w 3560367"/>
              <a:gd name="connsiteY38" fmla="*/ 5133641 h 5745307"/>
              <a:gd name="connsiteX39" fmla="*/ 1931245 w 3560367"/>
              <a:gd name="connsiteY39" fmla="*/ 4913360 h 5745307"/>
              <a:gd name="connsiteX40" fmla="*/ 2242374 w 3560367"/>
              <a:gd name="connsiteY40" fmla="*/ 4685837 h 5745307"/>
              <a:gd name="connsiteX41" fmla="*/ 2441628 w 3560367"/>
              <a:gd name="connsiteY41" fmla="*/ 4629304 h 5745307"/>
              <a:gd name="connsiteX42" fmla="*/ 2939265 w 3560367"/>
              <a:gd name="connsiteY42" fmla="*/ 5568813 h 5745307"/>
              <a:gd name="connsiteX43" fmla="*/ 3086282 w 3560367"/>
              <a:gd name="connsiteY43" fmla="*/ 5745307 h 5745307"/>
              <a:gd name="connsiteX44" fmla="*/ 3202962 w 3560367"/>
              <a:gd name="connsiteY44" fmla="*/ 5659411 h 5745307"/>
              <a:gd name="connsiteX45" fmla="*/ 3241189 w 3560367"/>
              <a:gd name="connsiteY45" fmla="*/ 5482549 h 5745307"/>
              <a:gd name="connsiteX46" fmla="*/ 3344706 w 3560367"/>
              <a:gd name="connsiteY46" fmla="*/ 5025349 h 5745307"/>
              <a:gd name="connsiteX47" fmla="*/ 3405091 w 3560367"/>
              <a:gd name="connsiteY47" fmla="*/ 4835568 h 5745307"/>
              <a:gd name="connsiteX48" fmla="*/ 3456850 w 3560367"/>
              <a:gd name="connsiteY48" fmla="*/ 4706171 h 5745307"/>
              <a:gd name="connsiteX49" fmla="*/ 3560367 w 3560367"/>
              <a:gd name="connsiteY49" fmla="*/ 4550896 h 5745307"/>
              <a:gd name="connsiteX0" fmla="*/ 2070038 w 3456850"/>
              <a:gd name="connsiteY0" fmla="*/ 0 h 5745307"/>
              <a:gd name="connsiteX1" fmla="*/ 1785866 w 3456850"/>
              <a:gd name="connsiteY1" fmla="*/ 133863 h 5745307"/>
              <a:gd name="connsiteX2" fmla="*/ 1800886 w 3456850"/>
              <a:gd name="connsiteY2" fmla="*/ 225981 h 5745307"/>
              <a:gd name="connsiteX3" fmla="*/ 1675071 w 3456850"/>
              <a:gd name="connsiteY3" fmla="*/ 325340 h 5745307"/>
              <a:gd name="connsiteX4" fmla="*/ 1537010 w 3456850"/>
              <a:gd name="connsiteY4" fmla="*/ 444260 h 5745307"/>
              <a:gd name="connsiteX5" fmla="*/ 1464379 w 3456850"/>
              <a:gd name="connsiteY5" fmla="*/ 463361 h 5745307"/>
              <a:gd name="connsiteX6" fmla="*/ 1159065 w 3456850"/>
              <a:gd name="connsiteY6" fmla="*/ 719689 h 5745307"/>
              <a:gd name="connsiteX7" fmla="*/ 1127911 w 3456850"/>
              <a:gd name="connsiteY7" fmla="*/ 919791 h 5745307"/>
              <a:gd name="connsiteX8" fmla="*/ 943405 w 3456850"/>
              <a:gd name="connsiteY8" fmla="*/ 1149777 h 5745307"/>
              <a:gd name="connsiteX9" fmla="*/ 793675 w 3456850"/>
              <a:gd name="connsiteY9" fmla="*/ 1254682 h 5745307"/>
              <a:gd name="connsiteX10" fmla="*/ 915600 w 3456850"/>
              <a:gd name="connsiteY10" fmla="*/ 1488827 h 5745307"/>
              <a:gd name="connsiteX11" fmla="*/ 734137 w 3456850"/>
              <a:gd name="connsiteY11" fmla="*/ 1646721 h 5745307"/>
              <a:gd name="connsiteX12" fmla="*/ 673752 w 3456850"/>
              <a:gd name="connsiteY12" fmla="*/ 1723896 h 5745307"/>
              <a:gd name="connsiteX13" fmla="*/ 678759 w 3456850"/>
              <a:gd name="connsiteY13" fmla="*/ 1811548 h 5745307"/>
              <a:gd name="connsiteX14" fmla="*/ 640633 w 3456850"/>
              <a:gd name="connsiteY14" fmla="*/ 1793524 h 5745307"/>
              <a:gd name="connsiteX15" fmla="*/ 564652 w 3456850"/>
              <a:gd name="connsiteY15" fmla="*/ 1817246 h 5745307"/>
              <a:gd name="connsiteX16" fmla="*/ 517899 w 3456850"/>
              <a:gd name="connsiteY16" fmla="*/ 1903973 h 5745307"/>
              <a:gd name="connsiteX17" fmla="*/ 576359 w 3456850"/>
              <a:gd name="connsiteY17" fmla="*/ 1978838 h 5745307"/>
              <a:gd name="connsiteX18" fmla="*/ 500954 w 3456850"/>
              <a:gd name="connsiteY18" fmla="*/ 2096373 h 5745307"/>
              <a:gd name="connsiteX19" fmla="*/ 359581 w 3456850"/>
              <a:gd name="connsiteY19" fmla="*/ 2296013 h 5745307"/>
              <a:gd name="connsiteX20" fmla="*/ 345410 w 3456850"/>
              <a:gd name="connsiteY20" fmla="*/ 2564972 h 5745307"/>
              <a:gd name="connsiteX21" fmla="*/ 215550 w 3456850"/>
              <a:gd name="connsiteY21" fmla="*/ 2693443 h 5745307"/>
              <a:gd name="connsiteX22" fmla="*/ 13447 w 3456850"/>
              <a:gd name="connsiteY22" fmla="*/ 2849181 h 5745307"/>
              <a:gd name="connsiteX23" fmla="*/ 187363 w 3456850"/>
              <a:gd name="connsiteY23" fmla="*/ 3218115 h 5745307"/>
              <a:gd name="connsiteX24" fmla="*/ 542200 w 3456850"/>
              <a:gd name="connsiteY24" fmla="*/ 3686406 h 5745307"/>
              <a:gd name="connsiteX25" fmla="*/ 743688 w 3456850"/>
              <a:gd name="connsiteY25" fmla="*/ 3991412 h 5745307"/>
              <a:gd name="connsiteX26" fmla="*/ 934587 w 3456850"/>
              <a:gd name="connsiteY26" fmla="*/ 4309048 h 5745307"/>
              <a:gd name="connsiteX27" fmla="*/ 1171073 w 3456850"/>
              <a:gd name="connsiteY27" fmla="*/ 4637981 h 5745307"/>
              <a:gd name="connsiteX28" fmla="*/ 1233199 w 3456850"/>
              <a:gd name="connsiteY28" fmla="*/ 4693386 h 5745307"/>
              <a:gd name="connsiteX29" fmla="*/ 1330277 w 3456850"/>
              <a:gd name="connsiteY29" fmla="*/ 4842089 h 5745307"/>
              <a:gd name="connsiteX30" fmla="*/ 1431606 w 3456850"/>
              <a:gd name="connsiteY30" fmla="*/ 5064630 h 5745307"/>
              <a:gd name="connsiteX31" fmla="*/ 1561002 w 3456850"/>
              <a:gd name="connsiteY31" fmla="*/ 5169533 h 5745307"/>
              <a:gd name="connsiteX32" fmla="*/ 1654776 w 3456850"/>
              <a:gd name="connsiteY32" fmla="*/ 5268121 h 5745307"/>
              <a:gd name="connsiteX33" fmla="*/ 1740732 w 3456850"/>
              <a:gd name="connsiteY33" fmla="*/ 5521830 h 5745307"/>
              <a:gd name="connsiteX34" fmla="*/ 1844519 w 3456850"/>
              <a:gd name="connsiteY34" fmla="*/ 5636746 h 5745307"/>
              <a:gd name="connsiteX35" fmla="*/ 1869119 w 3456850"/>
              <a:gd name="connsiteY35" fmla="*/ 5495232 h 5745307"/>
              <a:gd name="connsiteX36" fmla="*/ 1879294 w 3456850"/>
              <a:gd name="connsiteY36" fmla="*/ 5255489 h 5745307"/>
              <a:gd name="connsiteX37" fmla="*/ 1862996 w 3456850"/>
              <a:gd name="connsiteY37" fmla="*/ 5405425 h 5745307"/>
              <a:gd name="connsiteX38" fmla="*/ 1887612 w 3456850"/>
              <a:gd name="connsiteY38" fmla="*/ 5133641 h 5745307"/>
              <a:gd name="connsiteX39" fmla="*/ 1931245 w 3456850"/>
              <a:gd name="connsiteY39" fmla="*/ 4913360 h 5745307"/>
              <a:gd name="connsiteX40" fmla="*/ 2242374 w 3456850"/>
              <a:gd name="connsiteY40" fmla="*/ 4685837 h 5745307"/>
              <a:gd name="connsiteX41" fmla="*/ 2441628 w 3456850"/>
              <a:gd name="connsiteY41" fmla="*/ 4629304 h 5745307"/>
              <a:gd name="connsiteX42" fmla="*/ 2939265 w 3456850"/>
              <a:gd name="connsiteY42" fmla="*/ 5568813 h 5745307"/>
              <a:gd name="connsiteX43" fmla="*/ 3086282 w 3456850"/>
              <a:gd name="connsiteY43" fmla="*/ 5745307 h 5745307"/>
              <a:gd name="connsiteX44" fmla="*/ 3202962 w 3456850"/>
              <a:gd name="connsiteY44" fmla="*/ 5659411 h 5745307"/>
              <a:gd name="connsiteX45" fmla="*/ 3241189 w 3456850"/>
              <a:gd name="connsiteY45" fmla="*/ 5482549 h 5745307"/>
              <a:gd name="connsiteX46" fmla="*/ 3344706 w 3456850"/>
              <a:gd name="connsiteY46" fmla="*/ 5025349 h 5745307"/>
              <a:gd name="connsiteX47" fmla="*/ 3405091 w 3456850"/>
              <a:gd name="connsiteY47" fmla="*/ 4835568 h 5745307"/>
              <a:gd name="connsiteX48" fmla="*/ 3456850 w 3456850"/>
              <a:gd name="connsiteY48" fmla="*/ 4706171 h 5745307"/>
              <a:gd name="connsiteX0" fmla="*/ 2070038 w 3405091"/>
              <a:gd name="connsiteY0" fmla="*/ 0 h 5745307"/>
              <a:gd name="connsiteX1" fmla="*/ 1785866 w 3405091"/>
              <a:gd name="connsiteY1" fmla="*/ 133863 h 5745307"/>
              <a:gd name="connsiteX2" fmla="*/ 1800886 w 3405091"/>
              <a:gd name="connsiteY2" fmla="*/ 225981 h 5745307"/>
              <a:gd name="connsiteX3" fmla="*/ 1675071 w 3405091"/>
              <a:gd name="connsiteY3" fmla="*/ 325340 h 5745307"/>
              <a:gd name="connsiteX4" fmla="*/ 1537010 w 3405091"/>
              <a:gd name="connsiteY4" fmla="*/ 444260 h 5745307"/>
              <a:gd name="connsiteX5" fmla="*/ 1464379 w 3405091"/>
              <a:gd name="connsiteY5" fmla="*/ 463361 h 5745307"/>
              <a:gd name="connsiteX6" fmla="*/ 1159065 w 3405091"/>
              <a:gd name="connsiteY6" fmla="*/ 719689 h 5745307"/>
              <a:gd name="connsiteX7" fmla="*/ 1127911 w 3405091"/>
              <a:gd name="connsiteY7" fmla="*/ 919791 h 5745307"/>
              <a:gd name="connsiteX8" fmla="*/ 943405 w 3405091"/>
              <a:gd name="connsiteY8" fmla="*/ 1149777 h 5745307"/>
              <a:gd name="connsiteX9" fmla="*/ 793675 w 3405091"/>
              <a:gd name="connsiteY9" fmla="*/ 1254682 h 5745307"/>
              <a:gd name="connsiteX10" fmla="*/ 915600 w 3405091"/>
              <a:gd name="connsiteY10" fmla="*/ 1488827 h 5745307"/>
              <a:gd name="connsiteX11" fmla="*/ 734137 w 3405091"/>
              <a:gd name="connsiteY11" fmla="*/ 1646721 h 5745307"/>
              <a:gd name="connsiteX12" fmla="*/ 673752 w 3405091"/>
              <a:gd name="connsiteY12" fmla="*/ 1723896 h 5745307"/>
              <a:gd name="connsiteX13" fmla="*/ 678759 w 3405091"/>
              <a:gd name="connsiteY13" fmla="*/ 1811548 h 5745307"/>
              <a:gd name="connsiteX14" fmla="*/ 640633 w 3405091"/>
              <a:gd name="connsiteY14" fmla="*/ 1793524 h 5745307"/>
              <a:gd name="connsiteX15" fmla="*/ 564652 w 3405091"/>
              <a:gd name="connsiteY15" fmla="*/ 1817246 h 5745307"/>
              <a:gd name="connsiteX16" fmla="*/ 517899 w 3405091"/>
              <a:gd name="connsiteY16" fmla="*/ 1903973 h 5745307"/>
              <a:gd name="connsiteX17" fmla="*/ 576359 w 3405091"/>
              <a:gd name="connsiteY17" fmla="*/ 1978838 h 5745307"/>
              <a:gd name="connsiteX18" fmla="*/ 500954 w 3405091"/>
              <a:gd name="connsiteY18" fmla="*/ 2096373 h 5745307"/>
              <a:gd name="connsiteX19" fmla="*/ 359581 w 3405091"/>
              <a:gd name="connsiteY19" fmla="*/ 2296013 h 5745307"/>
              <a:gd name="connsiteX20" fmla="*/ 345410 w 3405091"/>
              <a:gd name="connsiteY20" fmla="*/ 2564972 h 5745307"/>
              <a:gd name="connsiteX21" fmla="*/ 215550 w 3405091"/>
              <a:gd name="connsiteY21" fmla="*/ 2693443 h 5745307"/>
              <a:gd name="connsiteX22" fmla="*/ 13447 w 3405091"/>
              <a:gd name="connsiteY22" fmla="*/ 2849181 h 5745307"/>
              <a:gd name="connsiteX23" fmla="*/ 187363 w 3405091"/>
              <a:gd name="connsiteY23" fmla="*/ 3218115 h 5745307"/>
              <a:gd name="connsiteX24" fmla="*/ 542200 w 3405091"/>
              <a:gd name="connsiteY24" fmla="*/ 3686406 h 5745307"/>
              <a:gd name="connsiteX25" fmla="*/ 743688 w 3405091"/>
              <a:gd name="connsiteY25" fmla="*/ 3991412 h 5745307"/>
              <a:gd name="connsiteX26" fmla="*/ 934587 w 3405091"/>
              <a:gd name="connsiteY26" fmla="*/ 4309048 h 5745307"/>
              <a:gd name="connsiteX27" fmla="*/ 1171073 w 3405091"/>
              <a:gd name="connsiteY27" fmla="*/ 4637981 h 5745307"/>
              <a:gd name="connsiteX28" fmla="*/ 1233199 w 3405091"/>
              <a:gd name="connsiteY28" fmla="*/ 4693386 h 5745307"/>
              <a:gd name="connsiteX29" fmla="*/ 1330277 w 3405091"/>
              <a:gd name="connsiteY29" fmla="*/ 4842089 h 5745307"/>
              <a:gd name="connsiteX30" fmla="*/ 1431606 w 3405091"/>
              <a:gd name="connsiteY30" fmla="*/ 5064630 h 5745307"/>
              <a:gd name="connsiteX31" fmla="*/ 1561002 w 3405091"/>
              <a:gd name="connsiteY31" fmla="*/ 5169533 h 5745307"/>
              <a:gd name="connsiteX32" fmla="*/ 1654776 w 3405091"/>
              <a:gd name="connsiteY32" fmla="*/ 5268121 h 5745307"/>
              <a:gd name="connsiteX33" fmla="*/ 1740732 w 3405091"/>
              <a:gd name="connsiteY33" fmla="*/ 5521830 h 5745307"/>
              <a:gd name="connsiteX34" fmla="*/ 1844519 w 3405091"/>
              <a:gd name="connsiteY34" fmla="*/ 5636746 h 5745307"/>
              <a:gd name="connsiteX35" fmla="*/ 1869119 w 3405091"/>
              <a:gd name="connsiteY35" fmla="*/ 5495232 h 5745307"/>
              <a:gd name="connsiteX36" fmla="*/ 1879294 w 3405091"/>
              <a:gd name="connsiteY36" fmla="*/ 5255489 h 5745307"/>
              <a:gd name="connsiteX37" fmla="*/ 1862996 w 3405091"/>
              <a:gd name="connsiteY37" fmla="*/ 5405425 h 5745307"/>
              <a:gd name="connsiteX38" fmla="*/ 1887612 w 3405091"/>
              <a:gd name="connsiteY38" fmla="*/ 5133641 h 5745307"/>
              <a:gd name="connsiteX39" fmla="*/ 1931245 w 3405091"/>
              <a:gd name="connsiteY39" fmla="*/ 4913360 h 5745307"/>
              <a:gd name="connsiteX40" fmla="*/ 2242374 w 3405091"/>
              <a:gd name="connsiteY40" fmla="*/ 4685837 h 5745307"/>
              <a:gd name="connsiteX41" fmla="*/ 2441628 w 3405091"/>
              <a:gd name="connsiteY41" fmla="*/ 4629304 h 5745307"/>
              <a:gd name="connsiteX42" fmla="*/ 2939265 w 3405091"/>
              <a:gd name="connsiteY42" fmla="*/ 5568813 h 5745307"/>
              <a:gd name="connsiteX43" fmla="*/ 3086282 w 3405091"/>
              <a:gd name="connsiteY43" fmla="*/ 5745307 h 5745307"/>
              <a:gd name="connsiteX44" fmla="*/ 3202962 w 3405091"/>
              <a:gd name="connsiteY44" fmla="*/ 5659411 h 5745307"/>
              <a:gd name="connsiteX45" fmla="*/ 3241189 w 3405091"/>
              <a:gd name="connsiteY45" fmla="*/ 5482549 h 5745307"/>
              <a:gd name="connsiteX46" fmla="*/ 3344706 w 3405091"/>
              <a:gd name="connsiteY46" fmla="*/ 5025349 h 5745307"/>
              <a:gd name="connsiteX47" fmla="*/ 3405091 w 3405091"/>
              <a:gd name="connsiteY47" fmla="*/ 4835568 h 5745307"/>
              <a:gd name="connsiteX0" fmla="*/ 2070038 w 3344706"/>
              <a:gd name="connsiteY0" fmla="*/ 0 h 5745307"/>
              <a:gd name="connsiteX1" fmla="*/ 1785866 w 3344706"/>
              <a:gd name="connsiteY1" fmla="*/ 133863 h 5745307"/>
              <a:gd name="connsiteX2" fmla="*/ 1800886 w 3344706"/>
              <a:gd name="connsiteY2" fmla="*/ 225981 h 5745307"/>
              <a:gd name="connsiteX3" fmla="*/ 1675071 w 3344706"/>
              <a:gd name="connsiteY3" fmla="*/ 325340 h 5745307"/>
              <a:gd name="connsiteX4" fmla="*/ 1537010 w 3344706"/>
              <a:gd name="connsiteY4" fmla="*/ 444260 h 5745307"/>
              <a:gd name="connsiteX5" fmla="*/ 1464379 w 3344706"/>
              <a:gd name="connsiteY5" fmla="*/ 463361 h 5745307"/>
              <a:gd name="connsiteX6" fmla="*/ 1159065 w 3344706"/>
              <a:gd name="connsiteY6" fmla="*/ 719689 h 5745307"/>
              <a:gd name="connsiteX7" fmla="*/ 1127911 w 3344706"/>
              <a:gd name="connsiteY7" fmla="*/ 919791 h 5745307"/>
              <a:gd name="connsiteX8" fmla="*/ 943405 w 3344706"/>
              <a:gd name="connsiteY8" fmla="*/ 1149777 h 5745307"/>
              <a:gd name="connsiteX9" fmla="*/ 793675 w 3344706"/>
              <a:gd name="connsiteY9" fmla="*/ 1254682 h 5745307"/>
              <a:gd name="connsiteX10" fmla="*/ 915600 w 3344706"/>
              <a:gd name="connsiteY10" fmla="*/ 1488827 h 5745307"/>
              <a:gd name="connsiteX11" fmla="*/ 734137 w 3344706"/>
              <a:gd name="connsiteY11" fmla="*/ 1646721 h 5745307"/>
              <a:gd name="connsiteX12" fmla="*/ 673752 w 3344706"/>
              <a:gd name="connsiteY12" fmla="*/ 1723896 h 5745307"/>
              <a:gd name="connsiteX13" fmla="*/ 678759 w 3344706"/>
              <a:gd name="connsiteY13" fmla="*/ 1811548 h 5745307"/>
              <a:gd name="connsiteX14" fmla="*/ 640633 w 3344706"/>
              <a:gd name="connsiteY14" fmla="*/ 1793524 h 5745307"/>
              <a:gd name="connsiteX15" fmla="*/ 564652 w 3344706"/>
              <a:gd name="connsiteY15" fmla="*/ 1817246 h 5745307"/>
              <a:gd name="connsiteX16" fmla="*/ 517899 w 3344706"/>
              <a:gd name="connsiteY16" fmla="*/ 1903973 h 5745307"/>
              <a:gd name="connsiteX17" fmla="*/ 576359 w 3344706"/>
              <a:gd name="connsiteY17" fmla="*/ 1978838 h 5745307"/>
              <a:gd name="connsiteX18" fmla="*/ 500954 w 3344706"/>
              <a:gd name="connsiteY18" fmla="*/ 2096373 h 5745307"/>
              <a:gd name="connsiteX19" fmla="*/ 359581 w 3344706"/>
              <a:gd name="connsiteY19" fmla="*/ 2296013 h 5745307"/>
              <a:gd name="connsiteX20" fmla="*/ 345410 w 3344706"/>
              <a:gd name="connsiteY20" fmla="*/ 2564972 h 5745307"/>
              <a:gd name="connsiteX21" fmla="*/ 215550 w 3344706"/>
              <a:gd name="connsiteY21" fmla="*/ 2693443 h 5745307"/>
              <a:gd name="connsiteX22" fmla="*/ 13447 w 3344706"/>
              <a:gd name="connsiteY22" fmla="*/ 2849181 h 5745307"/>
              <a:gd name="connsiteX23" fmla="*/ 187363 w 3344706"/>
              <a:gd name="connsiteY23" fmla="*/ 3218115 h 5745307"/>
              <a:gd name="connsiteX24" fmla="*/ 542200 w 3344706"/>
              <a:gd name="connsiteY24" fmla="*/ 3686406 h 5745307"/>
              <a:gd name="connsiteX25" fmla="*/ 743688 w 3344706"/>
              <a:gd name="connsiteY25" fmla="*/ 3991412 h 5745307"/>
              <a:gd name="connsiteX26" fmla="*/ 934587 w 3344706"/>
              <a:gd name="connsiteY26" fmla="*/ 4309048 h 5745307"/>
              <a:gd name="connsiteX27" fmla="*/ 1171073 w 3344706"/>
              <a:gd name="connsiteY27" fmla="*/ 4637981 h 5745307"/>
              <a:gd name="connsiteX28" fmla="*/ 1233199 w 3344706"/>
              <a:gd name="connsiteY28" fmla="*/ 4693386 h 5745307"/>
              <a:gd name="connsiteX29" fmla="*/ 1330277 w 3344706"/>
              <a:gd name="connsiteY29" fmla="*/ 4842089 h 5745307"/>
              <a:gd name="connsiteX30" fmla="*/ 1431606 w 3344706"/>
              <a:gd name="connsiteY30" fmla="*/ 5064630 h 5745307"/>
              <a:gd name="connsiteX31" fmla="*/ 1561002 w 3344706"/>
              <a:gd name="connsiteY31" fmla="*/ 5169533 h 5745307"/>
              <a:gd name="connsiteX32" fmla="*/ 1654776 w 3344706"/>
              <a:gd name="connsiteY32" fmla="*/ 5268121 h 5745307"/>
              <a:gd name="connsiteX33" fmla="*/ 1740732 w 3344706"/>
              <a:gd name="connsiteY33" fmla="*/ 5521830 h 5745307"/>
              <a:gd name="connsiteX34" fmla="*/ 1844519 w 3344706"/>
              <a:gd name="connsiteY34" fmla="*/ 5636746 h 5745307"/>
              <a:gd name="connsiteX35" fmla="*/ 1869119 w 3344706"/>
              <a:gd name="connsiteY35" fmla="*/ 5495232 h 5745307"/>
              <a:gd name="connsiteX36" fmla="*/ 1879294 w 3344706"/>
              <a:gd name="connsiteY36" fmla="*/ 5255489 h 5745307"/>
              <a:gd name="connsiteX37" fmla="*/ 1862996 w 3344706"/>
              <a:gd name="connsiteY37" fmla="*/ 5405425 h 5745307"/>
              <a:gd name="connsiteX38" fmla="*/ 1887612 w 3344706"/>
              <a:gd name="connsiteY38" fmla="*/ 5133641 h 5745307"/>
              <a:gd name="connsiteX39" fmla="*/ 1931245 w 3344706"/>
              <a:gd name="connsiteY39" fmla="*/ 4913360 h 5745307"/>
              <a:gd name="connsiteX40" fmla="*/ 2242374 w 3344706"/>
              <a:gd name="connsiteY40" fmla="*/ 4685837 h 5745307"/>
              <a:gd name="connsiteX41" fmla="*/ 2441628 w 3344706"/>
              <a:gd name="connsiteY41" fmla="*/ 4629304 h 5745307"/>
              <a:gd name="connsiteX42" fmla="*/ 2939265 w 3344706"/>
              <a:gd name="connsiteY42" fmla="*/ 5568813 h 5745307"/>
              <a:gd name="connsiteX43" fmla="*/ 3086282 w 3344706"/>
              <a:gd name="connsiteY43" fmla="*/ 5745307 h 5745307"/>
              <a:gd name="connsiteX44" fmla="*/ 3202962 w 3344706"/>
              <a:gd name="connsiteY44" fmla="*/ 5659411 h 5745307"/>
              <a:gd name="connsiteX45" fmla="*/ 3241189 w 3344706"/>
              <a:gd name="connsiteY45" fmla="*/ 5482549 h 5745307"/>
              <a:gd name="connsiteX46" fmla="*/ 3344706 w 3344706"/>
              <a:gd name="connsiteY46" fmla="*/ 5025349 h 5745307"/>
              <a:gd name="connsiteX0" fmla="*/ 2070038 w 3241190"/>
              <a:gd name="connsiteY0" fmla="*/ 0 h 5745307"/>
              <a:gd name="connsiteX1" fmla="*/ 1785866 w 3241190"/>
              <a:gd name="connsiteY1" fmla="*/ 133863 h 5745307"/>
              <a:gd name="connsiteX2" fmla="*/ 1800886 w 3241190"/>
              <a:gd name="connsiteY2" fmla="*/ 225981 h 5745307"/>
              <a:gd name="connsiteX3" fmla="*/ 1675071 w 3241190"/>
              <a:gd name="connsiteY3" fmla="*/ 325340 h 5745307"/>
              <a:gd name="connsiteX4" fmla="*/ 1537010 w 3241190"/>
              <a:gd name="connsiteY4" fmla="*/ 444260 h 5745307"/>
              <a:gd name="connsiteX5" fmla="*/ 1464379 w 3241190"/>
              <a:gd name="connsiteY5" fmla="*/ 463361 h 5745307"/>
              <a:gd name="connsiteX6" fmla="*/ 1159065 w 3241190"/>
              <a:gd name="connsiteY6" fmla="*/ 719689 h 5745307"/>
              <a:gd name="connsiteX7" fmla="*/ 1127911 w 3241190"/>
              <a:gd name="connsiteY7" fmla="*/ 919791 h 5745307"/>
              <a:gd name="connsiteX8" fmla="*/ 943405 w 3241190"/>
              <a:gd name="connsiteY8" fmla="*/ 1149777 h 5745307"/>
              <a:gd name="connsiteX9" fmla="*/ 793675 w 3241190"/>
              <a:gd name="connsiteY9" fmla="*/ 1254682 h 5745307"/>
              <a:gd name="connsiteX10" fmla="*/ 915600 w 3241190"/>
              <a:gd name="connsiteY10" fmla="*/ 1488827 h 5745307"/>
              <a:gd name="connsiteX11" fmla="*/ 734137 w 3241190"/>
              <a:gd name="connsiteY11" fmla="*/ 1646721 h 5745307"/>
              <a:gd name="connsiteX12" fmla="*/ 673752 w 3241190"/>
              <a:gd name="connsiteY12" fmla="*/ 1723896 h 5745307"/>
              <a:gd name="connsiteX13" fmla="*/ 678759 w 3241190"/>
              <a:gd name="connsiteY13" fmla="*/ 1811548 h 5745307"/>
              <a:gd name="connsiteX14" fmla="*/ 640633 w 3241190"/>
              <a:gd name="connsiteY14" fmla="*/ 1793524 h 5745307"/>
              <a:gd name="connsiteX15" fmla="*/ 564652 w 3241190"/>
              <a:gd name="connsiteY15" fmla="*/ 1817246 h 5745307"/>
              <a:gd name="connsiteX16" fmla="*/ 517899 w 3241190"/>
              <a:gd name="connsiteY16" fmla="*/ 1903973 h 5745307"/>
              <a:gd name="connsiteX17" fmla="*/ 576359 w 3241190"/>
              <a:gd name="connsiteY17" fmla="*/ 1978838 h 5745307"/>
              <a:gd name="connsiteX18" fmla="*/ 500954 w 3241190"/>
              <a:gd name="connsiteY18" fmla="*/ 2096373 h 5745307"/>
              <a:gd name="connsiteX19" fmla="*/ 359581 w 3241190"/>
              <a:gd name="connsiteY19" fmla="*/ 2296013 h 5745307"/>
              <a:gd name="connsiteX20" fmla="*/ 345410 w 3241190"/>
              <a:gd name="connsiteY20" fmla="*/ 2564972 h 5745307"/>
              <a:gd name="connsiteX21" fmla="*/ 215550 w 3241190"/>
              <a:gd name="connsiteY21" fmla="*/ 2693443 h 5745307"/>
              <a:gd name="connsiteX22" fmla="*/ 13447 w 3241190"/>
              <a:gd name="connsiteY22" fmla="*/ 2849181 h 5745307"/>
              <a:gd name="connsiteX23" fmla="*/ 187363 w 3241190"/>
              <a:gd name="connsiteY23" fmla="*/ 3218115 h 5745307"/>
              <a:gd name="connsiteX24" fmla="*/ 542200 w 3241190"/>
              <a:gd name="connsiteY24" fmla="*/ 3686406 h 5745307"/>
              <a:gd name="connsiteX25" fmla="*/ 743688 w 3241190"/>
              <a:gd name="connsiteY25" fmla="*/ 3991412 h 5745307"/>
              <a:gd name="connsiteX26" fmla="*/ 934587 w 3241190"/>
              <a:gd name="connsiteY26" fmla="*/ 4309048 h 5745307"/>
              <a:gd name="connsiteX27" fmla="*/ 1171073 w 3241190"/>
              <a:gd name="connsiteY27" fmla="*/ 4637981 h 5745307"/>
              <a:gd name="connsiteX28" fmla="*/ 1233199 w 3241190"/>
              <a:gd name="connsiteY28" fmla="*/ 4693386 h 5745307"/>
              <a:gd name="connsiteX29" fmla="*/ 1330277 w 3241190"/>
              <a:gd name="connsiteY29" fmla="*/ 4842089 h 5745307"/>
              <a:gd name="connsiteX30" fmla="*/ 1431606 w 3241190"/>
              <a:gd name="connsiteY30" fmla="*/ 5064630 h 5745307"/>
              <a:gd name="connsiteX31" fmla="*/ 1561002 w 3241190"/>
              <a:gd name="connsiteY31" fmla="*/ 5169533 h 5745307"/>
              <a:gd name="connsiteX32" fmla="*/ 1654776 w 3241190"/>
              <a:gd name="connsiteY32" fmla="*/ 5268121 h 5745307"/>
              <a:gd name="connsiteX33" fmla="*/ 1740732 w 3241190"/>
              <a:gd name="connsiteY33" fmla="*/ 5521830 h 5745307"/>
              <a:gd name="connsiteX34" fmla="*/ 1844519 w 3241190"/>
              <a:gd name="connsiteY34" fmla="*/ 5636746 h 5745307"/>
              <a:gd name="connsiteX35" fmla="*/ 1869119 w 3241190"/>
              <a:gd name="connsiteY35" fmla="*/ 5495232 h 5745307"/>
              <a:gd name="connsiteX36" fmla="*/ 1879294 w 3241190"/>
              <a:gd name="connsiteY36" fmla="*/ 5255489 h 5745307"/>
              <a:gd name="connsiteX37" fmla="*/ 1862996 w 3241190"/>
              <a:gd name="connsiteY37" fmla="*/ 5405425 h 5745307"/>
              <a:gd name="connsiteX38" fmla="*/ 1887612 w 3241190"/>
              <a:gd name="connsiteY38" fmla="*/ 5133641 h 5745307"/>
              <a:gd name="connsiteX39" fmla="*/ 1931245 w 3241190"/>
              <a:gd name="connsiteY39" fmla="*/ 4913360 h 5745307"/>
              <a:gd name="connsiteX40" fmla="*/ 2242374 w 3241190"/>
              <a:gd name="connsiteY40" fmla="*/ 4685837 h 5745307"/>
              <a:gd name="connsiteX41" fmla="*/ 2441628 w 3241190"/>
              <a:gd name="connsiteY41" fmla="*/ 4629304 h 5745307"/>
              <a:gd name="connsiteX42" fmla="*/ 2939265 w 3241190"/>
              <a:gd name="connsiteY42" fmla="*/ 5568813 h 5745307"/>
              <a:gd name="connsiteX43" fmla="*/ 3086282 w 3241190"/>
              <a:gd name="connsiteY43" fmla="*/ 5745307 h 5745307"/>
              <a:gd name="connsiteX44" fmla="*/ 3202962 w 3241190"/>
              <a:gd name="connsiteY44" fmla="*/ 5659411 h 5745307"/>
              <a:gd name="connsiteX45" fmla="*/ 3241189 w 3241190"/>
              <a:gd name="connsiteY45" fmla="*/ 5482549 h 5745307"/>
              <a:gd name="connsiteX0" fmla="*/ 2070038 w 3202962"/>
              <a:gd name="connsiteY0" fmla="*/ 0 h 5745307"/>
              <a:gd name="connsiteX1" fmla="*/ 1785866 w 3202962"/>
              <a:gd name="connsiteY1" fmla="*/ 133863 h 5745307"/>
              <a:gd name="connsiteX2" fmla="*/ 1800886 w 3202962"/>
              <a:gd name="connsiteY2" fmla="*/ 225981 h 5745307"/>
              <a:gd name="connsiteX3" fmla="*/ 1675071 w 3202962"/>
              <a:gd name="connsiteY3" fmla="*/ 325340 h 5745307"/>
              <a:gd name="connsiteX4" fmla="*/ 1537010 w 3202962"/>
              <a:gd name="connsiteY4" fmla="*/ 444260 h 5745307"/>
              <a:gd name="connsiteX5" fmla="*/ 1464379 w 3202962"/>
              <a:gd name="connsiteY5" fmla="*/ 463361 h 5745307"/>
              <a:gd name="connsiteX6" fmla="*/ 1159065 w 3202962"/>
              <a:gd name="connsiteY6" fmla="*/ 719689 h 5745307"/>
              <a:gd name="connsiteX7" fmla="*/ 1127911 w 3202962"/>
              <a:gd name="connsiteY7" fmla="*/ 919791 h 5745307"/>
              <a:gd name="connsiteX8" fmla="*/ 943405 w 3202962"/>
              <a:gd name="connsiteY8" fmla="*/ 1149777 h 5745307"/>
              <a:gd name="connsiteX9" fmla="*/ 793675 w 3202962"/>
              <a:gd name="connsiteY9" fmla="*/ 1254682 h 5745307"/>
              <a:gd name="connsiteX10" fmla="*/ 915600 w 3202962"/>
              <a:gd name="connsiteY10" fmla="*/ 1488827 h 5745307"/>
              <a:gd name="connsiteX11" fmla="*/ 734137 w 3202962"/>
              <a:gd name="connsiteY11" fmla="*/ 1646721 h 5745307"/>
              <a:gd name="connsiteX12" fmla="*/ 673752 w 3202962"/>
              <a:gd name="connsiteY12" fmla="*/ 1723896 h 5745307"/>
              <a:gd name="connsiteX13" fmla="*/ 678759 w 3202962"/>
              <a:gd name="connsiteY13" fmla="*/ 1811548 h 5745307"/>
              <a:gd name="connsiteX14" fmla="*/ 640633 w 3202962"/>
              <a:gd name="connsiteY14" fmla="*/ 1793524 h 5745307"/>
              <a:gd name="connsiteX15" fmla="*/ 564652 w 3202962"/>
              <a:gd name="connsiteY15" fmla="*/ 1817246 h 5745307"/>
              <a:gd name="connsiteX16" fmla="*/ 517899 w 3202962"/>
              <a:gd name="connsiteY16" fmla="*/ 1903973 h 5745307"/>
              <a:gd name="connsiteX17" fmla="*/ 576359 w 3202962"/>
              <a:gd name="connsiteY17" fmla="*/ 1978838 h 5745307"/>
              <a:gd name="connsiteX18" fmla="*/ 500954 w 3202962"/>
              <a:gd name="connsiteY18" fmla="*/ 2096373 h 5745307"/>
              <a:gd name="connsiteX19" fmla="*/ 359581 w 3202962"/>
              <a:gd name="connsiteY19" fmla="*/ 2296013 h 5745307"/>
              <a:gd name="connsiteX20" fmla="*/ 345410 w 3202962"/>
              <a:gd name="connsiteY20" fmla="*/ 2564972 h 5745307"/>
              <a:gd name="connsiteX21" fmla="*/ 215550 w 3202962"/>
              <a:gd name="connsiteY21" fmla="*/ 2693443 h 5745307"/>
              <a:gd name="connsiteX22" fmla="*/ 13447 w 3202962"/>
              <a:gd name="connsiteY22" fmla="*/ 2849181 h 5745307"/>
              <a:gd name="connsiteX23" fmla="*/ 187363 w 3202962"/>
              <a:gd name="connsiteY23" fmla="*/ 3218115 h 5745307"/>
              <a:gd name="connsiteX24" fmla="*/ 542200 w 3202962"/>
              <a:gd name="connsiteY24" fmla="*/ 3686406 h 5745307"/>
              <a:gd name="connsiteX25" fmla="*/ 743688 w 3202962"/>
              <a:gd name="connsiteY25" fmla="*/ 3991412 h 5745307"/>
              <a:gd name="connsiteX26" fmla="*/ 934587 w 3202962"/>
              <a:gd name="connsiteY26" fmla="*/ 4309048 h 5745307"/>
              <a:gd name="connsiteX27" fmla="*/ 1171073 w 3202962"/>
              <a:gd name="connsiteY27" fmla="*/ 4637981 h 5745307"/>
              <a:gd name="connsiteX28" fmla="*/ 1233199 w 3202962"/>
              <a:gd name="connsiteY28" fmla="*/ 4693386 h 5745307"/>
              <a:gd name="connsiteX29" fmla="*/ 1330277 w 3202962"/>
              <a:gd name="connsiteY29" fmla="*/ 4842089 h 5745307"/>
              <a:gd name="connsiteX30" fmla="*/ 1431606 w 3202962"/>
              <a:gd name="connsiteY30" fmla="*/ 5064630 h 5745307"/>
              <a:gd name="connsiteX31" fmla="*/ 1561002 w 3202962"/>
              <a:gd name="connsiteY31" fmla="*/ 5169533 h 5745307"/>
              <a:gd name="connsiteX32" fmla="*/ 1654776 w 3202962"/>
              <a:gd name="connsiteY32" fmla="*/ 5268121 h 5745307"/>
              <a:gd name="connsiteX33" fmla="*/ 1740732 w 3202962"/>
              <a:gd name="connsiteY33" fmla="*/ 5521830 h 5745307"/>
              <a:gd name="connsiteX34" fmla="*/ 1844519 w 3202962"/>
              <a:gd name="connsiteY34" fmla="*/ 5636746 h 5745307"/>
              <a:gd name="connsiteX35" fmla="*/ 1869119 w 3202962"/>
              <a:gd name="connsiteY35" fmla="*/ 5495232 h 5745307"/>
              <a:gd name="connsiteX36" fmla="*/ 1879294 w 3202962"/>
              <a:gd name="connsiteY36" fmla="*/ 5255489 h 5745307"/>
              <a:gd name="connsiteX37" fmla="*/ 1862996 w 3202962"/>
              <a:gd name="connsiteY37" fmla="*/ 5405425 h 5745307"/>
              <a:gd name="connsiteX38" fmla="*/ 1887612 w 3202962"/>
              <a:gd name="connsiteY38" fmla="*/ 5133641 h 5745307"/>
              <a:gd name="connsiteX39" fmla="*/ 1931245 w 3202962"/>
              <a:gd name="connsiteY39" fmla="*/ 4913360 h 5745307"/>
              <a:gd name="connsiteX40" fmla="*/ 2242374 w 3202962"/>
              <a:gd name="connsiteY40" fmla="*/ 4685837 h 5745307"/>
              <a:gd name="connsiteX41" fmla="*/ 2441628 w 3202962"/>
              <a:gd name="connsiteY41" fmla="*/ 4629304 h 5745307"/>
              <a:gd name="connsiteX42" fmla="*/ 2939265 w 3202962"/>
              <a:gd name="connsiteY42" fmla="*/ 5568813 h 5745307"/>
              <a:gd name="connsiteX43" fmla="*/ 3086282 w 3202962"/>
              <a:gd name="connsiteY43" fmla="*/ 5745307 h 5745307"/>
              <a:gd name="connsiteX44" fmla="*/ 3202962 w 3202962"/>
              <a:gd name="connsiteY44" fmla="*/ 5659411 h 5745307"/>
              <a:gd name="connsiteX0" fmla="*/ 2070038 w 3086282"/>
              <a:gd name="connsiteY0" fmla="*/ 0 h 5745307"/>
              <a:gd name="connsiteX1" fmla="*/ 1785866 w 3086282"/>
              <a:gd name="connsiteY1" fmla="*/ 133863 h 5745307"/>
              <a:gd name="connsiteX2" fmla="*/ 1800886 w 3086282"/>
              <a:gd name="connsiteY2" fmla="*/ 225981 h 5745307"/>
              <a:gd name="connsiteX3" fmla="*/ 1675071 w 3086282"/>
              <a:gd name="connsiteY3" fmla="*/ 325340 h 5745307"/>
              <a:gd name="connsiteX4" fmla="*/ 1537010 w 3086282"/>
              <a:gd name="connsiteY4" fmla="*/ 444260 h 5745307"/>
              <a:gd name="connsiteX5" fmla="*/ 1464379 w 3086282"/>
              <a:gd name="connsiteY5" fmla="*/ 463361 h 5745307"/>
              <a:gd name="connsiteX6" fmla="*/ 1159065 w 3086282"/>
              <a:gd name="connsiteY6" fmla="*/ 719689 h 5745307"/>
              <a:gd name="connsiteX7" fmla="*/ 1127911 w 3086282"/>
              <a:gd name="connsiteY7" fmla="*/ 919791 h 5745307"/>
              <a:gd name="connsiteX8" fmla="*/ 943405 w 3086282"/>
              <a:gd name="connsiteY8" fmla="*/ 1149777 h 5745307"/>
              <a:gd name="connsiteX9" fmla="*/ 793675 w 3086282"/>
              <a:gd name="connsiteY9" fmla="*/ 1254682 h 5745307"/>
              <a:gd name="connsiteX10" fmla="*/ 915600 w 3086282"/>
              <a:gd name="connsiteY10" fmla="*/ 1488827 h 5745307"/>
              <a:gd name="connsiteX11" fmla="*/ 734137 w 3086282"/>
              <a:gd name="connsiteY11" fmla="*/ 1646721 h 5745307"/>
              <a:gd name="connsiteX12" fmla="*/ 673752 w 3086282"/>
              <a:gd name="connsiteY12" fmla="*/ 1723896 h 5745307"/>
              <a:gd name="connsiteX13" fmla="*/ 678759 w 3086282"/>
              <a:gd name="connsiteY13" fmla="*/ 1811548 h 5745307"/>
              <a:gd name="connsiteX14" fmla="*/ 640633 w 3086282"/>
              <a:gd name="connsiteY14" fmla="*/ 1793524 h 5745307"/>
              <a:gd name="connsiteX15" fmla="*/ 564652 w 3086282"/>
              <a:gd name="connsiteY15" fmla="*/ 1817246 h 5745307"/>
              <a:gd name="connsiteX16" fmla="*/ 517899 w 3086282"/>
              <a:gd name="connsiteY16" fmla="*/ 1903973 h 5745307"/>
              <a:gd name="connsiteX17" fmla="*/ 576359 w 3086282"/>
              <a:gd name="connsiteY17" fmla="*/ 1978838 h 5745307"/>
              <a:gd name="connsiteX18" fmla="*/ 500954 w 3086282"/>
              <a:gd name="connsiteY18" fmla="*/ 2096373 h 5745307"/>
              <a:gd name="connsiteX19" fmla="*/ 359581 w 3086282"/>
              <a:gd name="connsiteY19" fmla="*/ 2296013 h 5745307"/>
              <a:gd name="connsiteX20" fmla="*/ 345410 w 3086282"/>
              <a:gd name="connsiteY20" fmla="*/ 2564972 h 5745307"/>
              <a:gd name="connsiteX21" fmla="*/ 215550 w 3086282"/>
              <a:gd name="connsiteY21" fmla="*/ 2693443 h 5745307"/>
              <a:gd name="connsiteX22" fmla="*/ 13447 w 3086282"/>
              <a:gd name="connsiteY22" fmla="*/ 2849181 h 5745307"/>
              <a:gd name="connsiteX23" fmla="*/ 187363 w 3086282"/>
              <a:gd name="connsiteY23" fmla="*/ 3218115 h 5745307"/>
              <a:gd name="connsiteX24" fmla="*/ 542200 w 3086282"/>
              <a:gd name="connsiteY24" fmla="*/ 3686406 h 5745307"/>
              <a:gd name="connsiteX25" fmla="*/ 743688 w 3086282"/>
              <a:gd name="connsiteY25" fmla="*/ 3991412 h 5745307"/>
              <a:gd name="connsiteX26" fmla="*/ 934587 w 3086282"/>
              <a:gd name="connsiteY26" fmla="*/ 4309048 h 5745307"/>
              <a:gd name="connsiteX27" fmla="*/ 1171073 w 3086282"/>
              <a:gd name="connsiteY27" fmla="*/ 4637981 h 5745307"/>
              <a:gd name="connsiteX28" fmla="*/ 1233199 w 3086282"/>
              <a:gd name="connsiteY28" fmla="*/ 4693386 h 5745307"/>
              <a:gd name="connsiteX29" fmla="*/ 1330277 w 3086282"/>
              <a:gd name="connsiteY29" fmla="*/ 4842089 h 5745307"/>
              <a:gd name="connsiteX30" fmla="*/ 1431606 w 3086282"/>
              <a:gd name="connsiteY30" fmla="*/ 5064630 h 5745307"/>
              <a:gd name="connsiteX31" fmla="*/ 1561002 w 3086282"/>
              <a:gd name="connsiteY31" fmla="*/ 5169533 h 5745307"/>
              <a:gd name="connsiteX32" fmla="*/ 1654776 w 3086282"/>
              <a:gd name="connsiteY32" fmla="*/ 5268121 h 5745307"/>
              <a:gd name="connsiteX33" fmla="*/ 1740732 w 3086282"/>
              <a:gd name="connsiteY33" fmla="*/ 5521830 h 5745307"/>
              <a:gd name="connsiteX34" fmla="*/ 1844519 w 3086282"/>
              <a:gd name="connsiteY34" fmla="*/ 5636746 h 5745307"/>
              <a:gd name="connsiteX35" fmla="*/ 1869119 w 3086282"/>
              <a:gd name="connsiteY35" fmla="*/ 5495232 h 5745307"/>
              <a:gd name="connsiteX36" fmla="*/ 1879294 w 3086282"/>
              <a:gd name="connsiteY36" fmla="*/ 5255489 h 5745307"/>
              <a:gd name="connsiteX37" fmla="*/ 1862996 w 3086282"/>
              <a:gd name="connsiteY37" fmla="*/ 5405425 h 5745307"/>
              <a:gd name="connsiteX38" fmla="*/ 1887612 w 3086282"/>
              <a:gd name="connsiteY38" fmla="*/ 5133641 h 5745307"/>
              <a:gd name="connsiteX39" fmla="*/ 1931245 w 3086282"/>
              <a:gd name="connsiteY39" fmla="*/ 4913360 h 5745307"/>
              <a:gd name="connsiteX40" fmla="*/ 2242374 w 3086282"/>
              <a:gd name="connsiteY40" fmla="*/ 4685837 h 5745307"/>
              <a:gd name="connsiteX41" fmla="*/ 2441628 w 3086282"/>
              <a:gd name="connsiteY41" fmla="*/ 4629304 h 5745307"/>
              <a:gd name="connsiteX42" fmla="*/ 2939265 w 3086282"/>
              <a:gd name="connsiteY42" fmla="*/ 5568813 h 5745307"/>
              <a:gd name="connsiteX43" fmla="*/ 3086282 w 3086282"/>
              <a:gd name="connsiteY43" fmla="*/ 5745307 h 5745307"/>
              <a:gd name="connsiteX0" fmla="*/ 2070038 w 2939265"/>
              <a:gd name="connsiteY0" fmla="*/ 0 h 5636746"/>
              <a:gd name="connsiteX1" fmla="*/ 1785866 w 2939265"/>
              <a:gd name="connsiteY1" fmla="*/ 133863 h 5636746"/>
              <a:gd name="connsiteX2" fmla="*/ 1800886 w 2939265"/>
              <a:gd name="connsiteY2" fmla="*/ 225981 h 5636746"/>
              <a:gd name="connsiteX3" fmla="*/ 1675071 w 2939265"/>
              <a:gd name="connsiteY3" fmla="*/ 325340 h 5636746"/>
              <a:gd name="connsiteX4" fmla="*/ 1537010 w 2939265"/>
              <a:gd name="connsiteY4" fmla="*/ 444260 h 5636746"/>
              <a:gd name="connsiteX5" fmla="*/ 1464379 w 2939265"/>
              <a:gd name="connsiteY5" fmla="*/ 463361 h 5636746"/>
              <a:gd name="connsiteX6" fmla="*/ 1159065 w 2939265"/>
              <a:gd name="connsiteY6" fmla="*/ 719689 h 5636746"/>
              <a:gd name="connsiteX7" fmla="*/ 1127911 w 2939265"/>
              <a:gd name="connsiteY7" fmla="*/ 919791 h 5636746"/>
              <a:gd name="connsiteX8" fmla="*/ 943405 w 2939265"/>
              <a:gd name="connsiteY8" fmla="*/ 1149777 h 5636746"/>
              <a:gd name="connsiteX9" fmla="*/ 793675 w 2939265"/>
              <a:gd name="connsiteY9" fmla="*/ 1254682 h 5636746"/>
              <a:gd name="connsiteX10" fmla="*/ 915600 w 2939265"/>
              <a:gd name="connsiteY10" fmla="*/ 1488827 h 5636746"/>
              <a:gd name="connsiteX11" fmla="*/ 734137 w 2939265"/>
              <a:gd name="connsiteY11" fmla="*/ 1646721 h 5636746"/>
              <a:gd name="connsiteX12" fmla="*/ 673752 w 2939265"/>
              <a:gd name="connsiteY12" fmla="*/ 1723896 h 5636746"/>
              <a:gd name="connsiteX13" fmla="*/ 678759 w 2939265"/>
              <a:gd name="connsiteY13" fmla="*/ 1811548 h 5636746"/>
              <a:gd name="connsiteX14" fmla="*/ 640633 w 2939265"/>
              <a:gd name="connsiteY14" fmla="*/ 1793524 h 5636746"/>
              <a:gd name="connsiteX15" fmla="*/ 564652 w 2939265"/>
              <a:gd name="connsiteY15" fmla="*/ 1817246 h 5636746"/>
              <a:gd name="connsiteX16" fmla="*/ 517899 w 2939265"/>
              <a:gd name="connsiteY16" fmla="*/ 1903973 h 5636746"/>
              <a:gd name="connsiteX17" fmla="*/ 576359 w 2939265"/>
              <a:gd name="connsiteY17" fmla="*/ 1978838 h 5636746"/>
              <a:gd name="connsiteX18" fmla="*/ 500954 w 2939265"/>
              <a:gd name="connsiteY18" fmla="*/ 2096373 h 5636746"/>
              <a:gd name="connsiteX19" fmla="*/ 359581 w 2939265"/>
              <a:gd name="connsiteY19" fmla="*/ 2296013 h 5636746"/>
              <a:gd name="connsiteX20" fmla="*/ 345410 w 2939265"/>
              <a:gd name="connsiteY20" fmla="*/ 2564972 h 5636746"/>
              <a:gd name="connsiteX21" fmla="*/ 215550 w 2939265"/>
              <a:gd name="connsiteY21" fmla="*/ 2693443 h 5636746"/>
              <a:gd name="connsiteX22" fmla="*/ 13447 w 2939265"/>
              <a:gd name="connsiteY22" fmla="*/ 2849181 h 5636746"/>
              <a:gd name="connsiteX23" fmla="*/ 187363 w 2939265"/>
              <a:gd name="connsiteY23" fmla="*/ 3218115 h 5636746"/>
              <a:gd name="connsiteX24" fmla="*/ 542200 w 2939265"/>
              <a:gd name="connsiteY24" fmla="*/ 3686406 h 5636746"/>
              <a:gd name="connsiteX25" fmla="*/ 743688 w 2939265"/>
              <a:gd name="connsiteY25" fmla="*/ 3991412 h 5636746"/>
              <a:gd name="connsiteX26" fmla="*/ 934587 w 2939265"/>
              <a:gd name="connsiteY26" fmla="*/ 4309048 h 5636746"/>
              <a:gd name="connsiteX27" fmla="*/ 1171073 w 2939265"/>
              <a:gd name="connsiteY27" fmla="*/ 4637981 h 5636746"/>
              <a:gd name="connsiteX28" fmla="*/ 1233199 w 2939265"/>
              <a:gd name="connsiteY28" fmla="*/ 4693386 h 5636746"/>
              <a:gd name="connsiteX29" fmla="*/ 1330277 w 2939265"/>
              <a:gd name="connsiteY29" fmla="*/ 4842089 h 5636746"/>
              <a:gd name="connsiteX30" fmla="*/ 1431606 w 2939265"/>
              <a:gd name="connsiteY30" fmla="*/ 5064630 h 5636746"/>
              <a:gd name="connsiteX31" fmla="*/ 1561002 w 2939265"/>
              <a:gd name="connsiteY31" fmla="*/ 5169533 h 5636746"/>
              <a:gd name="connsiteX32" fmla="*/ 1654776 w 2939265"/>
              <a:gd name="connsiteY32" fmla="*/ 5268121 h 5636746"/>
              <a:gd name="connsiteX33" fmla="*/ 1740732 w 2939265"/>
              <a:gd name="connsiteY33" fmla="*/ 5521830 h 5636746"/>
              <a:gd name="connsiteX34" fmla="*/ 1844519 w 2939265"/>
              <a:gd name="connsiteY34" fmla="*/ 5636746 h 5636746"/>
              <a:gd name="connsiteX35" fmla="*/ 1869119 w 2939265"/>
              <a:gd name="connsiteY35" fmla="*/ 5495232 h 5636746"/>
              <a:gd name="connsiteX36" fmla="*/ 1879294 w 2939265"/>
              <a:gd name="connsiteY36" fmla="*/ 5255489 h 5636746"/>
              <a:gd name="connsiteX37" fmla="*/ 1862996 w 2939265"/>
              <a:gd name="connsiteY37" fmla="*/ 5405425 h 5636746"/>
              <a:gd name="connsiteX38" fmla="*/ 1887612 w 2939265"/>
              <a:gd name="connsiteY38" fmla="*/ 5133641 h 5636746"/>
              <a:gd name="connsiteX39" fmla="*/ 1931245 w 2939265"/>
              <a:gd name="connsiteY39" fmla="*/ 4913360 h 5636746"/>
              <a:gd name="connsiteX40" fmla="*/ 2242374 w 2939265"/>
              <a:gd name="connsiteY40" fmla="*/ 4685837 h 5636746"/>
              <a:gd name="connsiteX41" fmla="*/ 2441628 w 2939265"/>
              <a:gd name="connsiteY41" fmla="*/ 4629304 h 5636746"/>
              <a:gd name="connsiteX42" fmla="*/ 2939265 w 2939265"/>
              <a:gd name="connsiteY42" fmla="*/ 5568813 h 5636746"/>
              <a:gd name="connsiteX0" fmla="*/ 2070038 w 2441628"/>
              <a:gd name="connsiteY0" fmla="*/ 0 h 5636746"/>
              <a:gd name="connsiteX1" fmla="*/ 1785866 w 2441628"/>
              <a:gd name="connsiteY1" fmla="*/ 133863 h 5636746"/>
              <a:gd name="connsiteX2" fmla="*/ 1800886 w 2441628"/>
              <a:gd name="connsiteY2" fmla="*/ 225981 h 5636746"/>
              <a:gd name="connsiteX3" fmla="*/ 1675071 w 2441628"/>
              <a:gd name="connsiteY3" fmla="*/ 325340 h 5636746"/>
              <a:gd name="connsiteX4" fmla="*/ 1537010 w 2441628"/>
              <a:gd name="connsiteY4" fmla="*/ 444260 h 5636746"/>
              <a:gd name="connsiteX5" fmla="*/ 1464379 w 2441628"/>
              <a:gd name="connsiteY5" fmla="*/ 463361 h 5636746"/>
              <a:gd name="connsiteX6" fmla="*/ 1159065 w 2441628"/>
              <a:gd name="connsiteY6" fmla="*/ 719689 h 5636746"/>
              <a:gd name="connsiteX7" fmla="*/ 1127911 w 2441628"/>
              <a:gd name="connsiteY7" fmla="*/ 919791 h 5636746"/>
              <a:gd name="connsiteX8" fmla="*/ 943405 w 2441628"/>
              <a:gd name="connsiteY8" fmla="*/ 1149777 h 5636746"/>
              <a:gd name="connsiteX9" fmla="*/ 793675 w 2441628"/>
              <a:gd name="connsiteY9" fmla="*/ 1254682 h 5636746"/>
              <a:gd name="connsiteX10" fmla="*/ 915600 w 2441628"/>
              <a:gd name="connsiteY10" fmla="*/ 1488827 h 5636746"/>
              <a:gd name="connsiteX11" fmla="*/ 734137 w 2441628"/>
              <a:gd name="connsiteY11" fmla="*/ 1646721 h 5636746"/>
              <a:gd name="connsiteX12" fmla="*/ 673752 w 2441628"/>
              <a:gd name="connsiteY12" fmla="*/ 1723896 h 5636746"/>
              <a:gd name="connsiteX13" fmla="*/ 678759 w 2441628"/>
              <a:gd name="connsiteY13" fmla="*/ 1811548 h 5636746"/>
              <a:gd name="connsiteX14" fmla="*/ 640633 w 2441628"/>
              <a:gd name="connsiteY14" fmla="*/ 1793524 h 5636746"/>
              <a:gd name="connsiteX15" fmla="*/ 564652 w 2441628"/>
              <a:gd name="connsiteY15" fmla="*/ 1817246 h 5636746"/>
              <a:gd name="connsiteX16" fmla="*/ 517899 w 2441628"/>
              <a:gd name="connsiteY16" fmla="*/ 1903973 h 5636746"/>
              <a:gd name="connsiteX17" fmla="*/ 576359 w 2441628"/>
              <a:gd name="connsiteY17" fmla="*/ 1978838 h 5636746"/>
              <a:gd name="connsiteX18" fmla="*/ 500954 w 2441628"/>
              <a:gd name="connsiteY18" fmla="*/ 2096373 h 5636746"/>
              <a:gd name="connsiteX19" fmla="*/ 359581 w 2441628"/>
              <a:gd name="connsiteY19" fmla="*/ 2296013 h 5636746"/>
              <a:gd name="connsiteX20" fmla="*/ 345410 w 2441628"/>
              <a:gd name="connsiteY20" fmla="*/ 2564972 h 5636746"/>
              <a:gd name="connsiteX21" fmla="*/ 215550 w 2441628"/>
              <a:gd name="connsiteY21" fmla="*/ 2693443 h 5636746"/>
              <a:gd name="connsiteX22" fmla="*/ 13447 w 2441628"/>
              <a:gd name="connsiteY22" fmla="*/ 2849181 h 5636746"/>
              <a:gd name="connsiteX23" fmla="*/ 187363 w 2441628"/>
              <a:gd name="connsiteY23" fmla="*/ 3218115 h 5636746"/>
              <a:gd name="connsiteX24" fmla="*/ 542200 w 2441628"/>
              <a:gd name="connsiteY24" fmla="*/ 3686406 h 5636746"/>
              <a:gd name="connsiteX25" fmla="*/ 743688 w 2441628"/>
              <a:gd name="connsiteY25" fmla="*/ 3991412 h 5636746"/>
              <a:gd name="connsiteX26" fmla="*/ 934587 w 2441628"/>
              <a:gd name="connsiteY26" fmla="*/ 4309048 h 5636746"/>
              <a:gd name="connsiteX27" fmla="*/ 1171073 w 2441628"/>
              <a:gd name="connsiteY27" fmla="*/ 4637981 h 5636746"/>
              <a:gd name="connsiteX28" fmla="*/ 1233199 w 2441628"/>
              <a:gd name="connsiteY28" fmla="*/ 4693386 h 5636746"/>
              <a:gd name="connsiteX29" fmla="*/ 1330277 w 2441628"/>
              <a:gd name="connsiteY29" fmla="*/ 4842089 h 5636746"/>
              <a:gd name="connsiteX30" fmla="*/ 1431606 w 2441628"/>
              <a:gd name="connsiteY30" fmla="*/ 5064630 h 5636746"/>
              <a:gd name="connsiteX31" fmla="*/ 1561002 w 2441628"/>
              <a:gd name="connsiteY31" fmla="*/ 5169533 h 5636746"/>
              <a:gd name="connsiteX32" fmla="*/ 1654776 w 2441628"/>
              <a:gd name="connsiteY32" fmla="*/ 5268121 h 5636746"/>
              <a:gd name="connsiteX33" fmla="*/ 1740732 w 2441628"/>
              <a:gd name="connsiteY33" fmla="*/ 5521830 h 5636746"/>
              <a:gd name="connsiteX34" fmla="*/ 1844519 w 2441628"/>
              <a:gd name="connsiteY34" fmla="*/ 5636746 h 5636746"/>
              <a:gd name="connsiteX35" fmla="*/ 1869119 w 2441628"/>
              <a:gd name="connsiteY35" fmla="*/ 5495232 h 5636746"/>
              <a:gd name="connsiteX36" fmla="*/ 1879294 w 2441628"/>
              <a:gd name="connsiteY36" fmla="*/ 5255489 h 5636746"/>
              <a:gd name="connsiteX37" fmla="*/ 1862996 w 2441628"/>
              <a:gd name="connsiteY37" fmla="*/ 5405425 h 5636746"/>
              <a:gd name="connsiteX38" fmla="*/ 1887612 w 2441628"/>
              <a:gd name="connsiteY38" fmla="*/ 5133641 h 5636746"/>
              <a:gd name="connsiteX39" fmla="*/ 1931245 w 2441628"/>
              <a:gd name="connsiteY39" fmla="*/ 4913360 h 5636746"/>
              <a:gd name="connsiteX40" fmla="*/ 2242374 w 2441628"/>
              <a:gd name="connsiteY40" fmla="*/ 4685837 h 5636746"/>
              <a:gd name="connsiteX41" fmla="*/ 2441628 w 2441628"/>
              <a:gd name="connsiteY41" fmla="*/ 4629304 h 5636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441628" h="5636746">
                <a:moveTo>
                  <a:pt x="2070038" y="0"/>
                </a:moveTo>
                <a:lnTo>
                  <a:pt x="1785866" y="133863"/>
                </a:lnTo>
                <a:lnTo>
                  <a:pt x="1800886" y="225981"/>
                </a:lnTo>
                <a:lnTo>
                  <a:pt x="1675071" y="325340"/>
                </a:lnTo>
                <a:lnTo>
                  <a:pt x="1537010" y="444260"/>
                </a:lnTo>
                <a:lnTo>
                  <a:pt x="1464379" y="463361"/>
                </a:lnTo>
                <a:lnTo>
                  <a:pt x="1159065" y="719689"/>
                </a:lnTo>
                <a:lnTo>
                  <a:pt x="1127911" y="919791"/>
                </a:lnTo>
                <a:lnTo>
                  <a:pt x="943405" y="1149777"/>
                </a:lnTo>
                <a:lnTo>
                  <a:pt x="793675" y="1254682"/>
                </a:lnTo>
                <a:lnTo>
                  <a:pt x="915600" y="1488827"/>
                </a:lnTo>
                <a:lnTo>
                  <a:pt x="734137" y="1646721"/>
                </a:lnTo>
                <a:lnTo>
                  <a:pt x="673752" y="1723896"/>
                </a:lnTo>
                <a:lnTo>
                  <a:pt x="678759" y="1811548"/>
                </a:lnTo>
                <a:lnTo>
                  <a:pt x="640633" y="1793524"/>
                </a:lnTo>
                <a:lnTo>
                  <a:pt x="564652" y="1817246"/>
                </a:lnTo>
                <a:lnTo>
                  <a:pt x="517899" y="1903973"/>
                </a:lnTo>
                <a:lnTo>
                  <a:pt x="576359" y="1978838"/>
                </a:lnTo>
                <a:lnTo>
                  <a:pt x="500954" y="2096373"/>
                </a:lnTo>
                <a:lnTo>
                  <a:pt x="359581" y="2296013"/>
                </a:lnTo>
                <a:lnTo>
                  <a:pt x="345410" y="2564972"/>
                </a:lnTo>
                <a:lnTo>
                  <a:pt x="215550" y="2693443"/>
                </a:lnTo>
                <a:cubicBezTo>
                  <a:pt x="125730" y="2854213"/>
                  <a:pt x="-49813" y="2794547"/>
                  <a:pt x="13447" y="2849181"/>
                </a:cubicBezTo>
                <a:lnTo>
                  <a:pt x="187363" y="3218115"/>
                </a:lnTo>
                <a:lnTo>
                  <a:pt x="542200" y="3686406"/>
                </a:lnTo>
                <a:lnTo>
                  <a:pt x="743688" y="3991412"/>
                </a:lnTo>
                <a:lnTo>
                  <a:pt x="934587" y="4309048"/>
                </a:lnTo>
                <a:cubicBezTo>
                  <a:pt x="1005251" y="4119335"/>
                  <a:pt x="1100409" y="4827694"/>
                  <a:pt x="1171073" y="4637981"/>
                </a:cubicBezTo>
                <a:lnTo>
                  <a:pt x="1233199" y="4693386"/>
                </a:lnTo>
                <a:cubicBezTo>
                  <a:pt x="1241065" y="4696689"/>
                  <a:pt x="1322411" y="4838786"/>
                  <a:pt x="1330277" y="4842089"/>
                </a:cubicBezTo>
                <a:lnTo>
                  <a:pt x="1431606" y="5064630"/>
                </a:lnTo>
                <a:lnTo>
                  <a:pt x="1561002" y="5169533"/>
                </a:lnTo>
                <a:lnTo>
                  <a:pt x="1654776" y="5268121"/>
                </a:lnTo>
                <a:lnTo>
                  <a:pt x="1740732" y="5521830"/>
                </a:lnTo>
                <a:lnTo>
                  <a:pt x="1844519" y="5636746"/>
                </a:lnTo>
                <a:cubicBezTo>
                  <a:pt x="1909869" y="5352810"/>
                  <a:pt x="1803769" y="5779168"/>
                  <a:pt x="1869119" y="5495232"/>
                </a:cubicBezTo>
                <a:lnTo>
                  <a:pt x="1879294" y="5255489"/>
                </a:lnTo>
                <a:cubicBezTo>
                  <a:pt x="1879984" y="5264646"/>
                  <a:pt x="1862306" y="5396268"/>
                  <a:pt x="1862996" y="5405425"/>
                </a:cubicBezTo>
                <a:lnTo>
                  <a:pt x="1887612" y="5133641"/>
                </a:lnTo>
                <a:lnTo>
                  <a:pt x="1931245" y="4913360"/>
                </a:lnTo>
                <a:lnTo>
                  <a:pt x="2242374" y="4685837"/>
                </a:lnTo>
                <a:lnTo>
                  <a:pt x="2441628" y="4629304"/>
                </a:lnTo>
              </a:path>
            </a:pathLst>
          </a:custGeom>
          <a:noFill/>
          <a:ln w="25400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Полилиния 80"/>
          <p:cNvSpPr/>
          <p:nvPr/>
        </p:nvSpPr>
        <p:spPr>
          <a:xfrm>
            <a:off x="2839629" y="783104"/>
            <a:ext cx="2441630" cy="5636746"/>
          </a:xfrm>
          <a:custGeom>
            <a:avLst/>
            <a:gdLst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01064 w 5408762"/>
              <a:gd name="connsiteY55" fmla="*/ 5564037 h 5986732"/>
              <a:gd name="connsiteX56" fmla="*/ 4218317 w 5408762"/>
              <a:gd name="connsiteY56" fmla="*/ 5262113 h 5986732"/>
              <a:gd name="connsiteX57" fmla="*/ 4278702 w 5408762"/>
              <a:gd name="connsiteY57" fmla="*/ 5072332 h 5986732"/>
              <a:gd name="connsiteX58" fmla="*/ 4330461 w 5408762"/>
              <a:gd name="connsiteY58" fmla="*/ 4942935 h 5986732"/>
              <a:gd name="connsiteX59" fmla="*/ 4433978 w 5408762"/>
              <a:gd name="connsiteY59" fmla="*/ 4787660 h 5986732"/>
              <a:gd name="connsiteX60" fmla="*/ 4692770 w 5408762"/>
              <a:gd name="connsiteY60" fmla="*/ 4649637 h 5986732"/>
              <a:gd name="connsiteX61" fmla="*/ 4891178 w 5408762"/>
              <a:gd name="connsiteY61" fmla="*/ 4572000 h 5986732"/>
              <a:gd name="connsiteX62" fmla="*/ 5141344 w 5408762"/>
              <a:gd name="connsiteY62" fmla="*/ 4433977 h 5986732"/>
              <a:gd name="connsiteX63" fmla="*/ 5296619 w 5408762"/>
              <a:gd name="connsiteY63" fmla="*/ 4313207 h 5986732"/>
              <a:gd name="connsiteX64" fmla="*/ 5408762 w 5408762"/>
              <a:gd name="connsiteY64" fmla="*/ 4330460 h 5986732"/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18317 w 5408762"/>
              <a:gd name="connsiteY55" fmla="*/ 5262113 h 5986732"/>
              <a:gd name="connsiteX56" fmla="*/ 4278702 w 5408762"/>
              <a:gd name="connsiteY56" fmla="*/ 5072332 h 5986732"/>
              <a:gd name="connsiteX57" fmla="*/ 4330461 w 5408762"/>
              <a:gd name="connsiteY57" fmla="*/ 4942935 h 5986732"/>
              <a:gd name="connsiteX58" fmla="*/ 4433978 w 5408762"/>
              <a:gd name="connsiteY58" fmla="*/ 4787660 h 5986732"/>
              <a:gd name="connsiteX59" fmla="*/ 4692770 w 5408762"/>
              <a:gd name="connsiteY59" fmla="*/ 4649637 h 5986732"/>
              <a:gd name="connsiteX60" fmla="*/ 4891178 w 5408762"/>
              <a:gd name="connsiteY60" fmla="*/ 4572000 h 5986732"/>
              <a:gd name="connsiteX61" fmla="*/ 5141344 w 5408762"/>
              <a:gd name="connsiteY61" fmla="*/ 4433977 h 5986732"/>
              <a:gd name="connsiteX62" fmla="*/ 5296619 w 5408762"/>
              <a:gd name="connsiteY62" fmla="*/ 4313207 h 5986732"/>
              <a:gd name="connsiteX63" fmla="*/ 5408762 w 5408762"/>
              <a:gd name="connsiteY63" fmla="*/ 4330460 h 5986732"/>
              <a:gd name="connsiteX0" fmla="*/ 1112808 w 5408762"/>
              <a:gd name="connsiteY0" fmla="*/ 0 h 5986732"/>
              <a:gd name="connsiteX1" fmla="*/ 1104181 w 5408762"/>
              <a:gd name="connsiteY1" fmla="*/ 60384 h 5986732"/>
              <a:gd name="connsiteX2" fmla="*/ 1155940 w 5408762"/>
              <a:gd name="connsiteY2" fmla="*/ 103517 h 5986732"/>
              <a:gd name="connsiteX3" fmla="*/ 1207698 w 5408762"/>
              <a:gd name="connsiteY3" fmla="*/ 129396 h 5986732"/>
              <a:gd name="connsiteX4" fmla="*/ 1259457 w 5408762"/>
              <a:gd name="connsiteY4" fmla="*/ 215660 h 5986732"/>
              <a:gd name="connsiteX5" fmla="*/ 1199072 w 5408762"/>
              <a:gd name="connsiteY5" fmla="*/ 267418 h 5986732"/>
              <a:gd name="connsiteX6" fmla="*/ 1138687 w 5408762"/>
              <a:gd name="connsiteY6" fmla="*/ 327803 h 5986732"/>
              <a:gd name="connsiteX7" fmla="*/ 1052423 w 5408762"/>
              <a:gd name="connsiteY7" fmla="*/ 405441 h 5986732"/>
              <a:gd name="connsiteX8" fmla="*/ 923027 w 5408762"/>
              <a:gd name="connsiteY8" fmla="*/ 431320 h 5986732"/>
              <a:gd name="connsiteX9" fmla="*/ 871268 w 5408762"/>
              <a:gd name="connsiteY9" fmla="*/ 560717 h 5986732"/>
              <a:gd name="connsiteX10" fmla="*/ 785004 w 5408762"/>
              <a:gd name="connsiteY10" fmla="*/ 664234 h 5986732"/>
              <a:gd name="connsiteX11" fmla="*/ 750498 w 5408762"/>
              <a:gd name="connsiteY11" fmla="*/ 715992 h 5986732"/>
              <a:gd name="connsiteX12" fmla="*/ 690113 w 5408762"/>
              <a:gd name="connsiteY12" fmla="*/ 785003 h 5986732"/>
              <a:gd name="connsiteX13" fmla="*/ 707366 w 5408762"/>
              <a:gd name="connsiteY13" fmla="*/ 897147 h 5986732"/>
              <a:gd name="connsiteX14" fmla="*/ 681487 w 5408762"/>
              <a:gd name="connsiteY14" fmla="*/ 1017917 h 5986732"/>
              <a:gd name="connsiteX15" fmla="*/ 672861 w 5408762"/>
              <a:gd name="connsiteY15" fmla="*/ 1155939 h 5986732"/>
              <a:gd name="connsiteX16" fmla="*/ 638355 w 5408762"/>
              <a:gd name="connsiteY16" fmla="*/ 1250830 h 5986732"/>
              <a:gd name="connsiteX17" fmla="*/ 586596 w 5408762"/>
              <a:gd name="connsiteY17" fmla="*/ 1276709 h 5986732"/>
              <a:gd name="connsiteX18" fmla="*/ 474453 w 5408762"/>
              <a:gd name="connsiteY18" fmla="*/ 1337094 h 5986732"/>
              <a:gd name="connsiteX19" fmla="*/ 388189 w 5408762"/>
              <a:gd name="connsiteY19" fmla="*/ 1406105 h 5986732"/>
              <a:gd name="connsiteX20" fmla="*/ 276046 w 5408762"/>
              <a:gd name="connsiteY20" fmla="*/ 1397479 h 5986732"/>
              <a:gd name="connsiteX21" fmla="*/ 232913 w 5408762"/>
              <a:gd name="connsiteY21" fmla="*/ 1414732 h 5986732"/>
              <a:gd name="connsiteX22" fmla="*/ 181155 w 5408762"/>
              <a:gd name="connsiteY22" fmla="*/ 1466490 h 5986732"/>
              <a:gd name="connsiteX23" fmla="*/ 207034 w 5408762"/>
              <a:gd name="connsiteY23" fmla="*/ 1595886 h 5986732"/>
              <a:gd name="connsiteX24" fmla="*/ 94891 w 5408762"/>
              <a:gd name="connsiteY24" fmla="*/ 1630392 h 5986732"/>
              <a:gd name="connsiteX25" fmla="*/ 43132 w 5408762"/>
              <a:gd name="connsiteY25" fmla="*/ 1647645 h 5986732"/>
              <a:gd name="connsiteX26" fmla="*/ 0 w 5408762"/>
              <a:gd name="connsiteY26" fmla="*/ 1768415 h 5986732"/>
              <a:gd name="connsiteX27" fmla="*/ 43132 w 5408762"/>
              <a:gd name="connsiteY27" fmla="*/ 1897811 h 5986732"/>
              <a:gd name="connsiteX28" fmla="*/ 86264 w 5408762"/>
              <a:gd name="connsiteY28" fmla="*/ 1966822 h 5986732"/>
              <a:gd name="connsiteX29" fmla="*/ 284672 w 5408762"/>
              <a:gd name="connsiteY29" fmla="*/ 2242867 h 5986732"/>
              <a:gd name="connsiteX30" fmla="*/ 439947 w 5408762"/>
              <a:gd name="connsiteY30" fmla="*/ 2337758 h 5986732"/>
              <a:gd name="connsiteX31" fmla="*/ 569344 w 5408762"/>
              <a:gd name="connsiteY31" fmla="*/ 2415396 h 5986732"/>
              <a:gd name="connsiteX32" fmla="*/ 741872 w 5408762"/>
              <a:gd name="connsiteY32" fmla="*/ 2527539 h 5986732"/>
              <a:gd name="connsiteX33" fmla="*/ 905774 w 5408762"/>
              <a:gd name="connsiteY33" fmla="*/ 2700067 h 5986732"/>
              <a:gd name="connsiteX34" fmla="*/ 1052423 w 5408762"/>
              <a:gd name="connsiteY34" fmla="*/ 2881222 h 5986732"/>
              <a:gd name="connsiteX35" fmla="*/ 1242204 w 5408762"/>
              <a:gd name="connsiteY35" fmla="*/ 3045124 h 5986732"/>
              <a:gd name="connsiteX36" fmla="*/ 1440612 w 5408762"/>
              <a:gd name="connsiteY36" fmla="*/ 3226279 h 5986732"/>
              <a:gd name="connsiteX37" fmla="*/ 1587261 w 5408762"/>
              <a:gd name="connsiteY37" fmla="*/ 3433313 h 5986732"/>
              <a:gd name="connsiteX38" fmla="*/ 1690778 w 5408762"/>
              <a:gd name="connsiteY38" fmla="*/ 3640347 h 5986732"/>
              <a:gd name="connsiteX39" fmla="*/ 1863306 w 5408762"/>
              <a:gd name="connsiteY39" fmla="*/ 3778369 h 5986732"/>
              <a:gd name="connsiteX40" fmla="*/ 2027208 w 5408762"/>
              <a:gd name="connsiteY40" fmla="*/ 3942271 h 5986732"/>
              <a:gd name="connsiteX41" fmla="*/ 2225615 w 5408762"/>
              <a:gd name="connsiteY41" fmla="*/ 4166558 h 5986732"/>
              <a:gd name="connsiteX42" fmla="*/ 2355012 w 5408762"/>
              <a:gd name="connsiteY42" fmla="*/ 4295954 h 5986732"/>
              <a:gd name="connsiteX43" fmla="*/ 2467155 w 5408762"/>
              <a:gd name="connsiteY43" fmla="*/ 4459856 h 5986732"/>
              <a:gd name="connsiteX44" fmla="*/ 2700068 w 5408762"/>
              <a:gd name="connsiteY44" fmla="*/ 4623758 h 5986732"/>
              <a:gd name="connsiteX45" fmla="*/ 2846717 w 5408762"/>
              <a:gd name="connsiteY45" fmla="*/ 4787660 h 5986732"/>
              <a:gd name="connsiteX46" fmla="*/ 2924355 w 5408762"/>
              <a:gd name="connsiteY46" fmla="*/ 4986067 h 5986732"/>
              <a:gd name="connsiteX47" fmla="*/ 3079630 w 5408762"/>
              <a:gd name="connsiteY47" fmla="*/ 5149969 h 5986732"/>
              <a:gd name="connsiteX48" fmla="*/ 3398808 w 5408762"/>
              <a:gd name="connsiteY48" fmla="*/ 5305245 h 5986732"/>
              <a:gd name="connsiteX49" fmla="*/ 3605842 w 5408762"/>
              <a:gd name="connsiteY49" fmla="*/ 5477773 h 5986732"/>
              <a:gd name="connsiteX50" fmla="*/ 3743864 w 5408762"/>
              <a:gd name="connsiteY50" fmla="*/ 5641675 h 5986732"/>
              <a:gd name="connsiteX51" fmla="*/ 3812876 w 5408762"/>
              <a:gd name="connsiteY51" fmla="*/ 5805577 h 5986732"/>
              <a:gd name="connsiteX52" fmla="*/ 3873261 w 5408762"/>
              <a:gd name="connsiteY52" fmla="*/ 5986732 h 5986732"/>
              <a:gd name="connsiteX53" fmla="*/ 3950898 w 5408762"/>
              <a:gd name="connsiteY53" fmla="*/ 5891841 h 5986732"/>
              <a:gd name="connsiteX54" fmla="*/ 4114800 w 5408762"/>
              <a:gd name="connsiteY54" fmla="*/ 5719313 h 5986732"/>
              <a:gd name="connsiteX55" fmla="*/ 4218317 w 5408762"/>
              <a:gd name="connsiteY55" fmla="*/ 5262113 h 5986732"/>
              <a:gd name="connsiteX56" fmla="*/ 4278702 w 5408762"/>
              <a:gd name="connsiteY56" fmla="*/ 5072332 h 5986732"/>
              <a:gd name="connsiteX57" fmla="*/ 4330461 w 5408762"/>
              <a:gd name="connsiteY57" fmla="*/ 4942935 h 5986732"/>
              <a:gd name="connsiteX58" fmla="*/ 4433978 w 5408762"/>
              <a:gd name="connsiteY58" fmla="*/ 4787660 h 5986732"/>
              <a:gd name="connsiteX59" fmla="*/ 4692770 w 5408762"/>
              <a:gd name="connsiteY59" fmla="*/ 4649637 h 5986732"/>
              <a:gd name="connsiteX60" fmla="*/ 4891178 w 5408762"/>
              <a:gd name="connsiteY60" fmla="*/ 4572000 h 5986732"/>
              <a:gd name="connsiteX61" fmla="*/ 5141344 w 5408762"/>
              <a:gd name="connsiteY61" fmla="*/ 4433977 h 5986732"/>
              <a:gd name="connsiteX62" fmla="*/ 5296619 w 5408762"/>
              <a:gd name="connsiteY62" fmla="*/ 4313207 h 5986732"/>
              <a:gd name="connsiteX63" fmla="*/ 5408762 w 5408762"/>
              <a:gd name="connsiteY63" fmla="*/ 4330460 h 5986732"/>
              <a:gd name="connsiteX0" fmla="*/ 1112808 w 5408762"/>
              <a:gd name="connsiteY0" fmla="*/ 0 h 6055743"/>
              <a:gd name="connsiteX1" fmla="*/ 1104181 w 5408762"/>
              <a:gd name="connsiteY1" fmla="*/ 60384 h 6055743"/>
              <a:gd name="connsiteX2" fmla="*/ 1155940 w 5408762"/>
              <a:gd name="connsiteY2" fmla="*/ 103517 h 6055743"/>
              <a:gd name="connsiteX3" fmla="*/ 1207698 w 5408762"/>
              <a:gd name="connsiteY3" fmla="*/ 129396 h 6055743"/>
              <a:gd name="connsiteX4" fmla="*/ 1259457 w 5408762"/>
              <a:gd name="connsiteY4" fmla="*/ 215660 h 6055743"/>
              <a:gd name="connsiteX5" fmla="*/ 1199072 w 5408762"/>
              <a:gd name="connsiteY5" fmla="*/ 267418 h 6055743"/>
              <a:gd name="connsiteX6" fmla="*/ 1138687 w 5408762"/>
              <a:gd name="connsiteY6" fmla="*/ 327803 h 6055743"/>
              <a:gd name="connsiteX7" fmla="*/ 1052423 w 5408762"/>
              <a:gd name="connsiteY7" fmla="*/ 405441 h 6055743"/>
              <a:gd name="connsiteX8" fmla="*/ 923027 w 5408762"/>
              <a:gd name="connsiteY8" fmla="*/ 431320 h 6055743"/>
              <a:gd name="connsiteX9" fmla="*/ 871268 w 5408762"/>
              <a:gd name="connsiteY9" fmla="*/ 560717 h 6055743"/>
              <a:gd name="connsiteX10" fmla="*/ 785004 w 5408762"/>
              <a:gd name="connsiteY10" fmla="*/ 664234 h 6055743"/>
              <a:gd name="connsiteX11" fmla="*/ 750498 w 5408762"/>
              <a:gd name="connsiteY11" fmla="*/ 715992 h 6055743"/>
              <a:gd name="connsiteX12" fmla="*/ 690113 w 5408762"/>
              <a:gd name="connsiteY12" fmla="*/ 785003 h 6055743"/>
              <a:gd name="connsiteX13" fmla="*/ 707366 w 5408762"/>
              <a:gd name="connsiteY13" fmla="*/ 897147 h 6055743"/>
              <a:gd name="connsiteX14" fmla="*/ 681487 w 5408762"/>
              <a:gd name="connsiteY14" fmla="*/ 1017917 h 6055743"/>
              <a:gd name="connsiteX15" fmla="*/ 672861 w 5408762"/>
              <a:gd name="connsiteY15" fmla="*/ 1155939 h 6055743"/>
              <a:gd name="connsiteX16" fmla="*/ 638355 w 5408762"/>
              <a:gd name="connsiteY16" fmla="*/ 1250830 h 6055743"/>
              <a:gd name="connsiteX17" fmla="*/ 586596 w 5408762"/>
              <a:gd name="connsiteY17" fmla="*/ 1276709 h 6055743"/>
              <a:gd name="connsiteX18" fmla="*/ 474453 w 5408762"/>
              <a:gd name="connsiteY18" fmla="*/ 1337094 h 6055743"/>
              <a:gd name="connsiteX19" fmla="*/ 388189 w 5408762"/>
              <a:gd name="connsiteY19" fmla="*/ 1406105 h 6055743"/>
              <a:gd name="connsiteX20" fmla="*/ 276046 w 5408762"/>
              <a:gd name="connsiteY20" fmla="*/ 1397479 h 6055743"/>
              <a:gd name="connsiteX21" fmla="*/ 232913 w 5408762"/>
              <a:gd name="connsiteY21" fmla="*/ 1414732 h 6055743"/>
              <a:gd name="connsiteX22" fmla="*/ 181155 w 5408762"/>
              <a:gd name="connsiteY22" fmla="*/ 1466490 h 6055743"/>
              <a:gd name="connsiteX23" fmla="*/ 207034 w 5408762"/>
              <a:gd name="connsiteY23" fmla="*/ 1595886 h 6055743"/>
              <a:gd name="connsiteX24" fmla="*/ 94891 w 5408762"/>
              <a:gd name="connsiteY24" fmla="*/ 1630392 h 6055743"/>
              <a:gd name="connsiteX25" fmla="*/ 43132 w 5408762"/>
              <a:gd name="connsiteY25" fmla="*/ 1647645 h 6055743"/>
              <a:gd name="connsiteX26" fmla="*/ 0 w 5408762"/>
              <a:gd name="connsiteY26" fmla="*/ 1768415 h 6055743"/>
              <a:gd name="connsiteX27" fmla="*/ 43132 w 5408762"/>
              <a:gd name="connsiteY27" fmla="*/ 1897811 h 6055743"/>
              <a:gd name="connsiteX28" fmla="*/ 86264 w 5408762"/>
              <a:gd name="connsiteY28" fmla="*/ 1966822 h 6055743"/>
              <a:gd name="connsiteX29" fmla="*/ 284672 w 5408762"/>
              <a:gd name="connsiteY29" fmla="*/ 2242867 h 6055743"/>
              <a:gd name="connsiteX30" fmla="*/ 439947 w 5408762"/>
              <a:gd name="connsiteY30" fmla="*/ 2337758 h 6055743"/>
              <a:gd name="connsiteX31" fmla="*/ 569344 w 5408762"/>
              <a:gd name="connsiteY31" fmla="*/ 2415396 h 6055743"/>
              <a:gd name="connsiteX32" fmla="*/ 741872 w 5408762"/>
              <a:gd name="connsiteY32" fmla="*/ 2527539 h 6055743"/>
              <a:gd name="connsiteX33" fmla="*/ 905774 w 5408762"/>
              <a:gd name="connsiteY33" fmla="*/ 2700067 h 6055743"/>
              <a:gd name="connsiteX34" fmla="*/ 1052423 w 5408762"/>
              <a:gd name="connsiteY34" fmla="*/ 2881222 h 6055743"/>
              <a:gd name="connsiteX35" fmla="*/ 1242204 w 5408762"/>
              <a:gd name="connsiteY35" fmla="*/ 3045124 h 6055743"/>
              <a:gd name="connsiteX36" fmla="*/ 1440612 w 5408762"/>
              <a:gd name="connsiteY36" fmla="*/ 3226279 h 6055743"/>
              <a:gd name="connsiteX37" fmla="*/ 1587261 w 5408762"/>
              <a:gd name="connsiteY37" fmla="*/ 3433313 h 6055743"/>
              <a:gd name="connsiteX38" fmla="*/ 1690778 w 5408762"/>
              <a:gd name="connsiteY38" fmla="*/ 3640347 h 6055743"/>
              <a:gd name="connsiteX39" fmla="*/ 1863306 w 5408762"/>
              <a:gd name="connsiteY39" fmla="*/ 3778369 h 6055743"/>
              <a:gd name="connsiteX40" fmla="*/ 2027208 w 5408762"/>
              <a:gd name="connsiteY40" fmla="*/ 3942271 h 6055743"/>
              <a:gd name="connsiteX41" fmla="*/ 2225615 w 5408762"/>
              <a:gd name="connsiteY41" fmla="*/ 4166558 h 6055743"/>
              <a:gd name="connsiteX42" fmla="*/ 2355012 w 5408762"/>
              <a:gd name="connsiteY42" fmla="*/ 4295954 h 6055743"/>
              <a:gd name="connsiteX43" fmla="*/ 2467155 w 5408762"/>
              <a:gd name="connsiteY43" fmla="*/ 4459856 h 6055743"/>
              <a:gd name="connsiteX44" fmla="*/ 2700068 w 5408762"/>
              <a:gd name="connsiteY44" fmla="*/ 4623758 h 6055743"/>
              <a:gd name="connsiteX45" fmla="*/ 2846717 w 5408762"/>
              <a:gd name="connsiteY45" fmla="*/ 4787660 h 6055743"/>
              <a:gd name="connsiteX46" fmla="*/ 2924355 w 5408762"/>
              <a:gd name="connsiteY46" fmla="*/ 4986067 h 6055743"/>
              <a:gd name="connsiteX47" fmla="*/ 3079630 w 5408762"/>
              <a:gd name="connsiteY47" fmla="*/ 5149969 h 6055743"/>
              <a:gd name="connsiteX48" fmla="*/ 3398808 w 5408762"/>
              <a:gd name="connsiteY48" fmla="*/ 5305245 h 6055743"/>
              <a:gd name="connsiteX49" fmla="*/ 3605842 w 5408762"/>
              <a:gd name="connsiteY49" fmla="*/ 5477773 h 6055743"/>
              <a:gd name="connsiteX50" fmla="*/ 3743864 w 5408762"/>
              <a:gd name="connsiteY50" fmla="*/ 5641675 h 6055743"/>
              <a:gd name="connsiteX51" fmla="*/ 3812876 w 5408762"/>
              <a:gd name="connsiteY51" fmla="*/ 5805577 h 6055743"/>
              <a:gd name="connsiteX52" fmla="*/ 3881887 w 5408762"/>
              <a:gd name="connsiteY52" fmla="*/ 6055743 h 6055743"/>
              <a:gd name="connsiteX53" fmla="*/ 3950898 w 5408762"/>
              <a:gd name="connsiteY53" fmla="*/ 5891841 h 6055743"/>
              <a:gd name="connsiteX54" fmla="*/ 4114800 w 5408762"/>
              <a:gd name="connsiteY54" fmla="*/ 5719313 h 6055743"/>
              <a:gd name="connsiteX55" fmla="*/ 4218317 w 5408762"/>
              <a:gd name="connsiteY55" fmla="*/ 5262113 h 6055743"/>
              <a:gd name="connsiteX56" fmla="*/ 4278702 w 5408762"/>
              <a:gd name="connsiteY56" fmla="*/ 5072332 h 6055743"/>
              <a:gd name="connsiteX57" fmla="*/ 4330461 w 5408762"/>
              <a:gd name="connsiteY57" fmla="*/ 4942935 h 6055743"/>
              <a:gd name="connsiteX58" fmla="*/ 4433978 w 5408762"/>
              <a:gd name="connsiteY58" fmla="*/ 4787660 h 6055743"/>
              <a:gd name="connsiteX59" fmla="*/ 4692770 w 5408762"/>
              <a:gd name="connsiteY59" fmla="*/ 4649637 h 6055743"/>
              <a:gd name="connsiteX60" fmla="*/ 4891178 w 5408762"/>
              <a:gd name="connsiteY60" fmla="*/ 4572000 h 6055743"/>
              <a:gd name="connsiteX61" fmla="*/ 5141344 w 5408762"/>
              <a:gd name="connsiteY61" fmla="*/ 4433977 h 6055743"/>
              <a:gd name="connsiteX62" fmla="*/ 5296619 w 5408762"/>
              <a:gd name="connsiteY62" fmla="*/ 4313207 h 6055743"/>
              <a:gd name="connsiteX63" fmla="*/ 5408762 w 5408762"/>
              <a:gd name="connsiteY63" fmla="*/ 4330460 h 6055743"/>
              <a:gd name="connsiteX0" fmla="*/ 1112808 w 5408762"/>
              <a:gd name="connsiteY0" fmla="*/ 0 h 6055743"/>
              <a:gd name="connsiteX1" fmla="*/ 1104181 w 5408762"/>
              <a:gd name="connsiteY1" fmla="*/ 60384 h 6055743"/>
              <a:gd name="connsiteX2" fmla="*/ 1155940 w 5408762"/>
              <a:gd name="connsiteY2" fmla="*/ 103517 h 6055743"/>
              <a:gd name="connsiteX3" fmla="*/ 1207698 w 5408762"/>
              <a:gd name="connsiteY3" fmla="*/ 129396 h 6055743"/>
              <a:gd name="connsiteX4" fmla="*/ 1259457 w 5408762"/>
              <a:gd name="connsiteY4" fmla="*/ 215660 h 6055743"/>
              <a:gd name="connsiteX5" fmla="*/ 1199072 w 5408762"/>
              <a:gd name="connsiteY5" fmla="*/ 267418 h 6055743"/>
              <a:gd name="connsiteX6" fmla="*/ 1138687 w 5408762"/>
              <a:gd name="connsiteY6" fmla="*/ 327803 h 6055743"/>
              <a:gd name="connsiteX7" fmla="*/ 1052423 w 5408762"/>
              <a:gd name="connsiteY7" fmla="*/ 405441 h 6055743"/>
              <a:gd name="connsiteX8" fmla="*/ 923027 w 5408762"/>
              <a:gd name="connsiteY8" fmla="*/ 431320 h 6055743"/>
              <a:gd name="connsiteX9" fmla="*/ 871268 w 5408762"/>
              <a:gd name="connsiteY9" fmla="*/ 560717 h 6055743"/>
              <a:gd name="connsiteX10" fmla="*/ 785004 w 5408762"/>
              <a:gd name="connsiteY10" fmla="*/ 664234 h 6055743"/>
              <a:gd name="connsiteX11" fmla="*/ 750498 w 5408762"/>
              <a:gd name="connsiteY11" fmla="*/ 715992 h 6055743"/>
              <a:gd name="connsiteX12" fmla="*/ 690113 w 5408762"/>
              <a:gd name="connsiteY12" fmla="*/ 785003 h 6055743"/>
              <a:gd name="connsiteX13" fmla="*/ 707366 w 5408762"/>
              <a:gd name="connsiteY13" fmla="*/ 897147 h 6055743"/>
              <a:gd name="connsiteX14" fmla="*/ 681487 w 5408762"/>
              <a:gd name="connsiteY14" fmla="*/ 1017917 h 6055743"/>
              <a:gd name="connsiteX15" fmla="*/ 672861 w 5408762"/>
              <a:gd name="connsiteY15" fmla="*/ 1155939 h 6055743"/>
              <a:gd name="connsiteX16" fmla="*/ 638355 w 5408762"/>
              <a:gd name="connsiteY16" fmla="*/ 1250830 h 6055743"/>
              <a:gd name="connsiteX17" fmla="*/ 586596 w 5408762"/>
              <a:gd name="connsiteY17" fmla="*/ 1276709 h 6055743"/>
              <a:gd name="connsiteX18" fmla="*/ 474453 w 5408762"/>
              <a:gd name="connsiteY18" fmla="*/ 1337094 h 6055743"/>
              <a:gd name="connsiteX19" fmla="*/ 388189 w 5408762"/>
              <a:gd name="connsiteY19" fmla="*/ 1406105 h 6055743"/>
              <a:gd name="connsiteX20" fmla="*/ 276046 w 5408762"/>
              <a:gd name="connsiteY20" fmla="*/ 1397479 h 6055743"/>
              <a:gd name="connsiteX21" fmla="*/ 232913 w 5408762"/>
              <a:gd name="connsiteY21" fmla="*/ 1414732 h 6055743"/>
              <a:gd name="connsiteX22" fmla="*/ 181155 w 5408762"/>
              <a:gd name="connsiteY22" fmla="*/ 1466490 h 6055743"/>
              <a:gd name="connsiteX23" fmla="*/ 207034 w 5408762"/>
              <a:gd name="connsiteY23" fmla="*/ 1595886 h 6055743"/>
              <a:gd name="connsiteX24" fmla="*/ 94891 w 5408762"/>
              <a:gd name="connsiteY24" fmla="*/ 1630392 h 6055743"/>
              <a:gd name="connsiteX25" fmla="*/ 43132 w 5408762"/>
              <a:gd name="connsiteY25" fmla="*/ 1647645 h 6055743"/>
              <a:gd name="connsiteX26" fmla="*/ 0 w 5408762"/>
              <a:gd name="connsiteY26" fmla="*/ 1768415 h 6055743"/>
              <a:gd name="connsiteX27" fmla="*/ 43132 w 5408762"/>
              <a:gd name="connsiteY27" fmla="*/ 1897811 h 6055743"/>
              <a:gd name="connsiteX28" fmla="*/ 86264 w 5408762"/>
              <a:gd name="connsiteY28" fmla="*/ 1966822 h 6055743"/>
              <a:gd name="connsiteX29" fmla="*/ 284672 w 5408762"/>
              <a:gd name="connsiteY29" fmla="*/ 2242867 h 6055743"/>
              <a:gd name="connsiteX30" fmla="*/ 439947 w 5408762"/>
              <a:gd name="connsiteY30" fmla="*/ 2337758 h 6055743"/>
              <a:gd name="connsiteX31" fmla="*/ 569344 w 5408762"/>
              <a:gd name="connsiteY31" fmla="*/ 2415396 h 6055743"/>
              <a:gd name="connsiteX32" fmla="*/ 741872 w 5408762"/>
              <a:gd name="connsiteY32" fmla="*/ 2527539 h 6055743"/>
              <a:gd name="connsiteX33" fmla="*/ 905774 w 5408762"/>
              <a:gd name="connsiteY33" fmla="*/ 2700067 h 6055743"/>
              <a:gd name="connsiteX34" fmla="*/ 1052423 w 5408762"/>
              <a:gd name="connsiteY34" fmla="*/ 2881222 h 6055743"/>
              <a:gd name="connsiteX35" fmla="*/ 1242204 w 5408762"/>
              <a:gd name="connsiteY35" fmla="*/ 3045124 h 6055743"/>
              <a:gd name="connsiteX36" fmla="*/ 1440612 w 5408762"/>
              <a:gd name="connsiteY36" fmla="*/ 3226279 h 6055743"/>
              <a:gd name="connsiteX37" fmla="*/ 1587261 w 5408762"/>
              <a:gd name="connsiteY37" fmla="*/ 3433313 h 6055743"/>
              <a:gd name="connsiteX38" fmla="*/ 1690778 w 5408762"/>
              <a:gd name="connsiteY38" fmla="*/ 3640347 h 6055743"/>
              <a:gd name="connsiteX39" fmla="*/ 1863306 w 5408762"/>
              <a:gd name="connsiteY39" fmla="*/ 3778369 h 6055743"/>
              <a:gd name="connsiteX40" fmla="*/ 2027208 w 5408762"/>
              <a:gd name="connsiteY40" fmla="*/ 3942271 h 6055743"/>
              <a:gd name="connsiteX41" fmla="*/ 2225615 w 5408762"/>
              <a:gd name="connsiteY41" fmla="*/ 4166558 h 6055743"/>
              <a:gd name="connsiteX42" fmla="*/ 2355012 w 5408762"/>
              <a:gd name="connsiteY42" fmla="*/ 4295954 h 6055743"/>
              <a:gd name="connsiteX43" fmla="*/ 2467155 w 5408762"/>
              <a:gd name="connsiteY43" fmla="*/ 4459856 h 6055743"/>
              <a:gd name="connsiteX44" fmla="*/ 2700068 w 5408762"/>
              <a:gd name="connsiteY44" fmla="*/ 4623758 h 6055743"/>
              <a:gd name="connsiteX45" fmla="*/ 2846717 w 5408762"/>
              <a:gd name="connsiteY45" fmla="*/ 4787660 h 6055743"/>
              <a:gd name="connsiteX46" fmla="*/ 2924355 w 5408762"/>
              <a:gd name="connsiteY46" fmla="*/ 4986067 h 6055743"/>
              <a:gd name="connsiteX47" fmla="*/ 3079630 w 5408762"/>
              <a:gd name="connsiteY47" fmla="*/ 5149969 h 6055743"/>
              <a:gd name="connsiteX48" fmla="*/ 3398808 w 5408762"/>
              <a:gd name="connsiteY48" fmla="*/ 5305245 h 6055743"/>
              <a:gd name="connsiteX49" fmla="*/ 3605842 w 5408762"/>
              <a:gd name="connsiteY49" fmla="*/ 5477773 h 6055743"/>
              <a:gd name="connsiteX50" fmla="*/ 3743864 w 5408762"/>
              <a:gd name="connsiteY50" fmla="*/ 5641675 h 6055743"/>
              <a:gd name="connsiteX51" fmla="*/ 3812876 w 5408762"/>
              <a:gd name="connsiteY51" fmla="*/ 5805577 h 6055743"/>
              <a:gd name="connsiteX52" fmla="*/ 3881887 w 5408762"/>
              <a:gd name="connsiteY52" fmla="*/ 6055743 h 6055743"/>
              <a:gd name="connsiteX53" fmla="*/ 4115576 w 5408762"/>
              <a:gd name="connsiteY53" fmla="*/ 6052186 h 6055743"/>
              <a:gd name="connsiteX54" fmla="*/ 4114800 w 5408762"/>
              <a:gd name="connsiteY54" fmla="*/ 5719313 h 6055743"/>
              <a:gd name="connsiteX55" fmla="*/ 4218317 w 5408762"/>
              <a:gd name="connsiteY55" fmla="*/ 5262113 h 6055743"/>
              <a:gd name="connsiteX56" fmla="*/ 4278702 w 5408762"/>
              <a:gd name="connsiteY56" fmla="*/ 5072332 h 6055743"/>
              <a:gd name="connsiteX57" fmla="*/ 4330461 w 5408762"/>
              <a:gd name="connsiteY57" fmla="*/ 4942935 h 6055743"/>
              <a:gd name="connsiteX58" fmla="*/ 4433978 w 5408762"/>
              <a:gd name="connsiteY58" fmla="*/ 4787660 h 6055743"/>
              <a:gd name="connsiteX59" fmla="*/ 4692770 w 5408762"/>
              <a:gd name="connsiteY59" fmla="*/ 4649637 h 6055743"/>
              <a:gd name="connsiteX60" fmla="*/ 4891178 w 5408762"/>
              <a:gd name="connsiteY60" fmla="*/ 4572000 h 6055743"/>
              <a:gd name="connsiteX61" fmla="*/ 5141344 w 5408762"/>
              <a:gd name="connsiteY61" fmla="*/ 4433977 h 6055743"/>
              <a:gd name="connsiteX62" fmla="*/ 5296619 w 5408762"/>
              <a:gd name="connsiteY62" fmla="*/ 4313207 h 6055743"/>
              <a:gd name="connsiteX63" fmla="*/ 5408762 w 5408762"/>
              <a:gd name="connsiteY63" fmla="*/ 4330460 h 6055743"/>
              <a:gd name="connsiteX0" fmla="*/ 1112808 w 5408762"/>
              <a:gd name="connsiteY0" fmla="*/ 0 h 6052186"/>
              <a:gd name="connsiteX1" fmla="*/ 1104181 w 5408762"/>
              <a:gd name="connsiteY1" fmla="*/ 60384 h 6052186"/>
              <a:gd name="connsiteX2" fmla="*/ 1155940 w 5408762"/>
              <a:gd name="connsiteY2" fmla="*/ 103517 h 6052186"/>
              <a:gd name="connsiteX3" fmla="*/ 1207698 w 5408762"/>
              <a:gd name="connsiteY3" fmla="*/ 129396 h 6052186"/>
              <a:gd name="connsiteX4" fmla="*/ 1259457 w 5408762"/>
              <a:gd name="connsiteY4" fmla="*/ 215660 h 6052186"/>
              <a:gd name="connsiteX5" fmla="*/ 1199072 w 5408762"/>
              <a:gd name="connsiteY5" fmla="*/ 267418 h 6052186"/>
              <a:gd name="connsiteX6" fmla="*/ 1138687 w 5408762"/>
              <a:gd name="connsiteY6" fmla="*/ 327803 h 6052186"/>
              <a:gd name="connsiteX7" fmla="*/ 1052423 w 5408762"/>
              <a:gd name="connsiteY7" fmla="*/ 405441 h 6052186"/>
              <a:gd name="connsiteX8" fmla="*/ 923027 w 5408762"/>
              <a:gd name="connsiteY8" fmla="*/ 431320 h 6052186"/>
              <a:gd name="connsiteX9" fmla="*/ 871268 w 5408762"/>
              <a:gd name="connsiteY9" fmla="*/ 560717 h 6052186"/>
              <a:gd name="connsiteX10" fmla="*/ 785004 w 5408762"/>
              <a:gd name="connsiteY10" fmla="*/ 664234 h 6052186"/>
              <a:gd name="connsiteX11" fmla="*/ 750498 w 5408762"/>
              <a:gd name="connsiteY11" fmla="*/ 715992 h 6052186"/>
              <a:gd name="connsiteX12" fmla="*/ 690113 w 5408762"/>
              <a:gd name="connsiteY12" fmla="*/ 785003 h 6052186"/>
              <a:gd name="connsiteX13" fmla="*/ 707366 w 5408762"/>
              <a:gd name="connsiteY13" fmla="*/ 897147 h 6052186"/>
              <a:gd name="connsiteX14" fmla="*/ 681487 w 5408762"/>
              <a:gd name="connsiteY14" fmla="*/ 1017917 h 6052186"/>
              <a:gd name="connsiteX15" fmla="*/ 672861 w 5408762"/>
              <a:gd name="connsiteY15" fmla="*/ 1155939 h 6052186"/>
              <a:gd name="connsiteX16" fmla="*/ 638355 w 5408762"/>
              <a:gd name="connsiteY16" fmla="*/ 1250830 h 6052186"/>
              <a:gd name="connsiteX17" fmla="*/ 586596 w 5408762"/>
              <a:gd name="connsiteY17" fmla="*/ 1276709 h 6052186"/>
              <a:gd name="connsiteX18" fmla="*/ 474453 w 5408762"/>
              <a:gd name="connsiteY18" fmla="*/ 1337094 h 6052186"/>
              <a:gd name="connsiteX19" fmla="*/ 388189 w 5408762"/>
              <a:gd name="connsiteY19" fmla="*/ 1406105 h 6052186"/>
              <a:gd name="connsiteX20" fmla="*/ 276046 w 5408762"/>
              <a:gd name="connsiteY20" fmla="*/ 1397479 h 6052186"/>
              <a:gd name="connsiteX21" fmla="*/ 232913 w 5408762"/>
              <a:gd name="connsiteY21" fmla="*/ 1414732 h 6052186"/>
              <a:gd name="connsiteX22" fmla="*/ 181155 w 5408762"/>
              <a:gd name="connsiteY22" fmla="*/ 1466490 h 6052186"/>
              <a:gd name="connsiteX23" fmla="*/ 207034 w 5408762"/>
              <a:gd name="connsiteY23" fmla="*/ 1595886 h 6052186"/>
              <a:gd name="connsiteX24" fmla="*/ 94891 w 5408762"/>
              <a:gd name="connsiteY24" fmla="*/ 1630392 h 6052186"/>
              <a:gd name="connsiteX25" fmla="*/ 43132 w 5408762"/>
              <a:gd name="connsiteY25" fmla="*/ 1647645 h 6052186"/>
              <a:gd name="connsiteX26" fmla="*/ 0 w 5408762"/>
              <a:gd name="connsiteY26" fmla="*/ 1768415 h 6052186"/>
              <a:gd name="connsiteX27" fmla="*/ 43132 w 5408762"/>
              <a:gd name="connsiteY27" fmla="*/ 1897811 h 6052186"/>
              <a:gd name="connsiteX28" fmla="*/ 86264 w 5408762"/>
              <a:gd name="connsiteY28" fmla="*/ 1966822 h 6052186"/>
              <a:gd name="connsiteX29" fmla="*/ 284672 w 5408762"/>
              <a:gd name="connsiteY29" fmla="*/ 2242867 h 6052186"/>
              <a:gd name="connsiteX30" fmla="*/ 439947 w 5408762"/>
              <a:gd name="connsiteY30" fmla="*/ 2337758 h 6052186"/>
              <a:gd name="connsiteX31" fmla="*/ 569344 w 5408762"/>
              <a:gd name="connsiteY31" fmla="*/ 2415396 h 6052186"/>
              <a:gd name="connsiteX32" fmla="*/ 741872 w 5408762"/>
              <a:gd name="connsiteY32" fmla="*/ 2527539 h 6052186"/>
              <a:gd name="connsiteX33" fmla="*/ 905774 w 5408762"/>
              <a:gd name="connsiteY33" fmla="*/ 2700067 h 6052186"/>
              <a:gd name="connsiteX34" fmla="*/ 1052423 w 5408762"/>
              <a:gd name="connsiteY34" fmla="*/ 2881222 h 6052186"/>
              <a:gd name="connsiteX35" fmla="*/ 1242204 w 5408762"/>
              <a:gd name="connsiteY35" fmla="*/ 3045124 h 6052186"/>
              <a:gd name="connsiteX36" fmla="*/ 1440612 w 5408762"/>
              <a:gd name="connsiteY36" fmla="*/ 3226279 h 6052186"/>
              <a:gd name="connsiteX37" fmla="*/ 1587261 w 5408762"/>
              <a:gd name="connsiteY37" fmla="*/ 3433313 h 6052186"/>
              <a:gd name="connsiteX38" fmla="*/ 1690778 w 5408762"/>
              <a:gd name="connsiteY38" fmla="*/ 3640347 h 6052186"/>
              <a:gd name="connsiteX39" fmla="*/ 1863306 w 5408762"/>
              <a:gd name="connsiteY39" fmla="*/ 3778369 h 6052186"/>
              <a:gd name="connsiteX40" fmla="*/ 2027208 w 5408762"/>
              <a:gd name="connsiteY40" fmla="*/ 3942271 h 6052186"/>
              <a:gd name="connsiteX41" fmla="*/ 2225615 w 5408762"/>
              <a:gd name="connsiteY41" fmla="*/ 4166558 h 6052186"/>
              <a:gd name="connsiteX42" fmla="*/ 2355012 w 5408762"/>
              <a:gd name="connsiteY42" fmla="*/ 4295954 h 6052186"/>
              <a:gd name="connsiteX43" fmla="*/ 2467155 w 5408762"/>
              <a:gd name="connsiteY43" fmla="*/ 4459856 h 6052186"/>
              <a:gd name="connsiteX44" fmla="*/ 2700068 w 5408762"/>
              <a:gd name="connsiteY44" fmla="*/ 4623758 h 6052186"/>
              <a:gd name="connsiteX45" fmla="*/ 2846717 w 5408762"/>
              <a:gd name="connsiteY45" fmla="*/ 4787660 h 6052186"/>
              <a:gd name="connsiteX46" fmla="*/ 2924355 w 5408762"/>
              <a:gd name="connsiteY46" fmla="*/ 4986067 h 6052186"/>
              <a:gd name="connsiteX47" fmla="*/ 3079630 w 5408762"/>
              <a:gd name="connsiteY47" fmla="*/ 5149969 h 6052186"/>
              <a:gd name="connsiteX48" fmla="*/ 3398808 w 5408762"/>
              <a:gd name="connsiteY48" fmla="*/ 5305245 h 6052186"/>
              <a:gd name="connsiteX49" fmla="*/ 3605842 w 5408762"/>
              <a:gd name="connsiteY49" fmla="*/ 5477773 h 6052186"/>
              <a:gd name="connsiteX50" fmla="*/ 3743864 w 5408762"/>
              <a:gd name="connsiteY50" fmla="*/ 5641675 h 6052186"/>
              <a:gd name="connsiteX51" fmla="*/ 3812876 w 5408762"/>
              <a:gd name="connsiteY51" fmla="*/ 5805577 h 6052186"/>
              <a:gd name="connsiteX52" fmla="*/ 3959893 w 5408762"/>
              <a:gd name="connsiteY52" fmla="*/ 5982071 h 6052186"/>
              <a:gd name="connsiteX53" fmla="*/ 4115576 w 5408762"/>
              <a:gd name="connsiteY53" fmla="*/ 6052186 h 6052186"/>
              <a:gd name="connsiteX54" fmla="*/ 4114800 w 5408762"/>
              <a:gd name="connsiteY54" fmla="*/ 5719313 h 6052186"/>
              <a:gd name="connsiteX55" fmla="*/ 4218317 w 5408762"/>
              <a:gd name="connsiteY55" fmla="*/ 5262113 h 6052186"/>
              <a:gd name="connsiteX56" fmla="*/ 4278702 w 5408762"/>
              <a:gd name="connsiteY56" fmla="*/ 5072332 h 6052186"/>
              <a:gd name="connsiteX57" fmla="*/ 4330461 w 5408762"/>
              <a:gd name="connsiteY57" fmla="*/ 4942935 h 6052186"/>
              <a:gd name="connsiteX58" fmla="*/ 4433978 w 5408762"/>
              <a:gd name="connsiteY58" fmla="*/ 4787660 h 6052186"/>
              <a:gd name="connsiteX59" fmla="*/ 4692770 w 5408762"/>
              <a:gd name="connsiteY59" fmla="*/ 4649637 h 6052186"/>
              <a:gd name="connsiteX60" fmla="*/ 4891178 w 5408762"/>
              <a:gd name="connsiteY60" fmla="*/ 4572000 h 6052186"/>
              <a:gd name="connsiteX61" fmla="*/ 5141344 w 5408762"/>
              <a:gd name="connsiteY61" fmla="*/ 4433977 h 6052186"/>
              <a:gd name="connsiteX62" fmla="*/ 5296619 w 5408762"/>
              <a:gd name="connsiteY62" fmla="*/ 4313207 h 6052186"/>
              <a:gd name="connsiteX63" fmla="*/ 5408762 w 5408762"/>
              <a:gd name="connsiteY63" fmla="*/ 4330460 h 6052186"/>
              <a:gd name="connsiteX0" fmla="*/ 1112808 w 5408762"/>
              <a:gd name="connsiteY0" fmla="*/ 0 h 5982071"/>
              <a:gd name="connsiteX1" fmla="*/ 1104181 w 5408762"/>
              <a:gd name="connsiteY1" fmla="*/ 60384 h 5982071"/>
              <a:gd name="connsiteX2" fmla="*/ 1155940 w 5408762"/>
              <a:gd name="connsiteY2" fmla="*/ 103517 h 5982071"/>
              <a:gd name="connsiteX3" fmla="*/ 1207698 w 5408762"/>
              <a:gd name="connsiteY3" fmla="*/ 129396 h 5982071"/>
              <a:gd name="connsiteX4" fmla="*/ 1259457 w 5408762"/>
              <a:gd name="connsiteY4" fmla="*/ 215660 h 5982071"/>
              <a:gd name="connsiteX5" fmla="*/ 1199072 w 5408762"/>
              <a:gd name="connsiteY5" fmla="*/ 267418 h 5982071"/>
              <a:gd name="connsiteX6" fmla="*/ 1138687 w 5408762"/>
              <a:gd name="connsiteY6" fmla="*/ 327803 h 5982071"/>
              <a:gd name="connsiteX7" fmla="*/ 1052423 w 5408762"/>
              <a:gd name="connsiteY7" fmla="*/ 405441 h 5982071"/>
              <a:gd name="connsiteX8" fmla="*/ 923027 w 5408762"/>
              <a:gd name="connsiteY8" fmla="*/ 431320 h 5982071"/>
              <a:gd name="connsiteX9" fmla="*/ 871268 w 5408762"/>
              <a:gd name="connsiteY9" fmla="*/ 560717 h 5982071"/>
              <a:gd name="connsiteX10" fmla="*/ 785004 w 5408762"/>
              <a:gd name="connsiteY10" fmla="*/ 664234 h 5982071"/>
              <a:gd name="connsiteX11" fmla="*/ 750498 w 5408762"/>
              <a:gd name="connsiteY11" fmla="*/ 715992 h 5982071"/>
              <a:gd name="connsiteX12" fmla="*/ 690113 w 5408762"/>
              <a:gd name="connsiteY12" fmla="*/ 785003 h 5982071"/>
              <a:gd name="connsiteX13" fmla="*/ 707366 w 5408762"/>
              <a:gd name="connsiteY13" fmla="*/ 897147 h 5982071"/>
              <a:gd name="connsiteX14" fmla="*/ 681487 w 5408762"/>
              <a:gd name="connsiteY14" fmla="*/ 1017917 h 5982071"/>
              <a:gd name="connsiteX15" fmla="*/ 672861 w 5408762"/>
              <a:gd name="connsiteY15" fmla="*/ 1155939 h 5982071"/>
              <a:gd name="connsiteX16" fmla="*/ 638355 w 5408762"/>
              <a:gd name="connsiteY16" fmla="*/ 1250830 h 5982071"/>
              <a:gd name="connsiteX17" fmla="*/ 586596 w 5408762"/>
              <a:gd name="connsiteY17" fmla="*/ 1276709 h 5982071"/>
              <a:gd name="connsiteX18" fmla="*/ 474453 w 5408762"/>
              <a:gd name="connsiteY18" fmla="*/ 1337094 h 5982071"/>
              <a:gd name="connsiteX19" fmla="*/ 388189 w 5408762"/>
              <a:gd name="connsiteY19" fmla="*/ 1406105 h 5982071"/>
              <a:gd name="connsiteX20" fmla="*/ 276046 w 5408762"/>
              <a:gd name="connsiteY20" fmla="*/ 1397479 h 5982071"/>
              <a:gd name="connsiteX21" fmla="*/ 232913 w 5408762"/>
              <a:gd name="connsiteY21" fmla="*/ 1414732 h 5982071"/>
              <a:gd name="connsiteX22" fmla="*/ 181155 w 5408762"/>
              <a:gd name="connsiteY22" fmla="*/ 1466490 h 5982071"/>
              <a:gd name="connsiteX23" fmla="*/ 207034 w 5408762"/>
              <a:gd name="connsiteY23" fmla="*/ 1595886 h 5982071"/>
              <a:gd name="connsiteX24" fmla="*/ 94891 w 5408762"/>
              <a:gd name="connsiteY24" fmla="*/ 1630392 h 5982071"/>
              <a:gd name="connsiteX25" fmla="*/ 43132 w 5408762"/>
              <a:gd name="connsiteY25" fmla="*/ 1647645 h 5982071"/>
              <a:gd name="connsiteX26" fmla="*/ 0 w 5408762"/>
              <a:gd name="connsiteY26" fmla="*/ 1768415 h 5982071"/>
              <a:gd name="connsiteX27" fmla="*/ 43132 w 5408762"/>
              <a:gd name="connsiteY27" fmla="*/ 1897811 h 5982071"/>
              <a:gd name="connsiteX28" fmla="*/ 86264 w 5408762"/>
              <a:gd name="connsiteY28" fmla="*/ 1966822 h 5982071"/>
              <a:gd name="connsiteX29" fmla="*/ 284672 w 5408762"/>
              <a:gd name="connsiteY29" fmla="*/ 2242867 h 5982071"/>
              <a:gd name="connsiteX30" fmla="*/ 439947 w 5408762"/>
              <a:gd name="connsiteY30" fmla="*/ 2337758 h 5982071"/>
              <a:gd name="connsiteX31" fmla="*/ 569344 w 5408762"/>
              <a:gd name="connsiteY31" fmla="*/ 2415396 h 5982071"/>
              <a:gd name="connsiteX32" fmla="*/ 741872 w 5408762"/>
              <a:gd name="connsiteY32" fmla="*/ 2527539 h 5982071"/>
              <a:gd name="connsiteX33" fmla="*/ 905774 w 5408762"/>
              <a:gd name="connsiteY33" fmla="*/ 2700067 h 5982071"/>
              <a:gd name="connsiteX34" fmla="*/ 1052423 w 5408762"/>
              <a:gd name="connsiteY34" fmla="*/ 2881222 h 5982071"/>
              <a:gd name="connsiteX35" fmla="*/ 1242204 w 5408762"/>
              <a:gd name="connsiteY35" fmla="*/ 3045124 h 5982071"/>
              <a:gd name="connsiteX36" fmla="*/ 1440612 w 5408762"/>
              <a:gd name="connsiteY36" fmla="*/ 3226279 h 5982071"/>
              <a:gd name="connsiteX37" fmla="*/ 1587261 w 5408762"/>
              <a:gd name="connsiteY37" fmla="*/ 3433313 h 5982071"/>
              <a:gd name="connsiteX38" fmla="*/ 1690778 w 5408762"/>
              <a:gd name="connsiteY38" fmla="*/ 3640347 h 5982071"/>
              <a:gd name="connsiteX39" fmla="*/ 1863306 w 5408762"/>
              <a:gd name="connsiteY39" fmla="*/ 3778369 h 5982071"/>
              <a:gd name="connsiteX40" fmla="*/ 2027208 w 5408762"/>
              <a:gd name="connsiteY40" fmla="*/ 3942271 h 5982071"/>
              <a:gd name="connsiteX41" fmla="*/ 2225615 w 5408762"/>
              <a:gd name="connsiteY41" fmla="*/ 4166558 h 5982071"/>
              <a:gd name="connsiteX42" fmla="*/ 2355012 w 5408762"/>
              <a:gd name="connsiteY42" fmla="*/ 4295954 h 5982071"/>
              <a:gd name="connsiteX43" fmla="*/ 2467155 w 5408762"/>
              <a:gd name="connsiteY43" fmla="*/ 4459856 h 5982071"/>
              <a:gd name="connsiteX44" fmla="*/ 2700068 w 5408762"/>
              <a:gd name="connsiteY44" fmla="*/ 4623758 h 5982071"/>
              <a:gd name="connsiteX45" fmla="*/ 2846717 w 5408762"/>
              <a:gd name="connsiteY45" fmla="*/ 4787660 h 5982071"/>
              <a:gd name="connsiteX46" fmla="*/ 2924355 w 5408762"/>
              <a:gd name="connsiteY46" fmla="*/ 4986067 h 5982071"/>
              <a:gd name="connsiteX47" fmla="*/ 3079630 w 5408762"/>
              <a:gd name="connsiteY47" fmla="*/ 5149969 h 5982071"/>
              <a:gd name="connsiteX48" fmla="*/ 3398808 w 5408762"/>
              <a:gd name="connsiteY48" fmla="*/ 5305245 h 5982071"/>
              <a:gd name="connsiteX49" fmla="*/ 3605842 w 5408762"/>
              <a:gd name="connsiteY49" fmla="*/ 5477773 h 5982071"/>
              <a:gd name="connsiteX50" fmla="*/ 3743864 w 5408762"/>
              <a:gd name="connsiteY50" fmla="*/ 5641675 h 5982071"/>
              <a:gd name="connsiteX51" fmla="*/ 3812876 w 5408762"/>
              <a:gd name="connsiteY51" fmla="*/ 5805577 h 5982071"/>
              <a:gd name="connsiteX52" fmla="*/ 3959893 w 5408762"/>
              <a:gd name="connsiteY52" fmla="*/ 5982071 h 5982071"/>
              <a:gd name="connsiteX53" fmla="*/ 4076573 w 5408762"/>
              <a:gd name="connsiteY53" fmla="*/ 5896175 h 5982071"/>
              <a:gd name="connsiteX54" fmla="*/ 4114800 w 5408762"/>
              <a:gd name="connsiteY54" fmla="*/ 5719313 h 5982071"/>
              <a:gd name="connsiteX55" fmla="*/ 4218317 w 5408762"/>
              <a:gd name="connsiteY55" fmla="*/ 5262113 h 5982071"/>
              <a:gd name="connsiteX56" fmla="*/ 4278702 w 5408762"/>
              <a:gd name="connsiteY56" fmla="*/ 5072332 h 5982071"/>
              <a:gd name="connsiteX57" fmla="*/ 4330461 w 5408762"/>
              <a:gd name="connsiteY57" fmla="*/ 4942935 h 5982071"/>
              <a:gd name="connsiteX58" fmla="*/ 4433978 w 5408762"/>
              <a:gd name="connsiteY58" fmla="*/ 4787660 h 5982071"/>
              <a:gd name="connsiteX59" fmla="*/ 4692770 w 5408762"/>
              <a:gd name="connsiteY59" fmla="*/ 4649637 h 5982071"/>
              <a:gd name="connsiteX60" fmla="*/ 4891178 w 5408762"/>
              <a:gd name="connsiteY60" fmla="*/ 4572000 h 5982071"/>
              <a:gd name="connsiteX61" fmla="*/ 5141344 w 5408762"/>
              <a:gd name="connsiteY61" fmla="*/ 4433977 h 5982071"/>
              <a:gd name="connsiteX62" fmla="*/ 5296619 w 5408762"/>
              <a:gd name="connsiteY62" fmla="*/ 4313207 h 5982071"/>
              <a:gd name="connsiteX63" fmla="*/ 5408762 w 5408762"/>
              <a:gd name="connsiteY63" fmla="*/ 4330460 h 5982071"/>
              <a:gd name="connsiteX0" fmla="*/ 2943649 w 5408762"/>
              <a:gd name="connsiteY0" fmla="*/ 176380 h 5921687"/>
              <a:gd name="connsiteX1" fmla="*/ 1104181 w 5408762"/>
              <a:gd name="connsiteY1" fmla="*/ 0 h 5921687"/>
              <a:gd name="connsiteX2" fmla="*/ 1155940 w 5408762"/>
              <a:gd name="connsiteY2" fmla="*/ 43133 h 5921687"/>
              <a:gd name="connsiteX3" fmla="*/ 1207698 w 5408762"/>
              <a:gd name="connsiteY3" fmla="*/ 69012 h 5921687"/>
              <a:gd name="connsiteX4" fmla="*/ 1259457 w 5408762"/>
              <a:gd name="connsiteY4" fmla="*/ 155276 h 5921687"/>
              <a:gd name="connsiteX5" fmla="*/ 1199072 w 5408762"/>
              <a:gd name="connsiteY5" fmla="*/ 207034 h 5921687"/>
              <a:gd name="connsiteX6" fmla="*/ 1138687 w 5408762"/>
              <a:gd name="connsiteY6" fmla="*/ 267419 h 5921687"/>
              <a:gd name="connsiteX7" fmla="*/ 1052423 w 5408762"/>
              <a:gd name="connsiteY7" fmla="*/ 345057 h 5921687"/>
              <a:gd name="connsiteX8" fmla="*/ 923027 w 5408762"/>
              <a:gd name="connsiteY8" fmla="*/ 370936 h 5921687"/>
              <a:gd name="connsiteX9" fmla="*/ 871268 w 5408762"/>
              <a:gd name="connsiteY9" fmla="*/ 500333 h 5921687"/>
              <a:gd name="connsiteX10" fmla="*/ 785004 w 5408762"/>
              <a:gd name="connsiteY10" fmla="*/ 603850 h 5921687"/>
              <a:gd name="connsiteX11" fmla="*/ 750498 w 5408762"/>
              <a:gd name="connsiteY11" fmla="*/ 655608 h 5921687"/>
              <a:gd name="connsiteX12" fmla="*/ 690113 w 5408762"/>
              <a:gd name="connsiteY12" fmla="*/ 724619 h 5921687"/>
              <a:gd name="connsiteX13" fmla="*/ 707366 w 5408762"/>
              <a:gd name="connsiteY13" fmla="*/ 836763 h 5921687"/>
              <a:gd name="connsiteX14" fmla="*/ 681487 w 5408762"/>
              <a:gd name="connsiteY14" fmla="*/ 957533 h 5921687"/>
              <a:gd name="connsiteX15" fmla="*/ 672861 w 5408762"/>
              <a:gd name="connsiteY15" fmla="*/ 1095555 h 5921687"/>
              <a:gd name="connsiteX16" fmla="*/ 638355 w 5408762"/>
              <a:gd name="connsiteY16" fmla="*/ 1190446 h 5921687"/>
              <a:gd name="connsiteX17" fmla="*/ 586596 w 5408762"/>
              <a:gd name="connsiteY17" fmla="*/ 1216325 h 5921687"/>
              <a:gd name="connsiteX18" fmla="*/ 474453 w 5408762"/>
              <a:gd name="connsiteY18" fmla="*/ 1276710 h 5921687"/>
              <a:gd name="connsiteX19" fmla="*/ 388189 w 5408762"/>
              <a:gd name="connsiteY19" fmla="*/ 1345721 h 5921687"/>
              <a:gd name="connsiteX20" fmla="*/ 276046 w 5408762"/>
              <a:gd name="connsiteY20" fmla="*/ 1337095 h 5921687"/>
              <a:gd name="connsiteX21" fmla="*/ 232913 w 5408762"/>
              <a:gd name="connsiteY21" fmla="*/ 1354348 h 5921687"/>
              <a:gd name="connsiteX22" fmla="*/ 181155 w 5408762"/>
              <a:gd name="connsiteY22" fmla="*/ 1406106 h 5921687"/>
              <a:gd name="connsiteX23" fmla="*/ 207034 w 5408762"/>
              <a:gd name="connsiteY23" fmla="*/ 1535502 h 5921687"/>
              <a:gd name="connsiteX24" fmla="*/ 94891 w 5408762"/>
              <a:gd name="connsiteY24" fmla="*/ 1570008 h 5921687"/>
              <a:gd name="connsiteX25" fmla="*/ 43132 w 5408762"/>
              <a:gd name="connsiteY25" fmla="*/ 1587261 h 5921687"/>
              <a:gd name="connsiteX26" fmla="*/ 0 w 5408762"/>
              <a:gd name="connsiteY26" fmla="*/ 1708031 h 5921687"/>
              <a:gd name="connsiteX27" fmla="*/ 43132 w 5408762"/>
              <a:gd name="connsiteY27" fmla="*/ 1837427 h 5921687"/>
              <a:gd name="connsiteX28" fmla="*/ 86264 w 5408762"/>
              <a:gd name="connsiteY28" fmla="*/ 1906438 h 5921687"/>
              <a:gd name="connsiteX29" fmla="*/ 284672 w 5408762"/>
              <a:gd name="connsiteY29" fmla="*/ 2182483 h 5921687"/>
              <a:gd name="connsiteX30" fmla="*/ 439947 w 5408762"/>
              <a:gd name="connsiteY30" fmla="*/ 2277374 h 5921687"/>
              <a:gd name="connsiteX31" fmla="*/ 569344 w 5408762"/>
              <a:gd name="connsiteY31" fmla="*/ 2355012 h 5921687"/>
              <a:gd name="connsiteX32" fmla="*/ 741872 w 5408762"/>
              <a:gd name="connsiteY32" fmla="*/ 2467155 h 5921687"/>
              <a:gd name="connsiteX33" fmla="*/ 905774 w 5408762"/>
              <a:gd name="connsiteY33" fmla="*/ 2639683 h 5921687"/>
              <a:gd name="connsiteX34" fmla="*/ 1052423 w 5408762"/>
              <a:gd name="connsiteY34" fmla="*/ 2820838 h 5921687"/>
              <a:gd name="connsiteX35" fmla="*/ 1242204 w 5408762"/>
              <a:gd name="connsiteY35" fmla="*/ 2984740 h 5921687"/>
              <a:gd name="connsiteX36" fmla="*/ 1440612 w 5408762"/>
              <a:gd name="connsiteY36" fmla="*/ 3165895 h 5921687"/>
              <a:gd name="connsiteX37" fmla="*/ 1587261 w 5408762"/>
              <a:gd name="connsiteY37" fmla="*/ 3372929 h 5921687"/>
              <a:gd name="connsiteX38" fmla="*/ 1690778 w 5408762"/>
              <a:gd name="connsiteY38" fmla="*/ 3579963 h 5921687"/>
              <a:gd name="connsiteX39" fmla="*/ 1863306 w 5408762"/>
              <a:gd name="connsiteY39" fmla="*/ 3717985 h 5921687"/>
              <a:gd name="connsiteX40" fmla="*/ 2027208 w 5408762"/>
              <a:gd name="connsiteY40" fmla="*/ 3881887 h 5921687"/>
              <a:gd name="connsiteX41" fmla="*/ 2225615 w 5408762"/>
              <a:gd name="connsiteY41" fmla="*/ 4106174 h 5921687"/>
              <a:gd name="connsiteX42" fmla="*/ 2355012 w 5408762"/>
              <a:gd name="connsiteY42" fmla="*/ 4235570 h 5921687"/>
              <a:gd name="connsiteX43" fmla="*/ 2467155 w 5408762"/>
              <a:gd name="connsiteY43" fmla="*/ 4399472 h 5921687"/>
              <a:gd name="connsiteX44" fmla="*/ 2700068 w 5408762"/>
              <a:gd name="connsiteY44" fmla="*/ 4563374 h 5921687"/>
              <a:gd name="connsiteX45" fmla="*/ 2846717 w 5408762"/>
              <a:gd name="connsiteY45" fmla="*/ 4727276 h 5921687"/>
              <a:gd name="connsiteX46" fmla="*/ 2924355 w 5408762"/>
              <a:gd name="connsiteY46" fmla="*/ 4925683 h 5921687"/>
              <a:gd name="connsiteX47" fmla="*/ 3079630 w 5408762"/>
              <a:gd name="connsiteY47" fmla="*/ 5089585 h 5921687"/>
              <a:gd name="connsiteX48" fmla="*/ 3398808 w 5408762"/>
              <a:gd name="connsiteY48" fmla="*/ 5244861 h 5921687"/>
              <a:gd name="connsiteX49" fmla="*/ 3605842 w 5408762"/>
              <a:gd name="connsiteY49" fmla="*/ 5417389 h 5921687"/>
              <a:gd name="connsiteX50" fmla="*/ 3743864 w 5408762"/>
              <a:gd name="connsiteY50" fmla="*/ 5581291 h 5921687"/>
              <a:gd name="connsiteX51" fmla="*/ 3812876 w 5408762"/>
              <a:gd name="connsiteY51" fmla="*/ 5745193 h 5921687"/>
              <a:gd name="connsiteX52" fmla="*/ 3959893 w 5408762"/>
              <a:gd name="connsiteY52" fmla="*/ 5921687 h 5921687"/>
              <a:gd name="connsiteX53" fmla="*/ 4076573 w 5408762"/>
              <a:gd name="connsiteY53" fmla="*/ 5835791 h 5921687"/>
              <a:gd name="connsiteX54" fmla="*/ 4114800 w 5408762"/>
              <a:gd name="connsiteY54" fmla="*/ 5658929 h 5921687"/>
              <a:gd name="connsiteX55" fmla="*/ 4218317 w 5408762"/>
              <a:gd name="connsiteY55" fmla="*/ 5201729 h 5921687"/>
              <a:gd name="connsiteX56" fmla="*/ 4278702 w 5408762"/>
              <a:gd name="connsiteY56" fmla="*/ 5011948 h 5921687"/>
              <a:gd name="connsiteX57" fmla="*/ 4330461 w 5408762"/>
              <a:gd name="connsiteY57" fmla="*/ 4882551 h 5921687"/>
              <a:gd name="connsiteX58" fmla="*/ 4433978 w 5408762"/>
              <a:gd name="connsiteY58" fmla="*/ 4727276 h 5921687"/>
              <a:gd name="connsiteX59" fmla="*/ 4692770 w 5408762"/>
              <a:gd name="connsiteY59" fmla="*/ 4589253 h 5921687"/>
              <a:gd name="connsiteX60" fmla="*/ 4891178 w 5408762"/>
              <a:gd name="connsiteY60" fmla="*/ 4511616 h 5921687"/>
              <a:gd name="connsiteX61" fmla="*/ 5141344 w 5408762"/>
              <a:gd name="connsiteY61" fmla="*/ 4373593 h 5921687"/>
              <a:gd name="connsiteX62" fmla="*/ 5296619 w 5408762"/>
              <a:gd name="connsiteY62" fmla="*/ 4252823 h 5921687"/>
              <a:gd name="connsiteX63" fmla="*/ 5408762 w 5408762"/>
              <a:gd name="connsiteY63" fmla="*/ 4270076 h 5921687"/>
              <a:gd name="connsiteX0" fmla="*/ 2943649 w 5408762"/>
              <a:gd name="connsiteY0" fmla="*/ 133247 h 5878554"/>
              <a:gd name="connsiteX1" fmla="*/ 2659477 w 5408762"/>
              <a:gd name="connsiteY1" fmla="*/ 267110 h 5878554"/>
              <a:gd name="connsiteX2" fmla="*/ 1155940 w 5408762"/>
              <a:gd name="connsiteY2" fmla="*/ 0 h 5878554"/>
              <a:gd name="connsiteX3" fmla="*/ 1207698 w 5408762"/>
              <a:gd name="connsiteY3" fmla="*/ 25879 h 5878554"/>
              <a:gd name="connsiteX4" fmla="*/ 1259457 w 5408762"/>
              <a:gd name="connsiteY4" fmla="*/ 112143 h 5878554"/>
              <a:gd name="connsiteX5" fmla="*/ 1199072 w 5408762"/>
              <a:gd name="connsiteY5" fmla="*/ 163901 h 5878554"/>
              <a:gd name="connsiteX6" fmla="*/ 1138687 w 5408762"/>
              <a:gd name="connsiteY6" fmla="*/ 224286 h 5878554"/>
              <a:gd name="connsiteX7" fmla="*/ 1052423 w 5408762"/>
              <a:gd name="connsiteY7" fmla="*/ 301924 h 5878554"/>
              <a:gd name="connsiteX8" fmla="*/ 923027 w 5408762"/>
              <a:gd name="connsiteY8" fmla="*/ 327803 h 5878554"/>
              <a:gd name="connsiteX9" fmla="*/ 871268 w 5408762"/>
              <a:gd name="connsiteY9" fmla="*/ 457200 h 5878554"/>
              <a:gd name="connsiteX10" fmla="*/ 785004 w 5408762"/>
              <a:gd name="connsiteY10" fmla="*/ 560717 h 5878554"/>
              <a:gd name="connsiteX11" fmla="*/ 750498 w 5408762"/>
              <a:gd name="connsiteY11" fmla="*/ 612475 h 5878554"/>
              <a:gd name="connsiteX12" fmla="*/ 690113 w 5408762"/>
              <a:gd name="connsiteY12" fmla="*/ 681486 h 5878554"/>
              <a:gd name="connsiteX13" fmla="*/ 707366 w 5408762"/>
              <a:gd name="connsiteY13" fmla="*/ 793630 h 5878554"/>
              <a:gd name="connsiteX14" fmla="*/ 681487 w 5408762"/>
              <a:gd name="connsiteY14" fmla="*/ 914400 h 5878554"/>
              <a:gd name="connsiteX15" fmla="*/ 672861 w 5408762"/>
              <a:gd name="connsiteY15" fmla="*/ 1052422 h 5878554"/>
              <a:gd name="connsiteX16" fmla="*/ 638355 w 5408762"/>
              <a:gd name="connsiteY16" fmla="*/ 1147313 h 5878554"/>
              <a:gd name="connsiteX17" fmla="*/ 586596 w 5408762"/>
              <a:gd name="connsiteY17" fmla="*/ 1173192 h 5878554"/>
              <a:gd name="connsiteX18" fmla="*/ 474453 w 5408762"/>
              <a:gd name="connsiteY18" fmla="*/ 1233577 h 5878554"/>
              <a:gd name="connsiteX19" fmla="*/ 388189 w 5408762"/>
              <a:gd name="connsiteY19" fmla="*/ 1302588 h 5878554"/>
              <a:gd name="connsiteX20" fmla="*/ 276046 w 5408762"/>
              <a:gd name="connsiteY20" fmla="*/ 1293962 h 5878554"/>
              <a:gd name="connsiteX21" fmla="*/ 232913 w 5408762"/>
              <a:gd name="connsiteY21" fmla="*/ 1311215 h 5878554"/>
              <a:gd name="connsiteX22" fmla="*/ 181155 w 5408762"/>
              <a:gd name="connsiteY22" fmla="*/ 1362973 h 5878554"/>
              <a:gd name="connsiteX23" fmla="*/ 207034 w 5408762"/>
              <a:gd name="connsiteY23" fmla="*/ 1492369 h 5878554"/>
              <a:gd name="connsiteX24" fmla="*/ 94891 w 5408762"/>
              <a:gd name="connsiteY24" fmla="*/ 1526875 h 5878554"/>
              <a:gd name="connsiteX25" fmla="*/ 43132 w 5408762"/>
              <a:gd name="connsiteY25" fmla="*/ 1544128 h 5878554"/>
              <a:gd name="connsiteX26" fmla="*/ 0 w 5408762"/>
              <a:gd name="connsiteY26" fmla="*/ 1664898 h 5878554"/>
              <a:gd name="connsiteX27" fmla="*/ 43132 w 5408762"/>
              <a:gd name="connsiteY27" fmla="*/ 1794294 h 5878554"/>
              <a:gd name="connsiteX28" fmla="*/ 86264 w 5408762"/>
              <a:gd name="connsiteY28" fmla="*/ 1863305 h 5878554"/>
              <a:gd name="connsiteX29" fmla="*/ 284672 w 5408762"/>
              <a:gd name="connsiteY29" fmla="*/ 2139350 h 5878554"/>
              <a:gd name="connsiteX30" fmla="*/ 439947 w 5408762"/>
              <a:gd name="connsiteY30" fmla="*/ 2234241 h 5878554"/>
              <a:gd name="connsiteX31" fmla="*/ 569344 w 5408762"/>
              <a:gd name="connsiteY31" fmla="*/ 2311879 h 5878554"/>
              <a:gd name="connsiteX32" fmla="*/ 741872 w 5408762"/>
              <a:gd name="connsiteY32" fmla="*/ 2424022 h 5878554"/>
              <a:gd name="connsiteX33" fmla="*/ 905774 w 5408762"/>
              <a:gd name="connsiteY33" fmla="*/ 2596550 h 5878554"/>
              <a:gd name="connsiteX34" fmla="*/ 1052423 w 5408762"/>
              <a:gd name="connsiteY34" fmla="*/ 2777705 h 5878554"/>
              <a:gd name="connsiteX35" fmla="*/ 1242204 w 5408762"/>
              <a:gd name="connsiteY35" fmla="*/ 2941607 h 5878554"/>
              <a:gd name="connsiteX36" fmla="*/ 1440612 w 5408762"/>
              <a:gd name="connsiteY36" fmla="*/ 3122762 h 5878554"/>
              <a:gd name="connsiteX37" fmla="*/ 1587261 w 5408762"/>
              <a:gd name="connsiteY37" fmla="*/ 3329796 h 5878554"/>
              <a:gd name="connsiteX38" fmla="*/ 1690778 w 5408762"/>
              <a:gd name="connsiteY38" fmla="*/ 3536830 h 5878554"/>
              <a:gd name="connsiteX39" fmla="*/ 1863306 w 5408762"/>
              <a:gd name="connsiteY39" fmla="*/ 3674852 h 5878554"/>
              <a:gd name="connsiteX40" fmla="*/ 2027208 w 5408762"/>
              <a:gd name="connsiteY40" fmla="*/ 3838754 h 5878554"/>
              <a:gd name="connsiteX41" fmla="*/ 2225615 w 5408762"/>
              <a:gd name="connsiteY41" fmla="*/ 4063041 h 5878554"/>
              <a:gd name="connsiteX42" fmla="*/ 2355012 w 5408762"/>
              <a:gd name="connsiteY42" fmla="*/ 4192437 h 5878554"/>
              <a:gd name="connsiteX43" fmla="*/ 2467155 w 5408762"/>
              <a:gd name="connsiteY43" fmla="*/ 4356339 h 5878554"/>
              <a:gd name="connsiteX44" fmla="*/ 2700068 w 5408762"/>
              <a:gd name="connsiteY44" fmla="*/ 4520241 h 5878554"/>
              <a:gd name="connsiteX45" fmla="*/ 2846717 w 5408762"/>
              <a:gd name="connsiteY45" fmla="*/ 4684143 h 5878554"/>
              <a:gd name="connsiteX46" fmla="*/ 2924355 w 5408762"/>
              <a:gd name="connsiteY46" fmla="*/ 4882550 h 5878554"/>
              <a:gd name="connsiteX47" fmla="*/ 3079630 w 5408762"/>
              <a:gd name="connsiteY47" fmla="*/ 5046452 h 5878554"/>
              <a:gd name="connsiteX48" fmla="*/ 3398808 w 5408762"/>
              <a:gd name="connsiteY48" fmla="*/ 5201728 h 5878554"/>
              <a:gd name="connsiteX49" fmla="*/ 3605842 w 5408762"/>
              <a:gd name="connsiteY49" fmla="*/ 5374256 h 5878554"/>
              <a:gd name="connsiteX50" fmla="*/ 3743864 w 5408762"/>
              <a:gd name="connsiteY50" fmla="*/ 5538158 h 5878554"/>
              <a:gd name="connsiteX51" fmla="*/ 3812876 w 5408762"/>
              <a:gd name="connsiteY51" fmla="*/ 5702060 h 5878554"/>
              <a:gd name="connsiteX52" fmla="*/ 3959893 w 5408762"/>
              <a:gd name="connsiteY52" fmla="*/ 5878554 h 5878554"/>
              <a:gd name="connsiteX53" fmla="*/ 4076573 w 5408762"/>
              <a:gd name="connsiteY53" fmla="*/ 5792658 h 5878554"/>
              <a:gd name="connsiteX54" fmla="*/ 4114800 w 5408762"/>
              <a:gd name="connsiteY54" fmla="*/ 5615796 h 5878554"/>
              <a:gd name="connsiteX55" fmla="*/ 4218317 w 5408762"/>
              <a:gd name="connsiteY55" fmla="*/ 5158596 h 5878554"/>
              <a:gd name="connsiteX56" fmla="*/ 4278702 w 5408762"/>
              <a:gd name="connsiteY56" fmla="*/ 4968815 h 5878554"/>
              <a:gd name="connsiteX57" fmla="*/ 4330461 w 5408762"/>
              <a:gd name="connsiteY57" fmla="*/ 4839418 h 5878554"/>
              <a:gd name="connsiteX58" fmla="*/ 4433978 w 5408762"/>
              <a:gd name="connsiteY58" fmla="*/ 4684143 h 5878554"/>
              <a:gd name="connsiteX59" fmla="*/ 4692770 w 5408762"/>
              <a:gd name="connsiteY59" fmla="*/ 4546120 h 5878554"/>
              <a:gd name="connsiteX60" fmla="*/ 4891178 w 5408762"/>
              <a:gd name="connsiteY60" fmla="*/ 4468483 h 5878554"/>
              <a:gd name="connsiteX61" fmla="*/ 5141344 w 5408762"/>
              <a:gd name="connsiteY61" fmla="*/ 4330460 h 5878554"/>
              <a:gd name="connsiteX62" fmla="*/ 5296619 w 5408762"/>
              <a:gd name="connsiteY62" fmla="*/ 4209690 h 5878554"/>
              <a:gd name="connsiteX63" fmla="*/ 5408762 w 5408762"/>
              <a:gd name="connsiteY63" fmla="*/ 4226943 h 5878554"/>
              <a:gd name="connsiteX0" fmla="*/ 2943649 w 5408762"/>
              <a:gd name="connsiteY0" fmla="*/ 107368 h 5852675"/>
              <a:gd name="connsiteX1" fmla="*/ 2659477 w 5408762"/>
              <a:gd name="connsiteY1" fmla="*/ 241231 h 5852675"/>
              <a:gd name="connsiteX2" fmla="*/ 2674497 w 5408762"/>
              <a:gd name="connsiteY2" fmla="*/ 333349 h 5852675"/>
              <a:gd name="connsiteX3" fmla="*/ 1207698 w 5408762"/>
              <a:gd name="connsiteY3" fmla="*/ 0 h 5852675"/>
              <a:gd name="connsiteX4" fmla="*/ 1259457 w 5408762"/>
              <a:gd name="connsiteY4" fmla="*/ 86264 h 5852675"/>
              <a:gd name="connsiteX5" fmla="*/ 1199072 w 5408762"/>
              <a:gd name="connsiteY5" fmla="*/ 138022 h 5852675"/>
              <a:gd name="connsiteX6" fmla="*/ 1138687 w 5408762"/>
              <a:gd name="connsiteY6" fmla="*/ 198407 h 5852675"/>
              <a:gd name="connsiteX7" fmla="*/ 1052423 w 5408762"/>
              <a:gd name="connsiteY7" fmla="*/ 276045 h 5852675"/>
              <a:gd name="connsiteX8" fmla="*/ 923027 w 5408762"/>
              <a:gd name="connsiteY8" fmla="*/ 301924 h 5852675"/>
              <a:gd name="connsiteX9" fmla="*/ 871268 w 5408762"/>
              <a:gd name="connsiteY9" fmla="*/ 431321 h 5852675"/>
              <a:gd name="connsiteX10" fmla="*/ 785004 w 5408762"/>
              <a:gd name="connsiteY10" fmla="*/ 534838 h 5852675"/>
              <a:gd name="connsiteX11" fmla="*/ 750498 w 5408762"/>
              <a:gd name="connsiteY11" fmla="*/ 586596 h 5852675"/>
              <a:gd name="connsiteX12" fmla="*/ 690113 w 5408762"/>
              <a:gd name="connsiteY12" fmla="*/ 655607 h 5852675"/>
              <a:gd name="connsiteX13" fmla="*/ 707366 w 5408762"/>
              <a:gd name="connsiteY13" fmla="*/ 767751 h 5852675"/>
              <a:gd name="connsiteX14" fmla="*/ 681487 w 5408762"/>
              <a:gd name="connsiteY14" fmla="*/ 888521 h 5852675"/>
              <a:gd name="connsiteX15" fmla="*/ 672861 w 5408762"/>
              <a:gd name="connsiteY15" fmla="*/ 1026543 h 5852675"/>
              <a:gd name="connsiteX16" fmla="*/ 638355 w 5408762"/>
              <a:gd name="connsiteY16" fmla="*/ 1121434 h 5852675"/>
              <a:gd name="connsiteX17" fmla="*/ 586596 w 5408762"/>
              <a:gd name="connsiteY17" fmla="*/ 1147313 h 5852675"/>
              <a:gd name="connsiteX18" fmla="*/ 474453 w 5408762"/>
              <a:gd name="connsiteY18" fmla="*/ 1207698 h 5852675"/>
              <a:gd name="connsiteX19" fmla="*/ 388189 w 5408762"/>
              <a:gd name="connsiteY19" fmla="*/ 1276709 h 5852675"/>
              <a:gd name="connsiteX20" fmla="*/ 276046 w 5408762"/>
              <a:gd name="connsiteY20" fmla="*/ 1268083 h 5852675"/>
              <a:gd name="connsiteX21" fmla="*/ 232913 w 5408762"/>
              <a:gd name="connsiteY21" fmla="*/ 1285336 h 5852675"/>
              <a:gd name="connsiteX22" fmla="*/ 181155 w 5408762"/>
              <a:gd name="connsiteY22" fmla="*/ 1337094 h 5852675"/>
              <a:gd name="connsiteX23" fmla="*/ 207034 w 5408762"/>
              <a:gd name="connsiteY23" fmla="*/ 1466490 h 5852675"/>
              <a:gd name="connsiteX24" fmla="*/ 94891 w 5408762"/>
              <a:gd name="connsiteY24" fmla="*/ 1500996 h 5852675"/>
              <a:gd name="connsiteX25" fmla="*/ 43132 w 5408762"/>
              <a:gd name="connsiteY25" fmla="*/ 1518249 h 5852675"/>
              <a:gd name="connsiteX26" fmla="*/ 0 w 5408762"/>
              <a:gd name="connsiteY26" fmla="*/ 1639019 h 5852675"/>
              <a:gd name="connsiteX27" fmla="*/ 43132 w 5408762"/>
              <a:gd name="connsiteY27" fmla="*/ 1768415 h 5852675"/>
              <a:gd name="connsiteX28" fmla="*/ 86264 w 5408762"/>
              <a:gd name="connsiteY28" fmla="*/ 1837426 h 5852675"/>
              <a:gd name="connsiteX29" fmla="*/ 284672 w 5408762"/>
              <a:gd name="connsiteY29" fmla="*/ 2113471 h 5852675"/>
              <a:gd name="connsiteX30" fmla="*/ 439947 w 5408762"/>
              <a:gd name="connsiteY30" fmla="*/ 2208362 h 5852675"/>
              <a:gd name="connsiteX31" fmla="*/ 569344 w 5408762"/>
              <a:gd name="connsiteY31" fmla="*/ 2286000 h 5852675"/>
              <a:gd name="connsiteX32" fmla="*/ 741872 w 5408762"/>
              <a:gd name="connsiteY32" fmla="*/ 2398143 h 5852675"/>
              <a:gd name="connsiteX33" fmla="*/ 905774 w 5408762"/>
              <a:gd name="connsiteY33" fmla="*/ 2570671 h 5852675"/>
              <a:gd name="connsiteX34" fmla="*/ 1052423 w 5408762"/>
              <a:gd name="connsiteY34" fmla="*/ 2751826 h 5852675"/>
              <a:gd name="connsiteX35" fmla="*/ 1242204 w 5408762"/>
              <a:gd name="connsiteY35" fmla="*/ 2915728 h 5852675"/>
              <a:gd name="connsiteX36" fmla="*/ 1440612 w 5408762"/>
              <a:gd name="connsiteY36" fmla="*/ 3096883 h 5852675"/>
              <a:gd name="connsiteX37" fmla="*/ 1587261 w 5408762"/>
              <a:gd name="connsiteY37" fmla="*/ 3303917 h 5852675"/>
              <a:gd name="connsiteX38" fmla="*/ 1690778 w 5408762"/>
              <a:gd name="connsiteY38" fmla="*/ 3510951 h 5852675"/>
              <a:gd name="connsiteX39" fmla="*/ 1863306 w 5408762"/>
              <a:gd name="connsiteY39" fmla="*/ 3648973 h 5852675"/>
              <a:gd name="connsiteX40" fmla="*/ 2027208 w 5408762"/>
              <a:gd name="connsiteY40" fmla="*/ 3812875 h 5852675"/>
              <a:gd name="connsiteX41" fmla="*/ 2225615 w 5408762"/>
              <a:gd name="connsiteY41" fmla="*/ 4037162 h 5852675"/>
              <a:gd name="connsiteX42" fmla="*/ 2355012 w 5408762"/>
              <a:gd name="connsiteY42" fmla="*/ 4166558 h 5852675"/>
              <a:gd name="connsiteX43" fmla="*/ 2467155 w 5408762"/>
              <a:gd name="connsiteY43" fmla="*/ 4330460 h 5852675"/>
              <a:gd name="connsiteX44" fmla="*/ 2700068 w 5408762"/>
              <a:gd name="connsiteY44" fmla="*/ 4494362 h 5852675"/>
              <a:gd name="connsiteX45" fmla="*/ 2846717 w 5408762"/>
              <a:gd name="connsiteY45" fmla="*/ 4658264 h 5852675"/>
              <a:gd name="connsiteX46" fmla="*/ 2924355 w 5408762"/>
              <a:gd name="connsiteY46" fmla="*/ 4856671 h 5852675"/>
              <a:gd name="connsiteX47" fmla="*/ 3079630 w 5408762"/>
              <a:gd name="connsiteY47" fmla="*/ 5020573 h 5852675"/>
              <a:gd name="connsiteX48" fmla="*/ 3398808 w 5408762"/>
              <a:gd name="connsiteY48" fmla="*/ 5175849 h 5852675"/>
              <a:gd name="connsiteX49" fmla="*/ 3605842 w 5408762"/>
              <a:gd name="connsiteY49" fmla="*/ 5348377 h 5852675"/>
              <a:gd name="connsiteX50" fmla="*/ 3743864 w 5408762"/>
              <a:gd name="connsiteY50" fmla="*/ 5512279 h 5852675"/>
              <a:gd name="connsiteX51" fmla="*/ 3812876 w 5408762"/>
              <a:gd name="connsiteY51" fmla="*/ 5676181 h 5852675"/>
              <a:gd name="connsiteX52" fmla="*/ 3959893 w 5408762"/>
              <a:gd name="connsiteY52" fmla="*/ 5852675 h 5852675"/>
              <a:gd name="connsiteX53" fmla="*/ 4076573 w 5408762"/>
              <a:gd name="connsiteY53" fmla="*/ 5766779 h 5852675"/>
              <a:gd name="connsiteX54" fmla="*/ 4114800 w 5408762"/>
              <a:gd name="connsiteY54" fmla="*/ 5589917 h 5852675"/>
              <a:gd name="connsiteX55" fmla="*/ 4218317 w 5408762"/>
              <a:gd name="connsiteY55" fmla="*/ 5132717 h 5852675"/>
              <a:gd name="connsiteX56" fmla="*/ 4278702 w 5408762"/>
              <a:gd name="connsiteY56" fmla="*/ 4942936 h 5852675"/>
              <a:gd name="connsiteX57" fmla="*/ 4330461 w 5408762"/>
              <a:gd name="connsiteY57" fmla="*/ 4813539 h 5852675"/>
              <a:gd name="connsiteX58" fmla="*/ 4433978 w 5408762"/>
              <a:gd name="connsiteY58" fmla="*/ 4658264 h 5852675"/>
              <a:gd name="connsiteX59" fmla="*/ 4692770 w 5408762"/>
              <a:gd name="connsiteY59" fmla="*/ 4520241 h 5852675"/>
              <a:gd name="connsiteX60" fmla="*/ 4891178 w 5408762"/>
              <a:gd name="connsiteY60" fmla="*/ 4442604 h 5852675"/>
              <a:gd name="connsiteX61" fmla="*/ 5141344 w 5408762"/>
              <a:gd name="connsiteY61" fmla="*/ 4304581 h 5852675"/>
              <a:gd name="connsiteX62" fmla="*/ 5296619 w 5408762"/>
              <a:gd name="connsiteY62" fmla="*/ 4183811 h 5852675"/>
              <a:gd name="connsiteX63" fmla="*/ 5408762 w 5408762"/>
              <a:gd name="connsiteY63" fmla="*/ 4201064 h 5852675"/>
              <a:gd name="connsiteX0" fmla="*/ 2943649 w 5408762"/>
              <a:gd name="connsiteY0" fmla="*/ 21104 h 5766411"/>
              <a:gd name="connsiteX1" fmla="*/ 2659477 w 5408762"/>
              <a:gd name="connsiteY1" fmla="*/ 154967 h 5766411"/>
              <a:gd name="connsiteX2" fmla="*/ 2674497 w 5408762"/>
              <a:gd name="connsiteY2" fmla="*/ 247085 h 5766411"/>
              <a:gd name="connsiteX3" fmla="*/ 2548682 w 5408762"/>
              <a:gd name="connsiteY3" fmla="*/ 346444 h 5766411"/>
              <a:gd name="connsiteX4" fmla="*/ 1259457 w 5408762"/>
              <a:gd name="connsiteY4" fmla="*/ 0 h 5766411"/>
              <a:gd name="connsiteX5" fmla="*/ 1199072 w 5408762"/>
              <a:gd name="connsiteY5" fmla="*/ 51758 h 5766411"/>
              <a:gd name="connsiteX6" fmla="*/ 1138687 w 5408762"/>
              <a:gd name="connsiteY6" fmla="*/ 112143 h 5766411"/>
              <a:gd name="connsiteX7" fmla="*/ 1052423 w 5408762"/>
              <a:gd name="connsiteY7" fmla="*/ 189781 h 5766411"/>
              <a:gd name="connsiteX8" fmla="*/ 923027 w 5408762"/>
              <a:gd name="connsiteY8" fmla="*/ 215660 h 5766411"/>
              <a:gd name="connsiteX9" fmla="*/ 871268 w 5408762"/>
              <a:gd name="connsiteY9" fmla="*/ 345057 h 5766411"/>
              <a:gd name="connsiteX10" fmla="*/ 785004 w 5408762"/>
              <a:gd name="connsiteY10" fmla="*/ 448574 h 5766411"/>
              <a:gd name="connsiteX11" fmla="*/ 750498 w 5408762"/>
              <a:gd name="connsiteY11" fmla="*/ 500332 h 5766411"/>
              <a:gd name="connsiteX12" fmla="*/ 690113 w 5408762"/>
              <a:gd name="connsiteY12" fmla="*/ 569343 h 5766411"/>
              <a:gd name="connsiteX13" fmla="*/ 707366 w 5408762"/>
              <a:gd name="connsiteY13" fmla="*/ 681487 h 5766411"/>
              <a:gd name="connsiteX14" fmla="*/ 681487 w 5408762"/>
              <a:gd name="connsiteY14" fmla="*/ 802257 h 5766411"/>
              <a:gd name="connsiteX15" fmla="*/ 672861 w 5408762"/>
              <a:gd name="connsiteY15" fmla="*/ 940279 h 5766411"/>
              <a:gd name="connsiteX16" fmla="*/ 638355 w 5408762"/>
              <a:gd name="connsiteY16" fmla="*/ 1035170 h 5766411"/>
              <a:gd name="connsiteX17" fmla="*/ 586596 w 5408762"/>
              <a:gd name="connsiteY17" fmla="*/ 1061049 h 5766411"/>
              <a:gd name="connsiteX18" fmla="*/ 474453 w 5408762"/>
              <a:gd name="connsiteY18" fmla="*/ 1121434 h 5766411"/>
              <a:gd name="connsiteX19" fmla="*/ 388189 w 5408762"/>
              <a:gd name="connsiteY19" fmla="*/ 1190445 h 5766411"/>
              <a:gd name="connsiteX20" fmla="*/ 276046 w 5408762"/>
              <a:gd name="connsiteY20" fmla="*/ 1181819 h 5766411"/>
              <a:gd name="connsiteX21" fmla="*/ 232913 w 5408762"/>
              <a:gd name="connsiteY21" fmla="*/ 1199072 h 5766411"/>
              <a:gd name="connsiteX22" fmla="*/ 181155 w 5408762"/>
              <a:gd name="connsiteY22" fmla="*/ 1250830 h 5766411"/>
              <a:gd name="connsiteX23" fmla="*/ 207034 w 5408762"/>
              <a:gd name="connsiteY23" fmla="*/ 1380226 h 5766411"/>
              <a:gd name="connsiteX24" fmla="*/ 94891 w 5408762"/>
              <a:gd name="connsiteY24" fmla="*/ 1414732 h 5766411"/>
              <a:gd name="connsiteX25" fmla="*/ 43132 w 5408762"/>
              <a:gd name="connsiteY25" fmla="*/ 1431985 h 5766411"/>
              <a:gd name="connsiteX26" fmla="*/ 0 w 5408762"/>
              <a:gd name="connsiteY26" fmla="*/ 1552755 h 5766411"/>
              <a:gd name="connsiteX27" fmla="*/ 43132 w 5408762"/>
              <a:gd name="connsiteY27" fmla="*/ 1682151 h 5766411"/>
              <a:gd name="connsiteX28" fmla="*/ 86264 w 5408762"/>
              <a:gd name="connsiteY28" fmla="*/ 1751162 h 5766411"/>
              <a:gd name="connsiteX29" fmla="*/ 284672 w 5408762"/>
              <a:gd name="connsiteY29" fmla="*/ 2027207 h 5766411"/>
              <a:gd name="connsiteX30" fmla="*/ 439947 w 5408762"/>
              <a:gd name="connsiteY30" fmla="*/ 2122098 h 5766411"/>
              <a:gd name="connsiteX31" fmla="*/ 569344 w 5408762"/>
              <a:gd name="connsiteY31" fmla="*/ 2199736 h 5766411"/>
              <a:gd name="connsiteX32" fmla="*/ 741872 w 5408762"/>
              <a:gd name="connsiteY32" fmla="*/ 2311879 h 5766411"/>
              <a:gd name="connsiteX33" fmla="*/ 905774 w 5408762"/>
              <a:gd name="connsiteY33" fmla="*/ 2484407 h 5766411"/>
              <a:gd name="connsiteX34" fmla="*/ 1052423 w 5408762"/>
              <a:gd name="connsiteY34" fmla="*/ 2665562 h 5766411"/>
              <a:gd name="connsiteX35" fmla="*/ 1242204 w 5408762"/>
              <a:gd name="connsiteY35" fmla="*/ 2829464 h 5766411"/>
              <a:gd name="connsiteX36" fmla="*/ 1440612 w 5408762"/>
              <a:gd name="connsiteY36" fmla="*/ 3010619 h 5766411"/>
              <a:gd name="connsiteX37" fmla="*/ 1587261 w 5408762"/>
              <a:gd name="connsiteY37" fmla="*/ 3217653 h 5766411"/>
              <a:gd name="connsiteX38" fmla="*/ 1690778 w 5408762"/>
              <a:gd name="connsiteY38" fmla="*/ 3424687 h 5766411"/>
              <a:gd name="connsiteX39" fmla="*/ 1863306 w 5408762"/>
              <a:gd name="connsiteY39" fmla="*/ 3562709 h 5766411"/>
              <a:gd name="connsiteX40" fmla="*/ 2027208 w 5408762"/>
              <a:gd name="connsiteY40" fmla="*/ 3726611 h 5766411"/>
              <a:gd name="connsiteX41" fmla="*/ 2225615 w 5408762"/>
              <a:gd name="connsiteY41" fmla="*/ 3950898 h 5766411"/>
              <a:gd name="connsiteX42" fmla="*/ 2355012 w 5408762"/>
              <a:gd name="connsiteY42" fmla="*/ 4080294 h 5766411"/>
              <a:gd name="connsiteX43" fmla="*/ 2467155 w 5408762"/>
              <a:gd name="connsiteY43" fmla="*/ 4244196 h 5766411"/>
              <a:gd name="connsiteX44" fmla="*/ 2700068 w 5408762"/>
              <a:gd name="connsiteY44" fmla="*/ 4408098 h 5766411"/>
              <a:gd name="connsiteX45" fmla="*/ 2846717 w 5408762"/>
              <a:gd name="connsiteY45" fmla="*/ 4572000 h 5766411"/>
              <a:gd name="connsiteX46" fmla="*/ 2924355 w 5408762"/>
              <a:gd name="connsiteY46" fmla="*/ 4770407 h 5766411"/>
              <a:gd name="connsiteX47" fmla="*/ 3079630 w 5408762"/>
              <a:gd name="connsiteY47" fmla="*/ 4934309 h 5766411"/>
              <a:gd name="connsiteX48" fmla="*/ 3398808 w 5408762"/>
              <a:gd name="connsiteY48" fmla="*/ 5089585 h 5766411"/>
              <a:gd name="connsiteX49" fmla="*/ 3605842 w 5408762"/>
              <a:gd name="connsiteY49" fmla="*/ 5262113 h 5766411"/>
              <a:gd name="connsiteX50" fmla="*/ 3743864 w 5408762"/>
              <a:gd name="connsiteY50" fmla="*/ 5426015 h 5766411"/>
              <a:gd name="connsiteX51" fmla="*/ 3812876 w 5408762"/>
              <a:gd name="connsiteY51" fmla="*/ 5589917 h 5766411"/>
              <a:gd name="connsiteX52" fmla="*/ 3959893 w 5408762"/>
              <a:gd name="connsiteY52" fmla="*/ 5766411 h 5766411"/>
              <a:gd name="connsiteX53" fmla="*/ 4076573 w 5408762"/>
              <a:gd name="connsiteY53" fmla="*/ 5680515 h 5766411"/>
              <a:gd name="connsiteX54" fmla="*/ 4114800 w 5408762"/>
              <a:gd name="connsiteY54" fmla="*/ 5503653 h 5766411"/>
              <a:gd name="connsiteX55" fmla="*/ 4218317 w 5408762"/>
              <a:gd name="connsiteY55" fmla="*/ 5046453 h 5766411"/>
              <a:gd name="connsiteX56" fmla="*/ 4278702 w 5408762"/>
              <a:gd name="connsiteY56" fmla="*/ 4856672 h 5766411"/>
              <a:gd name="connsiteX57" fmla="*/ 4330461 w 5408762"/>
              <a:gd name="connsiteY57" fmla="*/ 4727275 h 5766411"/>
              <a:gd name="connsiteX58" fmla="*/ 4433978 w 5408762"/>
              <a:gd name="connsiteY58" fmla="*/ 4572000 h 5766411"/>
              <a:gd name="connsiteX59" fmla="*/ 4692770 w 5408762"/>
              <a:gd name="connsiteY59" fmla="*/ 4433977 h 5766411"/>
              <a:gd name="connsiteX60" fmla="*/ 4891178 w 5408762"/>
              <a:gd name="connsiteY60" fmla="*/ 4356340 h 5766411"/>
              <a:gd name="connsiteX61" fmla="*/ 5141344 w 5408762"/>
              <a:gd name="connsiteY61" fmla="*/ 4218317 h 5766411"/>
              <a:gd name="connsiteX62" fmla="*/ 5296619 w 5408762"/>
              <a:gd name="connsiteY62" fmla="*/ 4097547 h 5766411"/>
              <a:gd name="connsiteX63" fmla="*/ 5408762 w 5408762"/>
              <a:gd name="connsiteY63" fmla="*/ 4114800 h 5766411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1199072 w 5408762"/>
              <a:gd name="connsiteY5" fmla="*/ 30654 h 5745307"/>
              <a:gd name="connsiteX6" fmla="*/ 1138687 w 5408762"/>
              <a:gd name="connsiteY6" fmla="*/ 91039 h 5745307"/>
              <a:gd name="connsiteX7" fmla="*/ 1052423 w 5408762"/>
              <a:gd name="connsiteY7" fmla="*/ 168677 h 5745307"/>
              <a:gd name="connsiteX8" fmla="*/ 923027 w 5408762"/>
              <a:gd name="connsiteY8" fmla="*/ 194556 h 5745307"/>
              <a:gd name="connsiteX9" fmla="*/ 871268 w 5408762"/>
              <a:gd name="connsiteY9" fmla="*/ 323953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1138687 w 5408762"/>
              <a:gd name="connsiteY6" fmla="*/ 91039 h 5745307"/>
              <a:gd name="connsiteX7" fmla="*/ 1052423 w 5408762"/>
              <a:gd name="connsiteY7" fmla="*/ 168677 h 5745307"/>
              <a:gd name="connsiteX8" fmla="*/ 923027 w 5408762"/>
              <a:gd name="connsiteY8" fmla="*/ 194556 h 5745307"/>
              <a:gd name="connsiteX9" fmla="*/ 871268 w 5408762"/>
              <a:gd name="connsiteY9" fmla="*/ 323953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1052423 w 5408762"/>
              <a:gd name="connsiteY7" fmla="*/ 168677 h 5745307"/>
              <a:gd name="connsiteX8" fmla="*/ 923027 w 5408762"/>
              <a:gd name="connsiteY8" fmla="*/ 194556 h 5745307"/>
              <a:gd name="connsiteX9" fmla="*/ 871268 w 5408762"/>
              <a:gd name="connsiteY9" fmla="*/ 323953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923027 w 5408762"/>
              <a:gd name="connsiteY8" fmla="*/ 194556 h 5745307"/>
              <a:gd name="connsiteX9" fmla="*/ 871268 w 5408762"/>
              <a:gd name="connsiteY9" fmla="*/ 323953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871268 w 5408762"/>
              <a:gd name="connsiteY9" fmla="*/ 323953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785004 w 5408762"/>
              <a:gd name="connsiteY10" fmla="*/ 427470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750498 w 5408762"/>
              <a:gd name="connsiteY11" fmla="*/ 479228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690113 w 5408762"/>
              <a:gd name="connsiteY12" fmla="*/ 548239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707366 w 5408762"/>
              <a:gd name="connsiteY13" fmla="*/ 660383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681487 w 5408762"/>
              <a:gd name="connsiteY14" fmla="*/ 781153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672861 w 5408762"/>
              <a:gd name="connsiteY15" fmla="*/ 919175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638355 w 5408762"/>
              <a:gd name="connsiteY16" fmla="*/ 1014066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586596 w 5408762"/>
              <a:gd name="connsiteY17" fmla="*/ 1039945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474453 w 5408762"/>
              <a:gd name="connsiteY18" fmla="*/ 1100330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388189 w 5408762"/>
              <a:gd name="connsiteY19" fmla="*/ 1169341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276046 w 5408762"/>
              <a:gd name="connsiteY20" fmla="*/ 1160715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232913 w 5408762"/>
              <a:gd name="connsiteY21" fmla="*/ 1177968 h 5745307"/>
              <a:gd name="connsiteX22" fmla="*/ 181155 w 5408762"/>
              <a:gd name="connsiteY22" fmla="*/ 1229726 h 5745307"/>
              <a:gd name="connsiteX23" fmla="*/ 207034 w 5408762"/>
              <a:gd name="connsiteY23" fmla="*/ 1359122 h 5745307"/>
              <a:gd name="connsiteX24" fmla="*/ 94891 w 5408762"/>
              <a:gd name="connsiteY24" fmla="*/ 1393628 h 5745307"/>
              <a:gd name="connsiteX25" fmla="*/ 43132 w 5408762"/>
              <a:gd name="connsiteY25" fmla="*/ 1410881 h 5745307"/>
              <a:gd name="connsiteX26" fmla="*/ 0 w 5408762"/>
              <a:gd name="connsiteY26" fmla="*/ 1531651 h 5745307"/>
              <a:gd name="connsiteX27" fmla="*/ 43132 w 5408762"/>
              <a:gd name="connsiteY27" fmla="*/ 1661047 h 5745307"/>
              <a:gd name="connsiteX28" fmla="*/ 86264 w 5408762"/>
              <a:gd name="connsiteY28" fmla="*/ 1730058 h 5745307"/>
              <a:gd name="connsiteX29" fmla="*/ 284672 w 5408762"/>
              <a:gd name="connsiteY29" fmla="*/ 2006103 h 5745307"/>
              <a:gd name="connsiteX30" fmla="*/ 439947 w 5408762"/>
              <a:gd name="connsiteY30" fmla="*/ 2100994 h 5745307"/>
              <a:gd name="connsiteX31" fmla="*/ 569344 w 5408762"/>
              <a:gd name="connsiteY31" fmla="*/ 2178632 h 5745307"/>
              <a:gd name="connsiteX32" fmla="*/ 741872 w 5408762"/>
              <a:gd name="connsiteY32" fmla="*/ 2290775 h 5745307"/>
              <a:gd name="connsiteX33" fmla="*/ 905774 w 5408762"/>
              <a:gd name="connsiteY33" fmla="*/ 2463303 h 5745307"/>
              <a:gd name="connsiteX34" fmla="*/ 1052423 w 5408762"/>
              <a:gd name="connsiteY34" fmla="*/ 2644458 h 5745307"/>
              <a:gd name="connsiteX35" fmla="*/ 1242204 w 5408762"/>
              <a:gd name="connsiteY35" fmla="*/ 2808360 h 5745307"/>
              <a:gd name="connsiteX36" fmla="*/ 1440612 w 5408762"/>
              <a:gd name="connsiteY36" fmla="*/ 2989515 h 5745307"/>
              <a:gd name="connsiteX37" fmla="*/ 1587261 w 5408762"/>
              <a:gd name="connsiteY37" fmla="*/ 3196549 h 5745307"/>
              <a:gd name="connsiteX38" fmla="*/ 1690778 w 5408762"/>
              <a:gd name="connsiteY38" fmla="*/ 3403583 h 5745307"/>
              <a:gd name="connsiteX39" fmla="*/ 1863306 w 5408762"/>
              <a:gd name="connsiteY39" fmla="*/ 3541605 h 5745307"/>
              <a:gd name="connsiteX40" fmla="*/ 2027208 w 5408762"/>
              <a:gd name="connsiteY40" fmla="*/ 3705507 h 5745307"/>
              <a:gd name="connsiteX41" fmla="*/ 2225615 w 5408762"/>
              <a:gd name="connsiteY41" fmla="*/ 3929794 h 5745307"/>
              <a:gd name="connsiteX42" fmla="*/ 2355012 w 5408762"/>
              <a:gd name="connsiteY42" fmla="*/ 4059190 h 5745307"/>
              <a:gd name="connsiteX43" fmla="*/ 2467155 w 5408762"/>
              <a:gd name="connsiteY43" fmla="*/ 4223092 h 5745307"/>
              <a:gd name="connsiteX44" fmla="*/ 2700068 w 5408762"/>
              <a:gd name="connsiteY44" fmla="*/ 4386994 h 5745307"/>
              <a:gd name="connsiteX45" fmla="*/ 2846717 w 5408762"/>
              <a:gd name="connsiteY45" fmla="*/ 4550896 h 5745307"/>
              <a:gd name="connsiteX46" fmla="*/ 2924355 w 5408762"/>
              <a:gd name="connsiteY46" fmla="*/ 4749303 h 5745307"/>
              <a:gd name="connsiteX47" fmla="*/ 3079630 w 5408762"/>
              <a:gd name="connsiteY47" fmla="*/ 4913205 h 5745307"/>
              <a:gd name="connsiteX48" fmla="*/ 3398808 w 5408762"/>
              <a:gd name="connsiteY48" fmla="*/ 5068481 h 5745307"/>
              <a:gd name="connsiteX49" fmla="*/ 3605842 w 5408762"/>
              <a:gd name="connsiteY49" fmla="*/ 5241009 h 5745307"/>
              <a:gd name="connsiteX50" fmla="*/ 3743864 w 5408762"/>
              <a:gd name="connsiteY50" fmla="*/ 5404911 h 5745307"/>
              <a:gd name="connsiteX51" fmla="*/ 3812876 w 5408762"/>
              <a:gd name="connsiteY51" fmla="*/ 5568813 h 5745307"/>
              <a:gd name="connsiteX52" fmla="*/ 3959893 w 5408762"/>
              <a:gd name="connsiteY52" fmla="*/ 5745307 h 5745307"/>
              <a:gd name="connsiteX53" fmla="*/ 4076573 w 5408762"/>
              <a:gd name="connsiteY53" fmla="*/ 5659411 h 5745307"/>
              <a:gd name="connsiteX54" fmla="*/ 4114800 w 5408762"/>
              <a:gd name="connsiteY54" fmla="*/ 5482549 h 5745307"/>
              <a:gd name="connsiteX55" fmla="*/ 4218317 w 5408762"/>
              <a:gd name="connsiteY55" fmla="*/ 5025349 h 5745307"/>
              <a:gd name="connsiteX56" fmla="*/ 4278702 w 5408762"/>
              <a:gd name="connsiteY56" fmla="*/ 4835568 h 5745307"/>
              <a:gd name="connsiteX57" fmla="*/ 4330461 w 5408762"/>
              <a:gd name="connsiteY57" fmla="*/ 4706171 h 5745307"/>
              <a:gd name="connsiteX58" fmla="*/ 4433978 w 5408762"/>
              <a:gd name="connsiteY58" fmla="*/ 4550896 h 5745307"/>
              <a:gd name="connsiteX59" fmla="*/ 4692770 w 5408762"/>
              <a:gd name="connsiteY59" fmla="*/ 4412873 h 5745307"/>
              <a:gd name="connsiteX60" fmla="*/ 4891178 w 5408762"/>
              <a:gd name="connsiteY60" fmla="*/ 4335236 h 5745307"/>
              <a:gd name="connsiteX61" fmla="*/ 5141344 w 5408762"/>
              <a:gd name="connsiteY61" fmla="*/ 4197213 h 5745307"/>
              <a:gd name="connsiteX62" fmla="*/ 5296619 w 5408762"/>
              <a:gd name="connsiteY62" fmla="*/ 4076443 h 5745307"/>
              <a:gd name="connsiteX63" fmla="*/ 5408762 w 5408762"/>
              <a:gd name="connsiteY63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181155 w 5408762"/>
              <a:gd name="connsiteY21" fmla="*/ 1229726 h 5745307"/>
              <a:gd name="connsiteX22" fmla="*/ 207034 w 5408762"/>
              <a:gd name="connsiteY22" fmla="*/ 1359122 h 5745307"/>
              <a:gd name="connsiteX23" fmla="*/ 94891 w 5408762"/>
              <a:gd name="connsiteY23" fmla="*/ 1393628 h 5745307"/>
              <a:gd name="connsiteX24" fmla="*/ 43132 w 5408762"/>
              <a:gd name="connsiteY24" fmla="*/ 1410881 h 5745307"/>
              <a:gd name="connsiteX25" fmla="*/ 0 w 5408762"/>
              <a:gd name="connsiteY25" fmla="*/ 1531651 h 5745307"/>
              <a:gd name="connsiteX26" fmla="*/ 43132 w 5408762"/>
              <a:gd name="connsiteY26" fmla="*/ 1661047 h 5745307"/>
              <a:gd name="connsiteX27" fmla="*/ 86264 w 5408762"/>
              <a:gd name="connsiteY27" fmla="*/ 1730058 h 5745307"/>
              <a:gd name="connsiteX28" fmla="*/ 284672 w 5408762"/>
              <a:gd name="connsiteY28" fmla="*/ 2006103 h 5745307"/>
              <a:gd name="connsiteX29" fmla="*/ 439947 w 5408762"/>
              <a:gd name="connsiteY29" fmla="*/ 2100994 h 5745307"/>
              <a:gd name="connsiteX30" fmla="*/ 569344 w 5408762"/>
              <a:gd name="connsiteY30" fmla="*/ 2178632 h 5745307"/>
              <a:gd name="connsiteX31" fmla="*/ 741872 w 5408762"/>
              <a:gd name="connsiteY31" fmla="*/ 2290775 h 5745307"/>
              <a:gd name="connsiteX32" fmla="*/ 905774 w 5408762"/>
              <a:gd name="connsiteY32" fmla="*/ 2463303 h 5745307"/>
              <a:gd name="connsiteX33" fmla="*/ 1052423 w 5408762"/>
              <a:gd name="connsiteY33" fmla="*/ 2644458 h 5745307"/>
              <a:gd name="connsiteX34" fmla="*/ 1242204 w 5408762"/>
              <a:gd name="connsiteY34" fmla="*/ 2808360 h 5745307"/>
              <a:gd name="connsiteX35" fmla="*/ 1440612 w 5408762"/>
              <a:gd name="connsiteY35" fmla="*/ 2989515 h 5745307"/>
              <a:gd name="connsiteX36" fmla="*/ 1587261 w 5408762"/>
              <a:gd name="connsiteY36" fmla="*/ 3196549 h 5745307"/>
              <a:gd name="connsiteX37" fmla="*/ 1690778 w 5408762"/>
              <a:gd name="connsiteY37" fmla="*/ 3403583 h 5745307"/>
              <a:gd name="connsiteX38" fmla="*/ 1863306 w 5408762"/>
              <a:gd name="connsiteY38" fmla="*/ 3541605 h 5745307"/>
              <a:gd name="connsiteX39" fmla="*/ 2027208 w 5408762"/>
              <a:gd name="connsiteY39" fmla="*/ 3705507 h 5745307"/>
              <a:gd name="connsiteX40" fmla="*/ 2225615 w 5408762"/>
              <a:gd name="connsiteY40" fmla="*/ 3929794 h 5745307"/>
              <a:gd name="connsiteX41" fmla="*/ 2355012 w 5408762"/>
              <a:gd name="connsiteY41" fmla="*/ 4059190 h 5745307"/>
              <a:gd name="connsiteX42" fmla="*/ 2467155 w 5408762"/>
              <a:gd name="connsiteY42" fmla="*/ 4223092 h 5745307"/>
              <a:gd name="connsiteX43" fmla="*/ 2700068 w 5408762"/>
              <a:gd name="connsiteY43" fmla="*/ 4386994 h 5745307"/>
              <a:gd name="connsiteX44" fmla="*/ 2846717 w 5408762"/>
              <a:gd name="connsiteY44" fmla="*/ 4550896 h 5745307"/>
              <a:gd name="connsiteX45" fmla="*/ 2924355 w 5408762"/>
              <a:gd name="connsiteY45" fmla="*/ 4749303 h 5745307"/>
              <a:gd name="connsiteX46" fmla="*/ 3079630 w 5408762"/>
              <a:gd name="connsiteY46" fmla="*/ 4913205 h 5745307"/>
              <a:gd name="connsiteX47" fmla="*/ 3398808 w 5408762"/>
              <a:gd name="connsiteY47" fmla="*/ 5068481 h 5745307"/>
              <a:gd name="connsiteX48" fmla="*/ 3605842 w 5408762"/>
              <a:gd name="connsiteY48" fmla="*/ 5241009 h 5745307"/>
              <a:gd name="connsiteX49" fmla="*/ 3743864 w 5408762"/>
              <a:gd name="connsiteY49" fmla="*/ 5404911 h 5745307"/>
              <a:gd name="connsiteX50" fmla="*/ 3812876 w 5408762"/>
              <a:gd name="connsiteY50" fmla="*/ 5568813 h 5745307"/>
              <a:gd name="connsiteX51" fmla="*/ 3959893 w 5408762"/>
              <a:gd name="connsiteY51" fmla="*/ 5745307 h 5745307"/>
              <a:gd name="connsiteX52" fmla="*/ 4076573 w 5408762"/>
              <a:gd name="connsiteY52" fmla="*/ 5659411 h 5745307"/>
              <a:gd name="connsiteX53" fmla="*/ 4114800 w 5408762"/>
              <a:gd name="connsiteY53" fmla="*/ 5482549 h 5745307"/>
              <a:gd name="connsiteX54" fmla="*/ 4218317 w 5408762"/>
              <a:gd name="connsiteY54" fmla="*/ 5025349 h 5745307"/>
              <a:gd name="connsiteX55" fmla="*/ 4278702 w 5408762"/>
              <a:gd name="connsiteY55" fmla="*/ 4835568 h 5745307"/>
              <a:gd name="connsiteX56" fmla="*/ 4330461 w 5408762"/>
              <a:gd name="connsiteY56" fmla="*/ 4706171 h 5745307"/>
              <a:gd name="connsiteX57" fmla="*/ 4433978 w 5408762"/>
              <a:gd name="connsiteY57" fmla="*/ 4550896 h 5745307"/>
              <a:gd name="connsiteX58" fmla="*/ 4692770 w 5408762"/>
              <a:gd name="connsiteY58" fmla="*/ 4412873 h 5745307"/>
              <a:gd name="connsiteX59" fmla="*/ 4891178 w 5408762"/>
              <a:gd name="connsiteY59" fmla="*/ 4335236 h 5745307"/>
              <a:gd name="connsiteX60" fmla="*/ 5141344 w 5408762"/>
              <a:gd name="connsiteY60" fmla="*/ 4197213 h 5745307"/>
              <a:gd name="connsiteX61" fmla="*/ 5296619 w 5408762"/>
              <a:gd name="connsiteY61" fmla="*/ 4076443 h 5745307"/>
              <a:gd name="connsiteX62" fmla="*/ 5408762 w 5408762"/>
              <a:gd name="connsiteY62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207034 w 5408762"/>
              <a:gd name="connsiteY21" fmla="*/ 1359122 h 5745307"/>
              <a:gd name="connsiteX22" fmla="*/ 94891 w 5408762"/>
              <a:gd name="connsiteY22" fmla="*/ 1393628 h 5745307"/>
              <a:gd name="connsiteX23" fmla="*/ 43132 w 5408762"/>
              <a:gd name="connsiteY23" fmla="*/ 1410881 h 5745307"/>
              <a:gd name="connsiteX24" fmla="*/ 0 w 5408762"/>
              <a:gd name="connsiteY24" fmla="*/ 1531651 h 5745307"/>
              <a:gd name="connsiteX25" fmla="*/ 43132 w 5408762"/>
              <a:gd name="connsiteY25" fmla="*/ 1661047 h 5745307"/>
              <a:gd name="connsiteX26" fmla="*/ 86264 w 5408762"/>
              <a:gd name="connsiteY26" fmla="*/ 1730058 h 5745307"/>
              <a:gd name="connsiteX27" fmla="*/ 284672 w 5408762"/>
              <a:gd name="connsiteY27" fmla="*/ 2006103 h 5745307"/>
              <a:gd name="connsiteX28" fmla="*/ 439947 w 5408762"/>
              <a:gd name="connsiteY28" fmla="*/ 2100994 h 5745307"/>
              <a:gd name="connsiteX29" fmla="*/ 569344 w 5408762"/>
              <a:gd name="connsiteY29" fmla="*/ 2178632 h 5745307"/>
              <a:gd name="connsiteX30" fmla="*/ 741872 w 5408762"/>
              <a:gd name="connsiteY30" fmla="*/ 2290775 h 5745307"/>
              <a:gd name="connsiteX31" fmla="*/ 905774 w 5408762"/>
              <a:gd name="connsiteY31" fmla="*/ 2463303 h 5745307"/>
              <a:gd name="connsiteX32" fmla="*/ 1052423 w 5408762"/>
              <a:gd name="connsiteY32" fmla="*/ 2644458 h 5745307"/>
              <a:gd name="connsiteX33" fmla="*/ 1242204 w 5408762"/>
              <a:gd name="connsiteY33" fmla="*/ 2808360 h 5745307"/>
              <a:gd name="connsiteX34" fmla="*/ 1440612 w 5408762"/>
              <a:gd name="connsiteY34" fmla="*/ 2989515 h 5745307"/>
              <a:gd name="connsiteX35" fmla="*/ 1587261 w 5408762"/>
              <a:gd name="connsiteY35" fmla="*/ 3196549 h 5745307"/>
              <a:gd name="connsiteX36" fmla="*/ 1690778 w 5408762"/>
              <a:gd name="connsiteY36" fmla="*/ 3403583 h 5745307"/>
              <a:gd name="connsiteX37" fmla="*/ 1863306 w 5408762"/>
              <a:gd name="connsiteY37" fmla="*/ 3541605 h 5745307"/>
              <a:gd name="connsiteX38" fmla="*/ 2027208 w 5408762"/>
              <a:gd name="connsiteY38" fmla="*/ 3705507 h 5745307"/>
              <a:gd name="connsiteX39" fmla="*/ 2225615 w 5408762"/>
              <a:gd name="connsiteY39" fmla="*/ 3929794 h 5745307"/>
              <a:gd name="connsiteX40" fmla="*/ 2355012 w 5408762"/>
              <a:gd name="connsiteY40" fmla="*/ 4059190 h 5745307"/>
              <a:gd name="connsiteX41" fmla="*/ 2467155 w 5408762"/>
              <a:gd name="connsiteY41" fmla="*/ 4223092 h 5745307"/>
              <a:gd name="connsiteX42" fmla="*/ 2700068 w 5408762"/>
              <a:gd name="connsiteY42" fmla="*/ 4386994 h 5745307"/>
              <a:gd name="connsiteX43" fmla="*/ 2846717 w 5408762"/>
              <a:gd name="connsiteY43" fmla="*/ 4550896 h 5745307"/>
              <a:gd name="connsiteX44" fmla="*/ 2924355 w 5408762"/>
              <a:gd name="connsiteY44" fmla="*/ 4749303 h 5745307"/>
              <a:gd name="connsiteX45" fmla="*/ 3079630 w 5408762"/>
              <a:gd name="connsiteY45" fmla="*/ 4913205 h 5745307"/>
              <a:gd name="connsiteX46" fmla="*/ 3398808 w 5408762"/>
              <a:gd name="connsiteY46" fmla="*/ 5068481 h 5745307"/>
              <a:gd name="connsiteX47" fmla="*/ 3605842 w 5408762"/>
              <a:gd name="connsiteY47" fmla="*/ 5241009 h 5745307"/>
              <a:gd name="connsiteX48" fmla="*/ 3743864 w 5408762"/>
              <a:gd name="connsiteY48" fmla="*/ 5404911 h 5745307"/>
              <a:gd name="connsiteX49" fmla="*/ 3812876 w 5408762"/>
              <a:gd name="connsiteY49" fmla="*/ 5568813 h 5745307"/>
              <a:gd name="connsiteX50" fmla="*/ 3959893 w 5408762"/>
              <a:gd name="connsiteY50" fmla="*/ 5745307 h 5745307"/>
              <a:gd name="connsiteX51" fmla="*/ 4076573 w 5408762"/>
              <a:gd name="connsiteY51" fmla="*/ 5659411 h 5745307"/>
              <a:gd name="connsiteX52" fmla="*/ 4114800 w 5408762"/>
              <a:gd name="connsiteY52" fmla="*/ 5482549 h 5745307"/>
              <a:gd name="connsiteX53" fmla="*/ 4218317 w 5408762"/>
              <a:gd name="connsiteY53" fmla="*/ 5025349 h 5745307"/>
              <a:gd name="connsiteX54" fmla="*/ 4278702 w 5408762"/>
              <a:gd name="connsiteY54" fmla="*/ 4835568 h 5745307"/>
              <a:gd name="connsiteX55" fmla="*/ 4330461 w 5408762"/>
              <a:gd name="connsiteY55" fmla="*/ 4706171 h 5745307"/>
              <a:gd name="connsiteX56" fmla="*/ 4433978 w 5408762"/>
              <a:gd name="connsiteY56" fmla="*/ 4550896 h 5745307"/>
              <a:gd name="connsiteX57" fmla="*/ 4692770 w 5408762"/>
              <a:gd name="connsiteY57" fmla="*/ 4412873 h 5745307"/>
              <a:gd name="connsiteX58" fmla="*/ 4891178 w 5408762"/>
              <a:gd name="connsiteY58" fmla="*/ 4335236 h 5745307"/>
              <a:gd name="connsiteX59" fmla="*/ 5141344 w 5408762"/>
              <a:gd name="connsiteY59" fmla="*/ 4197213 h 5745307"/>
              <a:gd name="connsiteX60" fmla="*/ 5296619 w 5408762"/>
              <a:gd name="connsiteY60" fmla="*/ 4076443 h 5745307"/>
              <a:gd name="connsiteX61" fmla="*/ 5408762 w 5408762"/>
              <a:gd name="connsiteY61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94891 w 5408762"/>
              <a:gd name="connsiteY21" fmla="*/ 1393628 h 5745307"/>
              <a:gd name="connsiteX22" fmla="*/ 43132 w 5408762"/>
              <a:gd name="connsiteY22" fmla="*/ 1410881 h 5745307"/>
              <a:gd name="connsiteX23" fmla="*/ 0 w 5408762"/>
              <a:gd name="connsiteY23" fmla="*/ 1531651 h 5745307"/>
              <a:gd name="connsiteX24" fmla="*/ 43132 w 5408762"/>
              <a:gd name="connsiteY24" fmla="*/ 1661047 h 5745307"/>
              <a:gd name="connsiteX25" fmla="*/ 86264 w 5408762"/>
              <a:gd name="connsiteY25" fmla="*/ 1730058 h 5745307"/>
              <a:gd name="connsiteX26" fmla="*/ 284672 w 5408762"/>
              <a:gd name="connsiteY26" fmla="*/ 2006103 h 5745307"/>
              <a:gd name="connsiteX27" fmla="*/ 439947 w 5408762"/>
              <a:gd name="connsiteY27" fmla="*/ 2100994 h 5745307"/>
              <a:gd name="connsiteX28" fmla="*/ 569344 w 5408762"/>
              <a:gd name="connsiteY28" fmla="*/ 2178632 h 5745307"/>
              <a:gd name="connsiteX29" fmla="*/ 741872 w 5408762"/>
              <a:gd name="connsiteY29" fmla="*/ 2290775 h 5745307"/>
              <a:gd name="connsiteX30" fmla="*/ 905774 w 5408762"/>
              <a:gd name="connsiteY30" fmla="*/ 2463303 h 5745307"/>
              <a:gd name="connsiteX31" fmla="*/ 1052423 w 5408762"/>
              <a:gd name="connsiteY31" fmla="*/ 2644458 h 5745307"/>
              <a:gd name="connsiteX32" fmla="*/ 1242204 w 5408762"/>
              <a:gd name="connsiteY32" fmla="*/ 2808360 h 5745307"/>
              <a:gd name="connsiteX33" fmla="*/ 1440612 w 5408762"/>
              <a:gd name="connsiteY33" fmla="*/ 2989515 h 5745307"/>
              <a:gd name="connsiteX34" fmla="*/ 1587261 w 5408762"/>
              <a:gd name="connsiteY34" fmla="*/ 3196549 h 5745307"/>
              <a:gd name="connsiteX35" fmla="*/ 1690778 w 5408762"/>
              <a:gd name="connsiteY35" fmla="*/ 3403583 h 5745307"/>
              <a:gd name="connsiteX36" fmla="*/ 1863306 w 5408762"/>
              <a:gd name="connsiteY36" fmla="*/ 3541605 h 5745307"/>
              <a:gd name="connsiteX37" fmla="*/ 2027208 w 5408762"/>
              <a:gd name="connsiteY37" fmla="*/ 3705507 h 5745307"/>
              <a:gd name="connsiteX38" fmla="*/ 2225615 w 5408762"/>
              <a:gd name="connsiteY38" fmla="*/ 3929794 h 5745307"/>
              <a:gd name="connsiteX39" fmla="*/ 2355012 w 5408762"/>
              <a:gd name="connsiteY39" fmla="*/ 4059190 h 5745307"/>
              <a:gd name="connsiteX40" fmla="*/ 2467155 w 5408762"/>
              <a:gd name="connsiteY40" fmla="*/ 4223092 h 5745307"/>
              <a:gd name="connsiteX41" fmla="*/ 2700068 w 5408762"/>
              <a:gd name="connsiteY41" fmla="*/ 4386994 h 5745307"/>
              <a:gd name="connsiteX42" fmla="*/ 2846717 w 5408762"/>
              <a:gd name="connsiteY42" fmla="*/ 4550896 h 5745307"/>
              <a:gd name="connsiteX43" fmla="*/ 2924355 w 5408762"/>
              <a:gd name="connsiteY43" fmla="*/ 4749303 h 5745307"/>
              <a:gd name="connsiteX44" fmla="*/ 3079630 w 5408762"/>
              <a:gd name="connsiteY44" fmla="*/ 4913205 h 5745307"/>
              <a:gd name="connsiteX45" fmla="*/ 3398808 w 5408762"/>
              <a:gd name="connsiteY45" fmla="*/ 5068481 h 5745307"/>
              <a:gd name="connsiteX46" fmla="*/ 3605842 w 5408762"/>
              <a:gd name="connsiteY46" fmla="*/ 5241009 h 5745307"/>
              <a:gd name="connsiteX47" fmla="*/ 3743864 w 5408762"/>
              <a:gd name="connsiteY47" fmla="*/ 5404911 h 5745307"/>
              <a:gd name="connsiteX48" fmla="*/ 3812876 w 5408762"/>
              <a:gd name="connsiteY48" fmla="*/ 5568813 h 5745307"/>
              <a:gd name="connsiteX49" fmla="*/ 3959893 w 5408762"/>
              <a:gd name="connsiteY49" fmla="*/ 5745307 h 5745307"/>
              <a:gd name="connsiteX50" fmla="*/ 4076573 w 5408762"/>
              <a:gd name="connsiteY50" fmla="*/ 5659411 h 5745307"/>
              <a:gd name="connsiteX51" fmla="*/ 4114800 w 5408762"/>
              <a:gd name="connsiteY51" fmla="*/ 5482549 h 5745307"/>
              <a:gd name="connsiteX52" fmla="*/ 4218317 w 5408762"/>
              <a:gd name="connsiteY52" fmla="*/ 5025349 h 5745307"/>
              <a:gd name="connsiteX53" fmla="*/ 4278702 w 5408762"/>
              <a:gd name="connsiteY53" fmla="*/ 4835568 h 5745307"/>
              <a:gd name="connsiteX54" fmla="*/ 4330461 w 5408762"/>
              <a:gd name="connsiteY54" fmla="*/ 4706171 h 5745307"/>
              <a:gd name="connsiteX55" fmla="*/ 4433978 w 5408762"/>
              <a:gd name="connsiteY55" fmla="*/ 4550896 h 5745307"/>
              <a:gd name="connsiteX56" fmla="*/ 4692770 w 5408762"/>
              <a:gd name="connsiteY56" fmla="*/ 4412873 h 5745307"/>
              <a:gd name="connsiteX57" fmla="*/ 4891178 w 5408762"/>
              <a:gd name="connsiteY57" fmla="*/ 4335236 h 5745307"/>
              <a:gd name="connsiteX58" fmla="*/ 5141344 w 5408762"/>
              <a:gd name="connsiteY58" fmla="*/ 4197213 h 5745307"/>
              <a:gd name="connsiteX59" fmla="*/ 5296619 w 5408762"/>
              <a:gd name="connsiteY59" fmla="*/ 4076443 h 5745307"/>
              <a:gd name="connsiteX60" fmla="*/ 5408762 w 5408762"/>
              <a:gd name="connsiteY60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43132 w 5408762"/>
              <a:gd name="connsiteY21" fmla="*/ 1410881 h 5745307"/>
              <a:gd name="connsiteX22" fmla="*/ 0 w 5408762"/>
              <a:gd name="connsiteY22" fmla="*/ 1531651 h 5745307"/>
              <a:gd name="connsiteX23" fmla="*/ 43132 w 5408762"/>
              <a:gd name="connsiteY23" fmla="*/ 1661047 h 5745307"/>
              <a:gd name="connsiteX24" fmla="*/ 86264 w 5408762"/>
              <a:gd name="connsiteY24" fmla="*/ 1730058 h 5745307"/>
              <a:gd name="connsiteX25" fmla="*/ 284672 w 5408762"/>
              <a:gd name="connsiteY25" fmla="*/ 2006103 h 5745307"/>
              <a:gd name="connsiteX26" fmla="*/ 439947 w 5408762"/>
              <a:gd name="connsiteY26" fmla="*/ 2100994 h 5745307"/>
              <a:gd name="connsiteX27" fmla="*/ 569344 w 5408762"/>
              <a:gd name="connsiteY27" fmla="*/ 2178632 h 5745307"/>
              <a:gd name="connsiteX28" fmla="*/ 741872 w 5408762"/>
              <a:gd name="connsiteY28" fmla="*/ 2290775 h 5745307"/>
              <a:gd name="connsiteX29" fmla="*/ 905774 w 5408762"/>
              <a:gd name="connsiteY29" fmla="*/ 2463303 h 5745307"/>
              <a:gd name="connsiteX30" fmla="*/ 1052423 w 5408762"/>
              <a:gd name="connsiteY30" fmla="*/ 2644458 h 5745307"/>
              <a:gd name="connsiteX31" fmla="*/ 1242204 w 5408762"/>
              <a:gd name="connsiteY31" fmla="*/ 2808360 h 5745307"/>
              <a:gd name="connsiteX32" fmla="*/ 1440612 w 5408762"/>
              <a:gd name="connsiteY32" fmla="*/ 2989515 h 5745307"/>
              <a:gd name="connsiteX33" fmla="*/ 1587261 w 5408762"/>
              <a:gd name="connsiteY33" fmla="*/ 3196549 h 5745307"/>
              <a:gd name="connsiteX34" fmla="*/ 1690778 w 5408762"/>
              <a:gd name="connsiteY34" fmla="*/ 3403583 h 5745307"/>
              <a:gd name="connsiteX35" fmla="*/ 1863306 w 5408762"/>
              <a:gd name="connsiteY35" fmla="*/ 3541605 h 5745307"/>
              <a:gd name="connsiteX36" fmla="*/ 2027208 w 5408762"/>
              <a:gd name="connsiteY36" fmla="*/ 3705507 h 5745307"/>
              <a:gd name="connsiteX37" fmla="*/ 2225615 w 5408762"/>
              <a:gd name="connsiteY37" fmla="*/ 3929794 h 5745307"/>
              <a:gd name="connsiteX38" fmla="*/ 2355012 w 5408762"/>
              <a:gd name="connsiteY38" fmla="*/ 4059190 h 5745307"/>
              <a:gd name="connsiteX39" fmla="*/ 2467155 w 5408762"/>
              <a:gd name="connsiteY39" fmla="*/ 4223092 h 5745307"/>
              <a:gd name="connsiteX40" fmla="*/ 2700068 w 5408762"/>
              <a:gd name="connsiteY40" fmla="*/ 4386994 h 5745307"/>
              <a:gd name="connsiteX41" fmla="*/ 2846717 w 5408762"/>
              <a:gd name="connsiteY41" fmla="*/ 4550896 h 5745307"/>
              <a:gd name="connsiteX42" fmla="*/ 2924355 w 5408762"/>
              <a:gd name="connsiteY42" fmla="*/ 4749303 h 5745307"/>
              <a:gd name="connsiteX43" fmla="*/ 3079630 w 5408762"/>
              <a:gd name="connsiteY43" fmla="*/ 4913205 h 5745307"/>
              <a:gd name="connsiteX44" fmla="*/ 3398808 w 5408762"/>
              <a:gd name="connsiteY44" fmla="*/ 5068481 h 5745307"/>
              <a:gd name="connsiteX45" fmla="*/ 3605842 w 5408762"/>
              <a:gd name="connsiteY45" fmla="*/ 5241009 h 5745307"/>
              <a:gd name="connsiteX46" fmla="*/ 3743864 w 5408762"/>
              <a:gd name="connsiteY46" fmla="*/ 5404911 h 5745307"/>
              <a:gd name="connsiteX47" fmla="*/ 3812876 w 5408762"/>
              <a:gd name="connsiteY47" fmla="*/ 5568813 h 5745307"/>
              <a:gd name="connsiteX48" fmla="*/ 3959893 w 5408762"/>
              <a:gd name="connsiteY48" fmla="*/ 5745307 h 5745307"/>
              <a:gd name="connsiteX49" fmla="*/ 4076573 w 5408762"/>
              <a:gd name="connsiteY49" fmla="*/ 5659411 h 5745307"/>
              <a:gd name="connsiteX50" fmla="*/ 4114800 w 5408762"/>
              <a:gd name="connsiteY50" fmla="*/ 5482549 h 5745307"/>
              <a:gd name="connsiteX51" fmla="*/ 4218317 w 5408762"/>
              <a:gd name="connsiteY51" fmla="*/ 5025349 h 5745307"/>
              <a:gd name="connsiteX52" fmla="*/ 4278702 w 5408762"/>
              <a:gd name="connsiteY52" fmla="*/ 4835568 h 5745307"/>
              <a:gd name="connsiteX53" fmla="*/ 4330461 w 5408762"/>
              <a:gd name="connsiteY53" fmla="*/ 4706171 h 5745307"/>
              <a:gd name="connsiteX54" fmla="*/ 4433978 w 5408762"/>
              <a:gd name="connsiteY54" fmla="*/ 4550896 h 5745307"/>
              <a:gd name="connsiteX55" fmla="*/ 4692770 w 5408762"/>
              <a:gd name="connsiteY55" fmla="*/ 4412873 h 5745307"/>
              <a:gd name="connsiteX56" fmla="*/ 4891178 w 5408762"/>
              <a:gd name="connsiteY56" fmla="*/ 4335236 h 5745307"/>
              <a:gd name="connsiteX57" fmla="*/ 5141344 w 5408762"/>
              <a:gd name="connsiteY57" fmla="*/ 4197213 h 5745307"/>
              <a:gd name="connsiteX58" fmla="*/ 5296619 w 5408762"/>
              <a:gd name="connsiteY58" fmla="*/ 4076443 h 5745307"/>
              <a:gd name="connsiteX59" fmla="*/ 5408762 w 5408762"/>
              <a:gd name="connsiteY59" fmla="*/ 4093696 h 5745307"/>
              <a:gd name="connsiteX0" fmla="*/ 2943649 w 5408762"/>
              <a:gd name="connsiteY0" fmla="*/ 0 h 5745307"/>
              <a:gd name="connsiteX1" fmla="*/ 2659477 w 5408762"/>
              <a:gd name="connsiteY1" fmla="*/ 133863 h 5745307"/>
              <a:gd name="connsiteX2" fmla="*/ 2674497 w 5408762"/>
              <a:gd name="connsiteY2" fmla="*/ 225981 h 5745307"/>
              <a:gd name="connsiteX3" fmla="*/ 2548682 w 5408762"/>
              <a:gd name="connsiteY3" fmla="*/ 325340 h 5745307"/>
              <a:gd name="connsiteX4" fmla="*/ 2410621 w 5408762"/>
              <a:gd name="connsiteY4" fmla="*/ 444260 h 5745307"/>
              <a:gd name="connsiteX5" fmla="*/ 2337990 w 5408762"/>
              <a:gd name="connsiteY5" fmla="*/ 463361 h 5745307"/>
              <a:gd name="connsiteX6" fmla="*/ 2032676 w 5408762"/>
              <a:gd name="connsiteY6" fmla="*/ 719689 h 5745307"/>
              <a:gd name="connsiteX7" fmla="*/ 2001522 w 5408762"/>
              <a:gd name="connsiteY7" fmla="*/ 919791 h 5745307"/>
              <a:gd name="connsiteX8" fmla="*/ 1817016 w 5408762"/>
              <a:gd name="connsiteY8" fmla="*/ 1149777 h 5745307"/>
              <a:gd name="connsiteX9" fmla="*/ 1667286 w 5408762"/>
              <a:gd name="connsiteY9" fmla="*/ 1254682 h 5745307"/>
              <a:gd name="connsiteX10" fmla="*/ 1789211 w 5408762"/>
              <a:gd name="connsiteY10" fmla="*/ 1488827 h 5745307"/>
              <a:gd name="connsiteX11" fmla="*/ 1607748 w 5408762"/>
              <a:gd name="connsiteY11" fmla="*/ 1646721 h 5745307"/>
              <a:gd name="connsiteX12" fmla="*/ 1547363 w 5408762"/>
              <a:gd name="connsiteY12" fmla="*/ 1723896 h 5745307"/>
              <a:gd name="connsiteX13" fmla="*/ 1552370 w 5408762"/>
              <a:gd name="connsiteY13" fmla="*/ 1811548 h 5745307"/>
              <a:gd name="connsiteX14" fmla="*/ 1514244 w 5408762"/>
              <a:gd name="connsiteY14" fmla="*/ 1793524 h 5745307"/>
              <a:gd name="connsiteX15" fmla="*/ 1438263 w 5408762"/>
              <a:gd name="connsiteY15" fmla="*/ 1817246 h 5745307"/>
              <a:gd name="connsiteX16" fmla="*/ 1391510 w 5408762"/>
              <a:gd name="connsiteY16" fmla="*/ 1903973 h 5745307"/>
              <a:gd name="connsiteX17" fmla="*/ 1449970 w 5408762"/>
              <a:gd name="connsiteY17" fmla="*/ 1978838 h 5745307"/>
              <a:gd name="connsiteX18" fmla="*/ 1374565 w 5408762"/>
              <a:gd name="connsiteY18" fmla="*/ 2096373 h 5745307"/>
              <a:gd name="connsiteX19" fmla="*/ 1233192 w 5408762"/>
              <a:gd name="connsiteY19" fmla="*/ 2296013 h 5745307"/>
              <a:gd name="connsiteX20" fmla="*/ 1219021 w 5408762"/>
              <a:gd name="connsiteY20" fmla="*/ 2564972 h 5745307"/>
              <a:gd name="connsiteX21" fmla="*/ 0 w 5408762"/>
              <a:gd name="connsiteY21" fmla="*/ 1531651 h 5745307"/>
              <a:gd name="connsiteX22" fmla="*/ 43132 w 5408762"/>
              <a:gd name="connsiteY22" fmla="*/ 1661047 h 5745307"/>
              <a:gd name="connsiteX23" fmla="*/ 86264 w 5408762"/>
              <a:gd name="connsiteY23" fmla="*/ 1730058 h 5745307"/>
              <a:gd name="connsiteX24" fmla="*/ 284672 w 5408762"/>
              <a:gd name="connsiteY24" fmla="*/ 2006103 h 5745307"/>
              <a:gd name="connsiteX25" fmla="*/ 439947 w 5408762"/>
              <a:gd name="connsiteY25" fmla="*/ 2100994 h 5745307"/>
              <a:gd name="connsiteX26" fmla="*/ 569344 w 5408762"/>
              <a:gd name="connsiteY26" fmla="*/ 2178632 h 5745307"/>
              <a:gd name="connsiteX27" fmla="*/ 741872 w 5408762"/>
              <a:gd name="connsiteY27" fmla="*/ 2290775 h 5745307"/>
              <a:gd name="connsiteX28" fmla="*/ 905774 w 5408762"/>
              <a:gd name="connsiteY28" fmla="*/ 2463303 h 5745307"/>
              <a:gd name="connsiteX29" fmla="*/ 1052423 w 5408762"/>
              <a:gd name="connsiteY29" fmla="*/ 2644458 h 5745307"/>
              <a:gd name="connsiteX30" fmla="*/ 1242204 w 5408762"/>
              <a:gd name="connsiteY30" fmla="*/ 2808360 h 5745307"/>
              <a:gd name="connsiteX31" fmla="*/ 1440612 w 5408762"/>
              <a:gd name="connsiteY31" fmla="*/ 2989515 h 5745307"/>
              <a:gd name="connsiteX32" fmla="*/ 1587261 w 5408762"/>
              <a:gd name="connsiteY32" fmla="*/ 3196549 h 5745307"/>
              <a:gd name="connsiteX33" fmla="*/ 1690778 w 5408762"/>
              <a:gd name="connsiteY33" fmla="*/ 3403583 h 5745307"/>
              <a:gd name="connsiteX34" fmla="*/ 1863306 w 5408762"/>
              <a:gd name="connsiteY34" fmla="*/ 3541605 h 5745307"/>
              <a:gd name="connsiteX35" fmla="*/ 2027208 w 5408762"/>
              <a:gd name="connsiteY35" fmla="*/ 3705507 h 5745307"/>
              <a:gd name="connsiteX36" fmla="*/ 2225615 w 5408762"/>
              <a:gd name="connsiteY36" fmla="*/ 3929794 h 5745307"/>
              <a:gd name="connsiteX37" fmla="*/ 2355012 w 5408762"/>
              <a:gd name="connsiteY37" fmla="*/ 4059190 h 5745307"/>
              <a:gd name="connsiteX38" fmla="*/ 2467155 w 5408762"/>
              <a:gd name="connsiteY38" fmla="*/ 4223092 h 5745307"/>
              <a:gd name="connsiteX39" fmla="*/ 2700068 w 5408762"/>
              <a:gd name="connsiteY39" fmla="*/ 4386994 h 5745307"/>
              <a:gd name="connsiteX40" fmla="*/ 2846717 w 5408762"/>
              <a:gd name="connsiteY40" fmla="*/ 4550896 h 5745307"/>
              <a:gd name="connsiteX41" fmla="*/ 2924355 w 5408762"/>
              <a:gd name="connsiteY41" fmla="*/ 4749303 h 5745307"/>
              <a:gd name="connsiteX42" fmla="*/ 3079630 w 5408762"/>
              <a:gd name="connsiteY42" fmla="*/ 4913205 h 5745307"/>
              <a:gd name="connsiteX43" fmla="*/ 3398808 w 5408762"/>
              <a:gd name="connsiteY43" fmla="*/ 5068481 h 5745307"/>
              <a:gd name="connsiteX44" fmla="*/ 3605842 w 5408762"/>
              <a:gd name="connsiteY44" fmla="*/ 5241009 h 5745307"/>
              <a:gd name="connsiteX45" fmla="*/ 3743864 w 5408762"/>
              <a:gd name="connsiteY45" fmla="*/ 5404911 h 5745307"/>
              <a:gd name="connsiteX46" fmla="*/ 3812876 w 5408762"/>
              <a:gd name="connsiteY46" fmla="*/ 5568813 h 5745307"/>
              <a:gd name="connsiteX47" fmla="*/ 3959893 w 5408762"/>
              <a:gd name="connsiteY47" fmla="*/ 5745307 h 5745307"/>
              <a:gd name="connsiteX48" fmla="*/ 4076573 w 5408762"/>
              <a:gd name="connsiteY48" fmla="*/ 5659411 h 5745307"/>
              <a:gd name="connsiteX49" fmla="*/ 4114800 w 5408762"/>
              <a:gd name="connsiteY49" fmla="*/ 5482549 h 5745307"/>
              <a:gd name="connsiteX50" fmla="*/ 4218317 w 5408762"/>
              <a:gd name="connsiteY50" fmla="*/ 5025349 h 5745307"/>
              <a:gd name="connsiteX51" fmla="*/ 4278702 w 5408762"/>
              <a:gd name="connsiteY51" fmla="*/ 4835568 h 5745307"/>
              <a:gd name="connsiteX52" fmla="*/ 4330461 w 5408762"/>
              <a:gd name="connsiteY52" fmla="*/ 4706171 h 5745307"/>
              <a:gd name="connsiteX53" fmla="*/ 4433978 w 5408762"/>
              <a:gd name="connsiteY53" fmla="*/ 4550896 h 5745307"/>
              <a:gd name="connsiteX54" fmla="*/ 4692770 w 5408762"/>
              <a:gd name="connsiteY54" fmla="*/ 4412873 h 5745307"/>
              <a:gd name="connsiteX55" fmla="*/ 4891178 w 5408762"/>
              <a:gd name="connsiteY55" fmla="*/ 4335236 h 5745307"/>
              <a:gd name="connsiteX56" fmla="*/ 5141344 w 5408762"/>
              <a:gd name="connsiteY56" fmla="*/ 4197213 h 5745307"/>
              <a:gd name="connsiteX57" fmla="*/ 5296619 w 5408762"/>
              <a:gd name="connsiteY57" fmla="*/ 4076443 h 5745307"/>
              <a:gd name="connsiteX58" fmla="*/ 5408762 w 5408762"/>
              <a:gd name="connsiteY58" fmla="*/ 4093696 h 5745307"/>
              <a:gd name="connsiteX0" fmla="*/ 2900517 w 5365630"/>
              <a:gd name="connsiteY0" fmla="*/ 0 h 5745307"/>
              <a:gd name="connsiteX1" fmla="*/ 2616345 w 5365630"/>
              <a:gd name="connsiteY1" fmla="*/ 133863 h 5745307"/>
              <a:gd name="connsiteX2" fmla="*/ 2631365 w 5365630"/>
              <a:gd name="connsiteY2" fmla="*/ 225981 h 5745307"/>
              <a:gd name="connsiteX3" fmla="*/ 2505550 w 5365630"/>
              <a:gd name="connsiteY3" fmla="*/ 325340 h 5745307"/>
              <a:gd name="connsiteX4" fmla="*/ 2367489 w 5365630"/>
              <a:gd name="connsiteY4" fmla="*/ 444260 h 5745307"/>
              <a:gd name="connsiteX5" fmla="*/ 2294858 w 5365630"/>
              <a:gd name="connsiteY5" fmla="*/ 463361 h 5745307"/>
              <a:gd name="connsiteX6" fmla="*/ 1989544 w 5365630"/>
              <a:gd name="connsiteY6" fmla="*/ 719689 h 5745307"/>
              <a:gd name="connsiteX7" fmla="*/ 1958390 w 5365630"/>
              <a:gd name="connsiteY7" fmla="*/ 919791 h 5745307"/>
              <a:gd name="connsiteX8" fmla="*/ 1773884 w 5365630"/>
              <a:gd name="connsiteY8" fmla="*/ 1149777 h 5745307"/>
              <a:gd name="connsiteX9" fmla="*/ 1624154 w 5365630"/>
              <a:gd name="connsiteY9" fmla="*/ 1254682 h 5745307"/>
              <a:gd name="connsiteX10" fmla="*/ 1746079 w 5365630"/>
              <a:gd name="connsiteY10" fmla="*/ 1488827 h 5745307"/>
              <a:gd name="connsiteX11" fmla="*/ 1564616 w 5365630"/>
              <a:gd name="connsiteY11" fmla="*/ 1646721 h 5745307"/>
              <a:gd name="connsiteX12" fmla="*/ 1504231 w 5365630"/>
              <a:gd name="connsiteY12" fmla="*/ 1723896 h 5745307"/>
              <a:gd name="connsiteX13" fmla="*/ 1509238 w 5365630"/>
              <a:gd name="connsiteY13" fmla="*/ 1811548 h 5745307"/>
              <a:gd name="connsiteX14" fmla="*/ 1471112 w 5365630"/>
              <a:gd name="connsiteY14" fmla="*/ 1793524 h 5745307"/>
              <a:gd name="connsiteX15" fmla="*/ 1395131 w 5365630"/>
              <a:gd name="connsiteY15" fmla="*/ 1817246 h 5745307"/>
              <a:gd name="connsiteX16" fmla="*/ 1348378 w 5365630"/>
              <a:gd name="connsiteY16" fmla="*/ 1903973 h 5745307"/>
              <a:gd name="connsiteX17" fmla="*/ 1406838 w 5365630"/>
              <a:gd name="connsiteY17" fmla="*/ 1978838 h 5745307"/>
              <a:gd name="connsiteX18" fmla="*/ 1331433 w 5365630"/>
              <a:gd name="connsiteY18" fmla="*/ 2096373 h 5745307"/>
              <a:gd name="connsiteX19" fmla="*/ 1190060 w 5365630"/>
              <a:gd name="connsiteY19" fmla="*/ 2296013 h 5745307"/>
              <a:gd name="connsiteX20" fmla="*/ 1175889 w 5365630"/>
              <a:gd name="connsiteY20" fmla="*/ 2564972 h 5745307"/>
              <a:gd name="connsiteX21" fmla="*/ 0 w 5365630"/>
              <a:gd name="connsiteY21" fmla="*/ 1661047 h 5745307"/>
              <a:gd name="connsiteX22" fmla="*/ 43132 w 5365630"/>
              <a:gd name="connsiteY22" fmla="*/ 1730058 h 5745307"/>
              <a:gd name="connsiteX23" fmla="*/ 241540 w 5365630"/>
              <a:gd name="connsiteY23" fmla="*/ 2006103 h 5745307"/>
              <a:gd name="connsiteX24" fmla="*/ 396815 w 5365630"/>
              <a:gd name="connsiteY24" fmla="*/ 2100994 h 5745307"/>
              <a:gd name="connsiteX25" fmla="*/ 526212 w 5365630"/>
              <a:gd name="connsiteY25" fmla="*/ 2178632 h 5745307"/>
              <a:gd name="connsiteX26" fmla="*/ 698740 w 5365630"/>
              <a:gd name="connsiteY26" fmla="*/ 2290775 h 5745307"/>
              <a:gd name="connsiteX27" fmla="*/ 862642 w 5365630"/>
              <a:gd name="connsiteY27" fmla="*/ 2463303 h 5745307"/>
              <a:gd name="connsiteX28" fmla="*/ 1009291 w 5365630"/>
              <a:gd name="connsiteY28" fmla="*/ 2644458 h 5745307"/>
              <a:gd name="connsiteX29" fmla="*/ 1199072 w 5365630"/>
              <a:gd name="connsiteY29" fmla="*/ 2808360 h 5745307"/>
              <a:gd name="connsiteX30" fmla="*/ 1397480 w 5365630"/>
              <a:gd name="connsiteY30" fmla="*/ 2989515 h 5745307"/>
              <a:gd name="connsiteX31" fmla="*/ 1544129 w 5365630"/>
              <a:gd name="connsiteY31" fmla="*/ 3196549 h 5745307"/>
              <a:gd name="connsiteX32" fmla="*/ 1647646 w 5365630"/>
              <a:gd name="connsiteY32" fmla="*/ 3403583 h 5745307"/>
              <a:gd name="connsiteX33" fmla="*/ 1820174 w 5365630"/>
              <a:gd name="connsiteY33" fmla="*/ 3541605 h 5745307"/>
              <a:gd name="connsiteX34" fmla="*/ 1984076 w 5365630"/>
              <a:gd name="connsiteY34" fmla="*/ 3705507 h 5745307"/>
              <a:gd name="connsiteX35" fmla="*/ 2182483 w 5365630"/>
              <a:gd name="connsiteY35" fmla="*/ 3929794 h 5745307"/>
              <a:gd name="connsiteX36" fmla="*/ 2311880 w 5365630"/>
              <a:gd name="connsiteY36" fmla="*/ 4059190 h 5745307"/>
              <a:gd name="connsiteX37" fmla="*/ 2424023 w 5365630"/>
              <a:gd name="connsiteY37" fmla="*/ 4223092 h 5745307"/>
              <a:gd name="connsiteX38" fmla="*/ 2656936 w 5365630"/>
              <a:gd name="connsiteY38" fmla="*/ 4386994 h 5745307"/>
              <a:gd name="connsiteX39" fmla="*/ 2803585 w 5365630"/>
              <a:gd name="connsiteY39" fmla="*/ 4550896 h 5745307"/>
              <a:gd name="connsiteX40" fmla="*/ 2881223 w 5365630"/>
              <a:gd name="connsiteY40" fmla="*/ 4749303 h 5745307"/>
              <a:gd name="connsiteX41" fmla="*/ 3036498 w 5365630"/>
              <a:gd name="connsiteY41" fmla="*/ 4913205 h 5745307"/>
              <a:gd name="connsiteX42" fmla="*/ 3355676 w 5365630"/>
              <a:gd name="connsiteY42" fmla="*/ 5068481 h 5745307"/>
              <a:gd name="connsiteX43" fmla="*/ 3562710 w 5365630"/>
              <a:gd name="connsiteY43" fmla="*/ 5241009 h 5745307"/>
              <a:gd name="connsiteX44" fmla="*/ 3700732 w 5365630"/>
              <a:gd name="connsiteY44" fmla="*/ 5404911 h 5745307"/>
              <a:gd name="connsiteX45" fmla="*/ 3769744 w 5365630"/>
              <a:gd name="connsiteY45" fmla="*/ 5568813 h 5745307"/>
              <a:gd name="connsiteX46" fmla="*/ 3916761 w 5365630"/>
              <a:gd name="connsiteY46" fmla="*/ 5745307 h 5745307"/>
              <a:gd name="connsiteX47" fmla="*/ 4033441 w 5365630"/>
              <a:gd name="connsiteY47" fmla="*/ 5659411 h 5745307"/>
              <a:gd name="connsiteX48" fmla="*/ 4071668 w 5365630"/>
              <a:gd name="connsiteY48" fmla="*/ 5482549 h 5745307"/>
              <a:gd name="connsiteX49" fmla="*/ 4175185 w 5365630"/>
              <a:gd name="connsiteY49" fmla="*/ 5025349 h 5745307"/>
              <a:gd name="connsiteX50" fmla="*/ 4235570 w 5365630"/>
              <a:gd name="connsiteY50" fmla="*/ 4835568 h 5745307"/>
              <a:gd name="connsiteX51" fmla="*/ 4287329 w 5365630"/>
              <a:gd name="connsiteY51" fmla="*/ 4706171 h 5745307"/>
              <a:gd name="connsiteX52" fmla="*/ 4390846 w 5365630"/>
              <a:gd name="connsiteY52" fmla="*/ 4550896 h 5745307"/>
              <a:gd name="connsiteX53" fmla="*/ 4649638 w 5365630"/>
              <a:gd name="connsiteY53" fmla="*/ 4412873 h 5745307"/>
              <a:gd name="connsiteX54" fmla="*/ 4848046 w 5365630"/>
              <a:gd name="connsiteY54" fmla="*/ 4335236 h 5745307"/>
              <a:gd name="connsiteX55" fmla="*/ 5098212 w 5365630"/>
              <a:gd name="connsiteY55" fmla="*/ 4197213 h 5745307"/>
              <a:gd name="connsiteX56" fmla="*/ 5253487 w 5365630"/>
              <a:gd name="connsiteY56" fmla="*/ 4076443 h 5745307"/>
              <a:gd name="connsiteX57" fmla="*/ 5365630 w 5365630"/>
              <a:gd name="connsiteY57" fmla="*/ 4093696 h 5745307"/>
              <a:gd name="connsiteX0" fmla="*/ 2857385 w 5322498"/>
              <a:gd name="connsiteY0" fmla="*/ 0 h 5745307"/>
              <a:gd name="connsiteX1" fmla="*/ 2573213 w 5322498"/>
              <a:gd name="connsiteY1" fmla="*/ 133863 h 5745307"/>
              <a:gd name="connsiteX2" fmla="*/ 2588233 w 5322498"/>
              <a:gd name="connsiteY2" fmla="*/ 225981 h 5745307"/>
              <a:gd name="connsiteX3" fmla="*/ 2462418 w 5322498"/>
              <a:gd name="connsiteY3" fmla="*/ 325340 h 5745307"/>
              <a:gd name="connsiteX4" fmla="*/ 2324357 w 5322498"/>
              <a:gd name="connsiteY4" fmla="*/ 444260 h 5745307"/>
              <a:gd name="connsiteX5" fmla="*/ 2251726 w 5322498"/>
              <a:gd name="connsiteY5" fmla="*/ 463361 h 5745307"/>
              <a:gd name="connsiteX6" fmla="*/ 1946412 w 5322498"/>
              <a:gd name="connsiteY6" fmla="*/ 719689 h 5745307"/>
              <a:gd name="connsiteX7" fmla="*/ 1915258 w 5322498"/>
              <a:gd name="connsiteY7" fmla="*/ 919791 h 5745307"/>
              <a:gd name="connsiteX8" fmla="*/ 1730752 w 5322498"/>
              <a:gd name="connsiteY8" fmla="*/ 1149777 h 5745307"/>
              <a:gd name="connsiteX9" fmla="*/ 1581022 w 5322498"/>
              <a:gd name="connsiteY9" fmla="*/ 1254682 h 5745307"/>
              <a:gd name="connsiteX10" fmla="*/ 1702947 w 5322498"/>
              <a:gd name="connsiteY10" fmla="*/ 1488827 h 5745307"/>
              <a:gd name="connsiteX11" fmla="*/ 1521484 w 5322498"/>
              <a:gd name="connsiteY11" fmla="*/ 1646721 h 5745307"/>
              <a:gd name="connsiteX12" fmla="*/ 1461099 w 5322498"/>
              <a:gd name="connsiteY12" fmla="*/ 1723896 h 5745307"/>
              <a:gd name="connsiteX13" fmla="*/ 1466106 w 5322498"/>
              <a:gd name="connsiteY13" fmla="*/ 1811548 h 5745307"/>
              <a:gd name="connsiteX14" fmla="*/ 1427980 w 5322498"/>
              <a:gd name="connsiteY14" fmla="*/ 1793524 h 5745307"/>
              <a:gd name="connsiteX15" fmla="*/ 1351999 w 5322498"/>
              <a:gd name="connsiteY15" fmla="*/ 1817246 h 5745307"/>
              <a:gd name="connsiteX16" fmla="*/ 1305246 w 5322498"/>
              <a:gd name="connsiteY16" fmla="*/ 1903973 h 5745307"/>
              <a:gd name="connsiteX17" fmla="*/ 1363706 w 5322498"/>
              <a:gd name="connsiteY17" fmla="*/ 1978838 h 5745307"/>
              <a:gd name="connsiteX18" fmla="*/ 1288301 w 5322498"/>
              <a:gd name="connsiteY18" fmla="*/ 2096373 h 5745307"/>
              <a:gd name="connsiteX19" fmla="*/ 1146928 w 5322498"/>
              <a:gd name="connsiteY19" fmla="*/ 2296013 h 5745307"/>
              <a:gd name="connsiteX20" fmla="*/ 1132757 w 5322498"/>
              <a:gd name="connsiteY20" fmla="*/ 2564972 h 5745307"/>
              <a:gd name="connsiteX21" fmla="*/ 0 w 5322498"/>
              <a:gd name="connsiteY21" fmla="*/ 1730058 h 5745307"/>
              <a:gd name="connsiteX22" fmla="*/ 198408 w 5322498"/>
              <a:gd name="connsiteY22" fmla="*/ 2006103 h 5745307"/>
              <a:gd name="connsiteX23" fmla="*/ 353683 w 5322498"/>
              <a:gd name="connsiteY23" fmla="*/ 2100994 h 5745307"/>
              <a:gd name="connsiteX24" fmla="*/ 483080 w 5322498"/>
              <a:gd name="connsiteY24" fmla="*/ 2178632 h 5745307"/>
              <a:gd name="connsiteX25" fmla="*/ 655608 w 5322498"/>
              <a:gd name="connsiteY25" fmla="*/ 2290775 h 5745307"/>
              <a:gd name="connsiteX26" fmla="*/ 819510 w 5322498"/>
              <a:gd name="connsiteY26" fmla="*/ 2463303 h 5745307"/>
              <a:gd name="connsiteX27" fmla="*/ 966159 w 5322498"/>
              <a:gd name="connsiteY27" fmla="*/ 2644458 h 5745307"/>
              <a:gd name="connsiteX28" fmla="*/ 1155940 w 5322498"/>
              <a:gd name="connsiteY28" fmla="*/ 2808360 h 5745307"/>
              <a:gd name="connsiteX29" fmla="*/ 1354348 w 5322498"/>
              <a:gd name="connsiteY29" fmla="*/ 2989515 h 5745307"/>
              <a:gd name="connsiteX30" fmla="*/ 1500997 w 5322498"/>
              <a:gd name="connsiteY30" fmla="*/ 3196549 h 5745307"/>
              <a:gd name="connsiteX31" fmla="*/ 1604514 w 5322498"/>
              <a:gd name="connsiteY31" fmla="*/ 3403583 h 5745307"/>
              <a:gd name="connsiteX32" fmla="*/ 1777042 w 5322498"/>
              <a:gd name="connsiteY32" fmla="*/ 3541605 h 5745307"/>
              <a:gd name="connsiteX33" fmla="*/ 1940944 w 5322498"/>
              <a:gd name="connsiteY33" fmla="*/ 3705507 h 5745307"/>
              <a:gd name="connsiteX34" fmla="*/ 2139351 w 5322498"/>
              <a:gd name="connsiteY34" fmla="*/ 3929794 h 5745307"/>
              <a:gd name="connsiteX35" fmla="*/ 2268748 w 5322498"/>
              <a:gd name="connsiteY35" fmla="*/ 4059190 h 5745307"/>
              <a:gd name="connsiteX36" fmla="*/ 2380891 w 5322498"/>
              <a:gd name="connsiteY36" fmla="*/ 4223092 h 5745307"/>
              <a:gd name="connsiteX37" fmla="*/ 2613804 w 5322498"/>
              <a:gd name="connsiteY37" fmla="*/ 4386994 h 5745307"/>
              <a:gd name="connsiteX38" fmla="*/ 2760453 w 5322498"/>
              <a:gd name="connsiteY38" fmla="*/ 4550896 h 5745307"/>
              <a:gd name="connsiteX39" fmla="*/ 2838091 w 5322498"/>
              <a:gd name="connsiteY39" fmla="*/ 4749303 h 5745307"/>
              <a:gd name="connsiteX40" fmla="*/ 2993366 w 5322498"/>
              <a:gd name="connsiteY40" fmla="*/ 4913205 h 5745307"/>
              <a:gd name="connsiteX41" fmla="*/ 3312544 w 5322498"/>
              <a:gd name="connsiteY41" fmla="*/ 5068481 h 5745307"/>
              <a:gd name="connsiteX42" fmla="*/ 3519578 w 5322498"/>
              <a:gd name="connsiteY42" fmla="*/ 5241009 h 5745307"/>
              <a:gd name="connsiteX43" fmla="*/ 3657600 w 5322498"/>
              <a:gd name="connsiteY43" fmla="*/ 5404911 h 5745307"/>
              <a:gd name="connsiteX44" fmla="*/ 3726612 w 5322498"/>
              <a:gd name="connsiteY44" fmla="*/ 5568813 h 5745307"/>
              <a:gd name="connsiteX45" fmla="*/ 3873629 w 5322498"/>
              <a:gd name="connsiteY45" fmla="*/ 5745307 h 5745307"/>
              <a:gd name="connsiteX46" fmla="*/ 3990309 w 5322498"/>
              <a:gd name="connsiteY46" fmla="*/ 5659411 h 5745307"/>
              <a:gd name="connsiteX47" fmla="*/ 4028536 w 5322498"/>
              <a:gd name="connsiteY47" fmla="*/ 5482549 h 5745307"/>
              <a:gd name="connsiteX48" fmla="*/ 4132053 w 5322498"/>
              <a:gd name="connsiteY48" fmla="*/ 5025349 h 5745307"/>
              <a:gd name="connsiteX49" fmla="*/ 4192438 w 5322498"/>
              <a:gd name="connsiteY49" fmla="*/ 4835568 h 5745307"/>
              <a:gd name="connsiteX50" fmla="*/ 4244197 w 5322498"/>
              <a:gd name="connsiteY50" fmla="*/ 4706171 h 5745307"/>
              <a:gd name="connsiteX51" fmla="*/ 4347714 w 5322498"/>
              <a:gd name="connsiteY51" fmla="*/ 4550896 h 5745307"/>
              <a:gd name="connsiteX52" fmla="*/ 4606506 w 5322498"/>
              <a:gd name="connsiteY52" fmla="*/ 4412873 h 5745307"/>
              <a:gd name="connsiteX53" fmla="*/ 4804914 w 5322498"/>
              <a:gd name="connsiteY53" fmla="*/ 4335236 h 5745307"/>
              <a:gd name="connsiteX54" fmla="*/ 5055080 w 5322498"/>
              <a:gd name="connsiteY54" fmla="*/ 4197213 h 5745307"/>
              <a:gd name="connsiteX55" fmla="*/ 5210355 w 5322498"/>
              <a:gd name="connsiteY55" fmla="*/ 4076443 h 5745307"/>
              <a:gd name="connsiteX56" fmla="*/ 5322498 w 5322498"/>
              <a:gd name="connsiteY56" fmla="*/ 4093696 h 5745307"/>
              <a:gd name="connsiteX0" fmla="*/ 2658977 w 5124090"/>
              <a:gd name="connsiteY0" fmla="*/ 0 h 5745307"/>
              <a:gd name="connsiteX1" fmla="*/ 2374805 w 5124090"/>
              <a:gd name="connsiteY1" fmla="*/ 133863 h 5745307"/>
              <a:gd name="connsiteX2" fmla="*/ 2389825 w 5124090"/>
              <a:gd name="connsiteY2" fmla="*/ 225981 h 5745307"/>
              <a:gd name="connsiteX3" fmla="*/ 2264010 w 5124090"/>
              <a:gd name="connsiteY3" fmla="*/ 325340 h 5745307"/>
              <a:gd name="connsiteX4" fmla="*/ 2125949 w 5124090"/>
              <a:gd name="connsiteY4" fmla="*/ 444260 h 5745307"/>
              <a:gd name="connsiteX5" fmla="*/ 2053318 w 5124090"/>
              <a:gd name="connsiteY5" fmla="*/ 463361 h 5745307"/>
              <a:gd name="connsiteX6" fmla="*/ 1748004 w 5124090"/>
              <a:gd name="connsiteY6" fmla="*/ 719689 h 5745307"/>
              <a:gd name="connsiteX7" fmla="*/ 1716850 w 5124090"/>
              <a:gd name="connsiteY7" fmla="*/ 919791 h 5745307"/>
              <a:gd name="connsiteX8" fmla="*/ 1532344 w 5124090"/>
              <a:gd name="connsiteY8" fmla="*/ 1149777 h 5745307"/>
              <a:gd name="connsiteX9" fmla="*/ 1382614 w 5124090"/>
              <a:gd name="connsiteY9" fmla="*/ 1254682 h 5745307"/>
              <a:gd name="connsiteX10" fmla="*/ 1504539 w 5124090"/>
              <a:gd name="connsiteY10" fmla="*/ 1488827 h 5745307"/>
              <a:gd name="connsiteX11" fmla="*/ 1323076 w 5124090"/>
              <a:gd name="connsiteY11" fmla="*/ 1646721 h 5745307"/>
              <a:gd name="connsiteX12" fmla="*/ 1262691 w 5124090"/>
              <a:gd name="connsiteY12" fmla="*/ 1723896 h 5745307"/>
              <a:gd name="connsiteX13" fmla="*/ 1267698 w 5124090"/>
              <a:gd name="connsiteY13" fmla="*/ 1811548 h 5745307"/>
              <a:gd name="connsiteX14" fmla="*/ 1229572 w 5124090"/>
              <a:gd name="connsiteY14" fmla="*/ 1793524 h 5745307"/>
              <a:gd name="connsiteX15" fmla="*/ 1153591 w 5124090"/>
              <a:gd name="connsiteY15" fmla="*/ 1817246 h 5745307"/>
              <a:gd name="connsiteX16" fmla="*/ 1106838 w 5124090"/>
              <a:gd name="connsiteY16" fmla="*/ 1903973 h 5745307"/>
              <a:gd name="connsiteX17" fmla="*/ 1165298 w 5124090"/>
              <a:gd name="connsiteY17" fmla="*/ 1978838 h 5745307"/>
              <a:gd name="connsiteX18" fmla="*/ 1089893 w 5124090"/>
              <a:gd name="connsiteY18" fmla="*/ 2096373 h 5745307"/>
              <a:gd name="connsiteX19" fmla="*/ 948520 w 5124090"/>
              <a:gd name="connsiteY19" fmla="*/ 2296013 h 5745307"/>
              <a:gd name="connsiteX20" fmla="*/ 934349 w 5124090"/>
              <a:gd name="connsiteY20" fmla="*/ 2564972 h 5745307"/>
              <a:gd name="connsiteX21" fmla="*/ 0 w 5124090"/>
              <a:gd name="connsiteY21" fmla="*/ 2006103 h 5745307"/>
              <a:gd name="connsiteX22" fmla="*/ 155275 w 5124090"/>
              <a:gd name="connsiteY22" fmla="*/ 2100994 h 5745307"/>
              <a:gd name="connsiteX23" fmla="*/ 284672 w 5124090"/>
              <a:gd name="connsiteY23" fmla="*/ 2178632 h 5745307"/>
              <a:gd name="connsiteX24" fmla="*/ 457200 w 5124090"/>
              <a:gd name="connsiteY24" fmla="*/ 2290775 h 5745307"/>
              <a:gd name="connsiteX25" fmla="*/ 621102 w 5124090"/>
              <a:gd name="connsiteY25" fmla="*/ 2463303 h 5745307"/>
              <a:gd name="connsiteX26" fmla="*/ 767751 w 5124090"/>
              <a:gd name="connsiteY26" fmla="*/ 2644458 h 5745307"/>
              <a:gd name="connsiteX27" fmla="*/ 957532 w 5124090"/>
              <a:gd name="connsiteY27" fmla="*/ 2808360 h 5745307"/>
              <a:gd name="connsiteX28" fmla="*/ 1155940 w 5124090"/>
              <a:gd name="connsiteY28" fmla="*/ 2989515 h 5745307"/>
              <a:gd name="connsiteX29" fmla="*/ 1302589 w 5124090"/>
              <a:gd name="connsiteY29" fmla="*/ 3196549 h 5745307"/>
              <a:gd name="connsiteX30" fmla="*/ 1406106 w 5124090"/>
              <a:gd name="connsiteY30" fmla="*/ 3403583 h 5745307"/>
              <a:gd name="connsiteX31" fmla="*/ 1578634 w 5124090"/>
              <a:gd name="connsiteY31" fmla="*/ 3541605 h 5745307"/>
              <a:gd name="connsiteX32" fmla="*/ 1742536 w 5124090"/>
              <a:gd name="connsiteY32" fmla="*/ 3705507 h 5745307"/>
              <a:gd name="connsiteX33" fmla="*/ 1940943 w 5124090"/>
              <a:gd name="connsiteY33" fmla="*/ 3929794 h 5745307"/>
              <a:gd name="connsiteX34" fmla="*/ 2070340 w 5124090"/>
              <a:gd name="connsiteY34" fmla="*/ 4059190 h 5745307"/>
              <a:gd name="connsiteX35" fmla="*/ 2182483 w 5124090"/>
              <a:gd name="connsiteY35" fmla="*/ 4223092 h 5745307"/>
              <a:gd name="connsiteX36" fmla="*/ 2415396 w 5124090"/>
              <a:gd name="connsiteY36" fmla="*/ 4386994 h 5745307"/>
              <a:gd name="connsiteX37" fmla="*/ 2562045 w 5124090"/>
              <a:gd name="connsiteY37" fmla="*/ 4550896 h 5745307"/>
              <a:gd name="connsiteX38" fmla="*/ 2639683 w 5124090"/>
              <a:gd name="connsiteY38" fmla="*/ 4749303 h 5745307"/>
              <a:gd name="connsiteX39" fmla="*/ 2794958 w 5124090"/>
              <a:gd name="connsiteY39" fmla="*/ 4913205 h 5745307"/>
              <a:gd name="connsiteX40" fmla="*/ 3114136 w 5124090"/>
              <a:gd name="connsiteY40" fmla="*/ 5068481 h 5745307"/>
              <a:gd name="connsiteX41" fmla="*/ 3321170 w 5124090"/>
              <a:gd name="connsiteY41" fmla="*/ 5241009 h 5745307"/>
              <a:gd name="connsiteX42" fmla="*/ 3459192 w 5124090"/>
              <a:gd name="connsiteY42" fmla="*/ 5404911 h 5745307"/>
              <a:gd name="connsiteX43" fmla="*/ 3528204 w 5124090"/>
              <a:gd name="connsiteY43" fmla="*/ 5568813 h 5745307"/>
              <a:gd name="connsiteX44" fmla="*/ 3675221 w 5124090"/>
              <a:gd name="connsiteY44" fmla="*/ 5745307 h 5745307"/>
              <a:gd name="connsiteX45" fmla="*/ 3791901 w 5124090"/>
              <a:gd name="connsiteY45" fmla="*/ 5659411 h 5745307"/>
              <a:gd name="connsiteX46" fmla="*/ 3830128 w 5124090"/>
              <a:gd name="connsiteY46" fmla="*/ 5482549 h 5745307"/>
              <a:gd name="connsiteX47" fmla="*/ 3933645 w 5124090"/>
              <a:gd name="connsiteY47" fmla="*/ 5025349 h 5745307"/>
              <a:gd name="connsiteX48" fmla="*/ 3994030 w 5124090"/>
              <a:gd name="connsiteY48" fmla="*/ 4835568 h 5745307"/>
              <a:gd name="connsiteX49" fmla="*/ 4045789 w 5124090"/>
              <a:gd name="connsiteY49" fmla="*/ 4706171 h 5745307"/>
              <a:gd name="connsiteX50" fmla="*/ 4149306 w 5124090"/>
              <a:gd name="connsiteY50" fmla="*/ 4550896 h 5745307"/>
              <a:gd name="connsiteX51" fmla="*/ 4408098 w 5124090"/>
              <a:gd name="connsiteY51" fmla="*/ 4412873 h 5745307"/>
              <a:gd name="connsiteX52" fmla="*/ 4606506 w 5124090"/>
              <a:gd name="connsiteY52" fmla="*/ 4335236 h 5745307"/>
              <a:gd name="connsiteX53" fmla="*/ 4856672 w 5124090"/>
              <a:gd name="connsiteY53" fmla="*/ 4197213 h 5745307"/>
              <a:gd name="connsiteX54" fmla="*/ 5011947 w 5124090"/>
              <a:gd name="connsiteY54" fmla="*/ 4076443 h 5745307"/>
              <a:gd name="connsiteX55" fmla="*/ 5124090 w 5124090"/>
              <a:gd name="connsiteY55" fmla="*/ 4093696 h 5745307"/>
              <a:gd name="connsiteX0" fmla="*/ 2503702 w 4968815"/>
              <a:gd name="connsiteY0" fmla="*/ 0 h 5745307"/>
              <a:gd name="connsiteX1" fmla="*/ 2219530 w 4968815"/>
              <a:gd name="connsiteY1" fmla="*/ 133863 h 5745307"/>
              <a:gd name="connsiteX2" fmla="*/ 2234550 w 4968815"/>
              <a:gd name="connsiteY2" fmla="*/ 225981 h 5745307"/>
              <a:gd name="connsiteX3" fmla="*/ 2108735 w 4968815"/>
              <a:gd name="connsiteY3" fmla="*/ 325340 h 5745307"/>
              <a:gd name="connsiteX4" fmla="*/ 1970674 w 4968815"/>
              <a:gd name="connsiteY4" fmla="*/ 444260 h 5745307"/>
              <a:gd name="connsiteX5" fmla="*/ 1898043 w 4968815"/>
              <a:gd name="connsiteY5" fmla="*/ 463361 h 5745307"/>
              <a:gd name="connsiteX6" fmla="*/ 1592729 w 4968815"/>
              <a:gd name="connsiteY6" fmla="*/ 719689 h 5745307"/>
              <a:gd name="connsiteX7" fmla="*/ 1561575 w 4968815"/>
              <a:gd name="connsiteY7" fmla="*/ 919791 h 5745307"/>
              <a:gd name="connsiteX8" fmla="*/ 1377069 w 4968815"/>
              <a:gd name="connsiteY8" fmla="*/ 1149777 h 5745307"/>
              <a:gd name="connsiteX9" fmla="*/ 1227339 w 4968815"/>
              <a:gd name="connsiteY9" fmla="*/ 1254682 h 5745307"/>
              <a:gd name="connsiteX10" fmla="*/ 1349264 w 4968815"/>
              <a:gd name="connsiteY10" fmla="*/ 1488827 h 5745307"/>
              <a:gd name="connsiteX11" fmla="*/ 1167801 w 4968815"/>
              <a:gd name="connsiteY11" fmla="*/ 1646721 h 5745307"/>
              <a:gd name="connsiteX12" fmla="*/ 1107416 w 4968815"/>
              <a:gd name="connsiteY12" fmla="*/ 1723896 h 5745307"/>
              <a:gd name="connsiteX13" fmla="*/ 1112423 w 4968815"/>
              <a:gd name="connsiteY13" fmla="*/ 1811548 h 5745307"/>
              <a:gd name="connsiteX14" fmla="*/ 1074297 w 4968815"/>
              <a:gd name="connsiteY14" fmla="*/ 1793524 h 5745307"/>
              <a:gd name="connsiteX15" fmla="*/ 998316 w 4968815"/>
              <a:gd name="connsiteY15" fmla="*/ 1817246 h 5745307"/>
              <a:gd name="connsiteX16" fmla="*/ 951563 w 4968815"/>
              <a:gd name="connsiteY16" fmla="*/ 1903973 h 5745307"/>
              <a:gd name="connsiteX17" fmla="*/ 1010023 w 4968815"/>
              <a:gd name="connsiteY17" fmla="*/ 1978838 h 5745307"/>
              <a:gd name="connsiteX18" fmla="*/ 934618 w 4968815"/>
              <a:gd name="connsiteY18" fmla="*/ 2096373 h 5745307"/>
              <a:gd name="connsiteX19" fmla="*/ 793245 w 4968815"/>
              <a:gd name="connsiteY19" fmla="*/ 2296013 h 5745307"/>
              <a:gd name="connsiteX20" fmla="*/ 779074 w 4968815"/>
              <a:gd name="connsiteY20" fmla="*/ 2564972 h 5745307"/>
              <a:gd name="connsiteX21" fmla="*/ 0 w 4968815"/>
              <a:gd name="connsiteY21" fmla="*/ 2100994 h 5745307"/>
              <a:gd name="connsiteX22" fmla="*/ 129397 w 4968815"/>
              <a:gd name="connsiteY22" fmla="*/ 2178632 h 5745307"/>
              <a:gd name="connsiteX23" fmla="*/ 301925 w 4968815"/>
              <a:gd name="connsiteY23" fmla="*/ 2290775 h 5745307"/>
              <a:gd name="connsiteX24" fmla="*/ 465827 w 4968815"/>
              <a:gd name="connsiteY24" fmla="*/ 2463303 h 5745307"/>
              <a:gd name="connsiteX25" fmla="*/ 612476 w 4968815"/>
              <a:gd name="connsiteY25" fmla="*/ 2644458 h 5745307"/>
              <a:gd name="connsiteX26" fmla="*/ 802257 w 4968815"/>
              <a:gd name="connsiteY26" fmla="*/ 2808360 h 5745307"/>
              <a:gd name="connsiteX27" fmla="*/ 1000665 w 4968815"/>
              <a:gd name="connsiteY27" fmla="*/ 2989515 h 5745307"/>
              <a:gd name="connsiteX28" fmla="*/ 1147314 w 4968815"/>
              <a:gd name="connsiteY28" fmla="*/ 3196549 h 5745307"/>
              <a:gd name="connsiteX29" fmla="*/ 1250831 w 4968815"/>
              <a:gd name="connsiteY29" fmla="*/ 3403583 h 5745307"/>
              <a:gd name="connsiteX30" fmla="*/ 1423359 w 4968815"/>
              <a:gd name="connsiteY30" fmla="*/ 3541605 h 5745307"/>
              <a:gd name="connsiteX31" fmla="*/ 1587261 w 4968815"/>
              <a:gd name="connsiteY31" fmla="*/ 3705507 h 5745307"/>
              <a:gd name="connsiteX32" fmla="*/ 1785668 w 4968815"/>
              <a:gd name="connsiteY32" fmla="*/ 3929794 h 5745307"/>
              <a:gd name="connsiteX33" fmla="*/ 1915065 w 4968815"/>
              <a:gd name="connsiteY33" fmla="*/ 4059190 h 5745307"/>
              <a:gd name="connsiteX34" fmla="*/ 2027208 w 4968815"/>
              <a:gd name="connsiteY34" fmla="*/ 4223092 h 5745307"/>
              <a:gd name="connsiteX35" fmla="*/ 2260121 w 4968815"/>
              <a:gd name="connsiteY35" fmla="*/ 4386994 h 5745307"/>
              <a:gd name="connsiteX36" fmla="*/ 2406770 w 4968815"/>
              <a:gd name="connsiteY36" fmla="*/ 4550896 h 5745307"/>
              <a:gd name="connsiteX37" fmla="*/ 2484408 w 4968815"/>
              <a:gd name="connsiteY37" fmla="*/ 4749303 h 5745307"/>
              <a:gd name="connsiteX38" fmla="*/ 2639683 w 4968815"/>
              <a:gd name="connsiteY38" fmla="*/ 4913205 h 5745307"/>
              <a:gd name="connsiteX39" fmla="*/ 2958861 w 4968815"/>
              <a:gd name="connsiteY39" fmla="*/ 5068481 h 5745307"/>
              <a:gd name="connsiteX40" fmla="*/ 3165895 w 4968815"/>
              <a:gd name="connsiteY40" fmla="*/ 5241009 h 5745307"/>
              <a:gd name="connsiteX41" fmla="*/ 3303917 w 4968815"/>
              <a:gd name="connsiteY41" fmla="*/ 5404911 h 5745307"/>
              <a:gd name="connsiteX42" fmla="*/ 3372929 w 4968815"/>
              <a:gd name="connsiteY42" fmla="*/ 5568813 h 5745307"/>
              <a:gd name="connsiteX43" fmla="*/ 3519946 w 4968815"/>
              <a:gd name="connsiteY43" fmla="*/ 5745307 h 5745307"/>
              <a:gd name="connsiteX44" fmla="*/ 3636626 w 4968815"/>
              <a:gd name="connsiteY44" fmla="*/ 5659411 h 5745307"/>
              <a:gd name="connsiteX45" fmla="*/ 3674853 w 4968815"/>
              <a:gd name="connsiteY45" fmla="*/ 5482549 h 5745307"/>
              <a:gd name="connsiteX46" fmla="*/ 3778370 w 4968815"/>
              <a:gd name="connsiteY46" fmla="*/ 5025349 h 5745307"/>
              <a:gd name="connsiteX47" fmla="*/ 3838755 w 4968815"/>
              <a:gd name="connsiteY47" fmla="*/ 4835568 h 5745307"/>
              <a:gd name="connsiteX48" fmla="*/ 3890514 w 4968815"/>
              <a:gd name="connsiteY48" fmla="*/ 4706171 h 5745307"/>
              <a:gd name="connsiteX49" fmla="*/ 3994031 w 4968815"/>
              <a:gd name="connsiteY49" fmla="*/ 4550896 h 5745307"/>
              <a:gd name="connsiteX50" fmla="*/ 4252823 w 4968815"/>
              <a:gd name="connsiteY50" fmla="*/ 4412873 h 5745307"/>
              <a:gd name="connsiteX51" fmla="*/ 4451231 w 4968815"/>
              <a:gd name="connsiteY51" fmla="*/ 4335236 h 5745307"/>
              <a:gd name="connsiteX52" fmla="*/ 4701397 w 4968815"/>
              <a:gd name="connsiteY52" fmla="*/ 4197213 h 5745307"/>
              <a:gd name="connsiteX53" fmla="*/ 4856672 w 4968815"/>
              <a:gd name="connsiteY53" fmla="*/ 4076443 h 5745307"/>
              <a:gd name="connsiteX54" fmla="*/ 4968815 w 4968815"/>
              <a:gd name="connsiteY54" fmla="*/ 4093696 h 5745307"/>
              <a:gd name="connsiteX0" fmla="*/ 2374305 w 4839418"/>
              <a:gd name="connsiteY0" fmla="*/ 0 h 5745307"/>
              <a:gd name="connsiteX1" fmla="*/ 2090133 w 4839418"/>
              <a:gd name="connsiteY1" fmla="*/ 133863 h 5745307"/>
              <a:gd name="connsiteX2" fmla="*/ 2105153 w 4839418"/>
              <a:gd name="connsiteY2" fmla="*/ 225981 h 5745307"/>
              <a:gd name="connsiteX3" fmla="*/ 1979338 w 4839418"/>
              <a:gd name="connsiteY3" fmla="*/ 325340 h 5745307"/>
              <a:gd name="connsiteX4" fmla="*/ 1841277 w 4839418"/>
              <a:gd name="connsiteY4" fmla="*/ 444260 h 5745307"/>
              <a:gd name="connsiteX5" fmla="*/ 1768646 w 4839418"/>
              <a:gd name="connsiteY5" fmla="*/ 463361 h 5745307"/>
              <a:gd name="connsiteX6" fmla="*/ 1463332 w 4839418"/>
              <a:gd name="connsiteY6" fmla="*/ 719689 h 5745307"/>
              <a:gd name="connsiteX7" fmla="*/ 1432178 w 4839418"/>
              <a:gd name="connsiteY7" fmla="*/ 919791 h 5745307"/>
              <a:gd name="connsiteX8" fmla="*/ 1247672 w 4839418"/>
              <a:gd name="connsiteY8" fmla="*/ 1149777 h 5745307"/>
              <a:gd name="connsiteX9" fmla="*/ 1097942 w 4839418"/>
              <a:gd name="connsiteY9" fmla="*/ 1254682 h 5745307"/>
              <a:gd name="connsiteX10" fmla="*/ 1219867 w 4839418"/>
              <a:gd name="connsiteY10" fmla="*/ 1488827 h 5745307"/>
              <a:gd name="connsiteX11" fmla="*/ 1038404 w 4839418"/>
              <a:gd name="connsiteY11" fmla="*/ 1646721 h 5745307"/>
              <a:gd name="connsiteX12" fmla="*/ 978019 w 4839418"/>
              <a:gd name="connsiteY12" fmla="*/ 1723896 h 5745307"/>
              <a:gd name="connsiteX13" fmla="*/ 983026 w 4839418"/>
              <a:gd name="connsiteY13" fmla="*/ 1811548 h 5745307"/>
              <a:gd name="connsiteX14" fmla="*/ 944900 w 4839418"/>
              <a:gd name="connsiteY14" fmla="*/ 1793524 h 5745307"/>
              <a:gd name="connsiteX15" fmla="*/ 868919 w 4839418"/>
              <a:gd name="connsiteY15" fmla="*/ 1817246 h 5745307"/>
              <a:gd name="connsiteX16" fmla="*/ 822166 w 4839418"/>
              <a:gd name="connsiteY16" fmla="*/ 1903973 h 5745307"/>
              <a:gd name="connsiteX17" fmla="*/ 880626 w 4839418"/>
              <a:gd name="connsiteY17" fmla="*/ 1978838 h 5745307"/>
              <a:gd name="connsiteX18" fmla="*/ 805221 w 4839418"/>
              <a:gd name="connsiteY18" fmla="*/ 2096373 h 5745307"/>
              <a:gd name="connsiteX19" fmla="*/ 663848 w 4839418"/>
              <a:gd name="connsiteY19" fmla="*/ 2296013 h 5745307"/>
              <a:gd name="connsiteX20" fmla="*/ 649677 w 4839418"/>
              <a:gd name="connsiteY20" fmla="*/ 2564972 h 5745307"/>
              <a:gd name="connsiteX21" fmla="*/ 0 w 4839418"/>
              <a:gd name="connsiteY21" fmla="*/ 2178632 h 5745307"/>
              <a:gd name="connsiteX22" fmla="*/ 172528 w 4839418"/>
              <a:gd name="connsiteY22" fmla="*/ 2290775 h 5745307"/>
              <a:gd name="connsiteX23" fmla="*/ 336430 w 4839418"/>
              <a:gd name="connsiteY23" fmla="*/ 2463303 h 5745307"/>
              <a:gd name="connsiteX24" fmla="*/ 483079 w 4839418"/>
              <a:gd name="connsiteY24" fmla="*/ 2644458 h 5745307"/>
              <a:gd name="connsiteX25" fmla="*/ 672860 w 4839418"/>
              <a:gd name="connsiteY25" fmla="*/ 2808360 h 5745307"/>
              <a:gd name="connsiteX26" fmla="*/ 871268 w 4839418"/>
              <a:gd name="connsiteY26" fmla="*/ 2989515 h 5745307"/>
              <a:gd name="connsiteX27" fmla="*/ 1017917 w 4839418"/>
              <a:gd name="connsiteY27" fmla="*/ 3196549 h 5745307"/>
              <a:gd name="connsiteX28" fmla="*/ 1121434 w 4839418"/>
              <a:gd name="connsiteY28" fmla="*/ 3403583 h 5745307"/>
              <a:gd name="connsiteX29" fmla="*/ 1293962 w 4839418"/>
              <a:gd name="connsiteY29" fmla="*/ 3541605 h 5745307"/>
              <a:gd name="connsiteX30" fmla="*/ 1457864 w 4839418"/>
              <a:gd name="connsiteY30" fmla="*/ 3705507 h 5745307"/>
              <a:gd name="connsiteX31" fmla="*/ 1656271 w 4839418"/>
              <a:gd name="connsiteY31" fmla="*/ 3929794 h 5745307"/>
              <a:gd name="connsiteX32" fmla="*/ 1785668 w 4839418"/>
              <a:gd name="connsiteY32" fmla="*/ 4059190 h 5745307"/>
              <a:gd name="connsiteX33" fmla="*/ 1897811 w 4839418"/>
              <a:gd name="connsiteY33" fmla="*/ 4223092 h 5745307"/>
              <a:gd name="connsiteX34" fmla="*/ 2130724 w 4839418"/>
              <a:gd name="connsiteY34" fmla="*/ 4386994 h 5745307"/>
              <a:gd name="connsiteX35" fmla="*/ 2277373 w 4839418"/>
              <a:gd name="connsiteY35" fmla="*/ 4550896 h 5745307"/>
              <a:gd name="connsiteX36" fmla="*/ 2355011 w 4839418"/>
              <a:gd name="connsiteY36" fmla="*/ 4749303 h 5745307"/>
              <a:gd name="connsiteX37" fmla="*/ 2510286 w 4839418"/>
              <a:gd name="connsiteY37" fmla="*/ 4913205 h 5745307"/>
              <a:gd name="connsiteX38" fmla="*/ 2829464 w 4839418"/>
              <a:gd name="connsiteY38" fmla="*/ 5068481 h 5745307"/>
              <a:gd name="connsiteX39" fmla="*/ 3036498 w 4839418"/>
              <a:gd name="connsiteY39" fmla="*/ 5241009 h 5745307"/>
              <a:gd name="connsiteX40" fmla="*/ 3174520 w 4839418"/>
              <a:gd name="connsiteY40" fmla="*/ 5404911 h 5745307"/>
              <a:gd name="connsiteX41" fmla="*/ 3243532 w 4839418"/>
              <a:gd name="connsiteY41" fmla="*/ 5568813 h 5745307"/>
              <a:gd name="connsiteX42" fmla="*/ 3390549 w 4839418"/>
              <a:gd name="connsiteY42" fmla="*/ 5745307 h 5745307"/>
              <a:gd name="connsiteX43" fmla="*/ 3507229 w 4839418"/>
              <a:gd name="connsiteY43" fmla="*/ 5659411 h 5745307"/>
              <a:gd name="connsiteX44" fmla="*/ 3545456 w 4839418"/>
              <a:gd name="connsiteY44" fmla="*/ 5482549 h 5745307"/>
              <a:gd name="connsiteX45" fmla="*/ 3648973 w 4839418"/>
              <a:gd name="connsiteY45" fmla="*/ 5025349 h 5745307"/>
              <a:gd name="connsiteX46" fmla="*/ 3709358 w 4839418"/>
              <a:gd name="connsiteY46" fmla="*/ 4835568 h 5745307"/>
              <a:gd name="connsiteX47" fmla="*/ 3761117 w 4839418"/>
              <a:gd name="connsiteY47" fmla="*/ 4706171 h 5745307"/>
              <a:gd name="connsiteX48" fmla="*/ 3864634 w 4839418"/>
              <a:gd name="connsiteY48" fmla="*/ 4550896 h 5745307"/>
              <a:gd name="connsiteX49" fmla="*/ 4123426 w 4839418"/>
              <a:gd name="connsiteY49" fmla="*/ 4412873 h 5745307"/>
              <a:gd name="connsiteX50" fmla="*/ 4321834 w 4839418"/>
              <a:gd name="connsiteY50" fmla="*/ 4335236 h 5745307"/>
              <a:gd name="connsiteX51" fmla="*/ 4572000 w 4839418"/>
              <a:gd name="connsiteY51" fmla="*/ 4197213 h 5745307"/>
              <a:gd name="connsiteX52" fmla="*/ 4727275 w 4839418"/>
              <a:gd name="connsiteY52" fmla="*/ 4076443 h 5745307"/>
              <a:gd name="connsiteX53" fmla="*/ 4839418 w 4839418"/>
              <a:gd name="connsiteY53" fmla="*/ 4093696 h 5745307"/>
              <a:gd name="connsiteX0" fmla="*/ 2201777 w 4666890"/>
              <a:gd name="connsiteY0" fmla="*/ 0 h 5745307"/>
              <a:gd name="connsiteX1" fmla="*/ 1917605 w 4666890"/>
              <a:gd name="connsiteY1" fmla="*/ 133863 h 5745307"/>
              <a:gd name="connsiteX2" fmla="*/ 1932625 w 4666890"/>
              <a:gd name="connsiteY2" fmla="*/ 225981 h 5745307"/>
              <a:gd name="connsiteX3" fmla="*/ 1806810 w 4666890"/>
              <a:gd name="connsiteY3" fmla="*/ 325340 h 5745307"/>
              <a:gd name="connsiteX4" fmla="*/ 1668749 w 4666890"/>
              <a:gd name="connsiteY4" fmla="*/ 444260 h 5745307"/>
              <a:gd name="connsiteX5" fmla="*/ 1596118 w 4666890"/>
              <a:gd name="connsiteY5" fmla="*/ 463361 h 5745307"/>
              <a:gd name="connsiteX6" fmla="*/ 1290804 w 4666890"/>
              <a:gd name="connsiteY6" fmla="*/ 719689 h 5745307"/>
              <a:gd name="connsiteX7" fmla="*/ 1259650 w 4666890"/>
              <a:gd name="connsiteY7" fmla="*/ 919791 h 5745307"/>
              <a:gd name="connsiteX8" fmla="*/ 1075144 w 4666890"/>
              <a:gd name="connsiteY8" fmla="*/ 1149777 h 5745307"/>
              <a:gd name="connsiteX9" fmla="*/ 925414 w 4666890"/>
              <a:gd name="connsiteY9" fmla="*/ 1254682 h 5745307"/>
              <a:gd name="connsiteX10" fmla="*/ 1047339 w 4666890"/>
              <a:gd name="connsiteY10" fmla="*/ 1488827 h 5745307"/>
              <a:gd name="connsiteX11" fmla="*/ 865876 w 4666890"/>
              <a:gd name="connsiteY11" fmla="*/ 1646721 h 5745307"/>
              <a:gd name="connsiteX12" fmla="*/ 805491 w 4666890"/>
              <a:gd name="connsiteY12" fmla="*/ 1723896 h 5745307"/>
              <a:gd name="connsiteX13" fmla="*/ 810498 w 4666890"/>
              <a:gd name="connsiteY13" fmla="*/ 1811548 h 5745307"/>
              <a:gd name="connsiteX14" fmla="*/ 772372 w 4666890"/>
              <a:gd name="connsiteY14" fmla="*/ 1793524 h 5745307"/>
              <a:gd name="connsiteX15" fmla="*/ 696391 w 4666890"/>
              <a:gd name="connsiteY15" fmla="*/ 1817246 h 5745307"/>
              <a:gd name="connsiteX16" fmla="*/ 649638 w 4666890"/>
              <a:gd name="connsiteY16" fmla="*/ 1903973 h 5745307"/>
              <a:gd name="connsiteX17" fmla="*/ 708098 w 4666890"/>
              <a:gd name="connsiteY17" fmla="*/ 1978838 h 5745307"/>
              <a:gd name="connsiteX18" fmla="*/ 632693 w 4666890"/>
              <a:gd name="connsiteY18" fmla="*/ 2096373 h 5745307"/>
              <a:gd name="connsiteX19" fmla="*/ 491320 w 4666890"/>
              <a:gd name="connsiteY19" fmla="*/ 2296013 h 5745307"/>
              <a:gd name="connsiteX20" fmla="*/ 477149 w 4666890"/>
              <a:gd name="connsiteY20" fmla="*/ 2564972 h 5745307"/>
              <a:gd name="connsiteX21" fmla="*/ 0 w 4666890"/>
              <a:gd name="connsiteY21" fmla="*/ 2290775 h 5745307"/>
              <a:gd name="connsiteX22" fmla="*/ 163902 w 4666890"/>
              <a:gd name="connsiteY22" fmla="*/ 2463303 h 5745307"/>
              <a:gd name="connsiteX23" fmla="*/ 310551 w 4666890"/>
              <a:gd name="connsiteY23" fmla="*/ 2644458 h 5745307"/>
              <a:gd name="connsiteX24" fmla="*/ 500332 w 4666890"/>
              <a:gd name="connsiteY24" fmla="*/ 2808360 h 5745307"/>
              <a:gd name="connsiteX25" fmla="*/ 698740 w 4666890"/>
              <a:gd name="connsiteY25" fmla="*/ 2989515 h 5745307"/>
              <a:gd name="connsiteX26" fmla="*/ 845389 w 4666890"/>
              <a:gd name="connsiteY26" fmla="*/ 3196549 h 5745307"/>
              <a:gd name="connsiteX27" fmla="*/ 948906 w 4666890"/>
              <a:gd name="connsiteY27" fmla="*/ 3403583 h 5745307"/>
              <a:gd name="connsiteX28" fmla="*/ 1121434 w 4666890"/>
              <a:gd name="connsiteY28" fmla="*/ 3541605 h 5745307"/>
              <a:gd name="connsiteX29" fmla="*/ 1285336 w 4666890"/>
              <a:gd name="connsiteY29" fmla="*/ 3705507 h 5745307"/>
              <a:gd name="connsiteX30" fmla="*/ 1483743 w 4666890"/>
              <a:gd name="connsiteY30" fmla="*/ 3929794 h 5745307"/>
              <a:gd name="connsiteX31" fmla="*/ 1613140 w 4666890"/>
              <a:gd name="connsiteY31" fmla="*/ 4059190 h 5745307"/>
              <a:gd name="connsiteX32" fmla="*/ 1725283 w 4666890"/>
              <a:gd name="connsiteY32" fmla="*/ 4223092 h 5745307"/>
              <a:gd name="connsiteX33" fmla="*/ 1958196 w 4666890"/>
              <a:gd name="connsiteY33" fmla="*/ 4386994 h 5745307"/>
              <a:gd name="connsiteX34" fmla="*/ 2104845 w 4666890"/>
              <a:gd name="connsiteY34" fmla="*/ 4550896 h 5745307"/>
              <a:gd name="connsiteX35" fmla="*/ 2182483 w 4666890"/>
              <a:gd name="connsiteY35" fmla="*/ 4749303 h 5745307"/>
              <a:gd name="connsiteX36" fmla="*/ 2337758 w 4666890"/>
              <a:gd name="connsiteY36" fmla="*/ 4913205 h 5745307"/>
              <a:gd name="connsiteX37" fmla="*/ 2656936 w 4666890"/>
              <a:gd name="connsiteY37" fmla="*/ 5068481 h 5745307"/>
              <a:gd name="connsiteX38" fmla="*/ 2863970 w 4666890"/>
              <a:gd name="connsiteY38" fmla="*/ 5241009 h 5745307"/>
              <a:gd name="connsiteX39" fmla="*/ 3001992 w 4666890"/>
              <a:gd name="connsiteY39" fmla="*/ 5404911 h 5745307"/>
              <a:gd name="connsiteX40" fmla="*/ 3071004 w 4666890"/>
              <a:gd name="connsiteY40" fmla="*/ 5568813 h 5745307"/>
              <a:gd name="connsiteX41" fmla="*/ 3218021 w 4666890"/>
              <a:gd name="connsiteY41" fmla="*/ 5745307 h 5745307"/>
              <a:gd name="connsiteX42" fmla="*/ 3334701 w 4666890"/>
              <a:gd name="connsiteY42" fmla="*/ 5659411 h 5745307"/>
              <a:gd name="connsiteX43" fmla="*/ 3372928 w 4666890"/>
              <a:gd name="connsiteY43" fmla="*/ 5482549 h 5745307"/>
              <a:gd name="connsiteX44" fmla="*/ 3476445 w 4666890"/>
              <a:gd name="connsiteY44" fmla="*/ 5025349 h 5745307"/>
              <a:gd name="connsiteX45" fmla="*/ 3536830 w 4666890"/>
              <a:gd name="connsiteY45" fmla="*/ 4835568 h 5745307"/>
              <a:gd name="connsiteX46" fmla="*/ 3588589 w 4666890"/>
              <a:gd name="connsiteY46" fmla="*/ 4706171 h 5745307"/>
              <a:gd name="connsiteX47" fmla="*/ 3692106 w 4666890"/>
              <a:gd name="connsiteY47" fmla="*/ 4550896 h 5745307"/>
              <a:gd name="connsiteX48" fmla="*/ 3950898 w 4666890"/>
              <a:gd name="connsiteY48" fmla="*/ 4412873 h 5745307"/>
              <a:gd name="connsiteX49" fmla="*/ 4149306 w 4666890"/>
              <a:gd name="connsiteY49" fmla="*/ 4335236 h 5745307"/>
              <a:gd name="connsiteX50" fmla="*/ 4399472 w 4666890"/>
              <a:gd name="connsiteY50" fmla="*/ 4197213 h 5745307"/>
              <a:gd name="connsiteX51" fmla="*/ 4554747 w 4666890"/>
              <a:gd name="connsiteY51" fmla="*/ 4076443 h 5745307"/>
              <a:gd name="connsiteX52" fmla="*/ 4666890 w 4666890"/>
              <a:gd name="connsiteY52" fmla="*/ 4093696 h 5745307"/>
              <a:gd name="connsiteX0" fmla="*/ 2037875 w 4502988"/>
              <a:gd name="connsiteY0" fmla="*/ 0 h 5745307"/>
              <a:gd name="connsiteX1" fmla="*/ 1753703 w 4502988"/>
              <a:gd name="connsiteY1" fmla="*/ 133863 h 5745307"/>
              <a:gd name="connsiteX2" fmla="*/ 1768723 w 4502988"/>
              <a:gd name="connsiteY2" fmla="*/ 225981 h 5745307"/>
              <a:gd name="connsiteX3" fmla="*/ 1642908 w 4502988"/>
              <a:gd name="connsiteY3" fmla="*/ 325340 h 5745307"/>
              <a:gd name="connsiteX4" fmla="*/ 1504847 w 4502988"/>
              <a:gd name="connsiteY4" fmla="*/ 444260 h 5745307"/>
              <a:gd name="connsiteX5" fmla="*/ 1432216 w 4502988"/>
              <a:gd name="connsiteY5" fmla="*/ 463361 h 5745307"/>
              <a:gd name="connsiteX6" fmla="*/ 1126902 w 4502988"/>
              <a:gd name="connsiteY6" fmla="*/ 719689 h 5745307"/>
              <a:gd name="connsiteX7" fmla="*/ 1095748 w 4502988"/>
              <a:gd name="connsiteY7" fmla="*/ 919791 h 5745307"/>
              <a:gd name="connsiteX8" fmla="*/ 911242 w 4502988"/>
              <a:gd name="connsiteY8" fmla="*/ 1149777 h 5745307"/>
              <a:gd name="connsiteX9" fmla="*/ 761512 w 4502988"/>
              <a:gd name="connsiteY9" fmla="*/ 1254682 h 5745307"/>
              <a:gd name="connsiteX10" fmla="*/ 883437 w 4502988"/>
              <a:gd name="connsiteY10" fmla="*/ 1488827 h 5745307"/>
              <a:gd name="connsiteX11" fmla="*/ 701974 w 4502988"/>
              <a:gd name="connsiteY11" fmla="*/ 1646721 h 5745307"/>
              <a:gd name="connsiteX12" fmla="*/ 641589 w 4502988"/>
              <a:gd name="connsiteY12" fmla="*/ 1723896 h 5745307"/>
              <a:gd name="connsiteX13" fmla="*/ 646596 w 4502988"/>
              <a:gd name="connsiteY13" fmla="*/ 1811548 h 5745307"/>
              <a:gd name="connsiteX14" fmla="*/ 608470 w 4502988"/>
              <a:gd name="connsiteY14" fmla="*/ 1793524 h 5745307"/>
              <a:gd name="connsiteX15" fmla="*/ 532489 w 4502988"/>
              <a:gd name="connsiteY15" fmla="*/ 1817246 h 5745307"/>
              <a:gd name="connsiteX16" fmla="*/ 485736 w 4502988"/>
              <a:gd name="connsiteY16" fmla="*/ 1903973 h 5745307"/>
              <a:gd name="connsiteX17" fmla="*/ 544196 w 4502988"/>
              <a:gd name="connsiteY17" fmla="*/ 1978838 h 5745307"/>
              <a:gd name="connsiteX18" fmla="*/ 468791 w 4502988"/>
              <a:gd name="connsiteY18" fmla="*/ 2096373 h 5745307"/>
              <a:gd name="connsiteX19" fmla="*/ 327418 w 4502988"/>
              <a:gd name="connsiteY19" fmla="*/ 2296013 h 5745307"/>
              <a:gd name="connsiteX20" fmla="*/ 313247 w 4502988"/>
              <a:gd name="connsiteY20" fmla="*/ 2564972 h 5745307"/>
              <a:gd name="connsiteX21" fmla="*/ 0 w 4502988"/>
              <a:gd name="connsiteY21" fmla="*/ 2463303 h 5745307"/>
              <a:gd name="connsiteX22" fmla="*/ 146649 w 4502988"/>
              <a:gd name="connsiteY22" fmla="*/ 2644458 h 5745307"/>
              <a:gd name="connsiteX23" fmla="*/ 336430 w 4502988"/>
              <a:gd name="connsiteY23" fmla="*/ 2808360 h 5745307"/>
              <a:gd name="connsiteX24" fmla="*/ 534838 w 4502988"/>
              <a:gd name="connsiteY24" fmla="*/ 2989515 h 5745307"/>
              <a:gd name="connsiteX25" fmla="*/ 681487 w 4502988"/>
              <a:gd name="connsiteY25" fmla="*/ 3196549 h 5745307"/>
              <a:gd name="connsiteX26" fmla="*/ 785004 w 4502988"/>
              <a:gd name="connsiteY26" fmla="*/ 3403583 h 5745307"/>
              <a:gd name="connsiteX27" fmla="*/ 957532 w 4502988"/>
              <a:gd name="connsiteY27" fmla="*/ 3541605 h 5745307"/>
              <a:gd name="connsiteX28" fmla="*/ 1121434 w 4502988"/>
              <a:gd name="connsiteY28" fmla="*/ 3705507 h 5745307"/>
              <a:gd name="connsiteX29" fmla="*/ 1319841 w 4502988"/>
              <a:gd name="connsiteY29" fmla="*/ 3929794 h 5745307"/>
              <a:gd name="connsiteX30" fmla="*/ 1449238 w 4502988"/>
              <a:gd name="connsiteY30" fmla="*/ 4059190 h 5745307"/>
              <a:gd name="connsiteX31" fmla="*/ 1561381 w 4502988"/>
              <a:gd name="connsiteY31" fmla="*/ 4223092 h 5745307"/>
              <a:gd name="connsiteX32" fmla="*/ 1794294 w 4502988"/>
              <a:gd name="connsiteY32" fmla="*/ 4386994 h 5745307"/>
              <a:gd name="connsiteX33" fmla="*/ 1940943 w 4502988"/>
              <a:gd name="connsiteY33" fmla="*/ 4550896 h 5745307"/>
              <a:gd name="connsiteX34" fmla="*/ 2018581 w 4502988"/>
              <a:gd name="connsiteY34" fmla="*/ 4749303 h 5745307"/>
              <a:gd name="connsiteX35" fmla="*/ 2173856 w 4502988"/>
              <a:gd name="connsiteY35" fmla="*/ 4913205 h 5745307"/>
              <a:gd name="connsiteX36" fmla="*/ 2493034 w 4502988"/>
              <a:gd name="connsiteY36" fmla="*/ 5068481 h 5745307"/>
              <a:gd name="connsiteX37" fmla="*/ 2700068 w 4502988"/>
              <a:gd name="connsiteY37" fmla="*/ 5241009 h 5745307"/>
              <a:gd name="connsiteX38" fmla="*/ 2838090 w 4502988"/>
              <a:gd name="connsiteY38" fmla="*/ 5404911 h 5745307"/>
              <a:gd name="connsiteX39" fmla="*/ 2907102 w 4502988"/>
              <a:gd name="connsiteY39" fmla="*/ 5568813 h 5745307"/>
              <a:gd name="connsiteX40" fmla="*/ 3054119 w 4502988"/>
              <a:gd name="connsiteY40" fmla="*/ 5745307 h 5745307"/>
              <a:gd name="connsiteX41" fmla="*/ 3170799 w 4502988"/>
              <a:gd name="connsiteY41" fmla="*/ 5659411 h 5745307"/>
              <a:gd name="connsiteX42" fmla="*/ 3209026 w 4502988"/>
              <a:gd name="connsiteY42" fmla="*/ 5482549 h 5745307"/>
              <a:gd name="connsiteX43" fmla="*/ 3312543 w 4502988"/>
              <a:gd name="connsiteY43" fmla="*/ 5025349 h 5745307"/>
              <a:gd name="connsiteX44" fmla="*/ 3372928 w 4502988"/>
              <a:gd name="connsiteY44" fmla="*/ 4835568 h 5745307"/>
              <a:gd name="connsiteX45" fmla="*/ 3424687 w 4502988"/>
              <a:gd name="connsiteY45" fmla="*/ 4706171 h 5745307"/>
              <a:gd name="connsiteX46" fmla="*/ 3528204 w 4502988"/>
              <a:gd name="connsiteY46" fmla="*/ 4550896 h 5745307"/>
              <a:gd name="connsiteX47" fmla="*/ 3786996 w 4502988"/>
              <a:gd name="connsiteY47" fmla="*/ 4412873 h 5745307"/>
              <a:gd name="connsiteX48" fmla="*/ 3985404 w 4502988"/>
              <a:gd name="connsiteY48" fmla="*/ 4335236 h 5745307"/>
              <a:gd name="connsiteX49" fmla="*/ 4235570 w 4502988"/>
              <a:gd name="connsiteY49" fmla="*/ 4197213 h 5745307"/>
              <a:gd name="connsiteX50" fmla="*/ 4390845 w 4502988"/>
              <a:gd name="connsiteY50" fmla="*/ 4076443 h 5745307"/>
              <a:gd name="connsiteX51" fmla="*/ 4502988 w 4502988"/>
              <a:gd name="connsiteY51" fmla="*/ 4093696 h 5745307"/>
              <a:gd name="connsiteX0" fmla="*/ 1891226 w 4356339"/>
              <a:gd name="connsiteY0" fmla="*/ 0 h 5745307"/>
              <a:gd name="connsiteX1" fmla="*/ 1607054 w 4356339"/>
              <a:gd name="connsiteY1" fmla="*/ 133863 h 5745307"/>
              <a:gd name="connsiteX2" fmla="*/ 1622074 w 4356339"/>
              <a:gd name="connsiteY2" fmla="*/ 225981 h 5745307"/>
              <a:gd name="connsiteX3" fmla="*/ 1496259 w 4356339"/>
              <a:gd name="connsiteY3" fmla="*/ 325340 h 5745307"/>
              <a:gd name="connsiteX4" fmla="*/ 1358198 w 4356339"/>
              <a:gd name="connsiteY4" fmla="*/ 444260 h 5745307"/>
              <a:gd name="connsiteX5" fmla="*/ 1285567 w 4356339"/>
              <a:gd name="connsiteY5" fmla="*/ 463361 h 5745307"/>
              <a:gd name="connsiteX6" fmla="*/ 980253 w 4356339"/>
              <a:gd name="connsiteY6" fmla="*/ 719689 h 5745307"/>
              <a:gd name="connsiteX7" fmla="*/ 949099 w 4356339"/>
              <a:gd name="connsiteY7" fmla="*/ 919791 h 5745307"/>
              <a:gd name="connsiteX8" fmla="*/ 764593 w 4356339"/>
              <a:gd name="connsiteY8" fmla="*/ 1149777 h 5745307"/>
              <a:gd name="connsiteX9" fmla="*/ 614863 w 4356339"/>
              <a:gd name="connsiteY9" fmla="*/ 1254682 h 5745307"/>
              <a:gd name="connsiteX10" fmla="*/ 736788 w 4356339"/>
              <a:gd name="connsiteY10" fmla="*/ 1488827 h 5745307"/>
              <a:gd name="connsiteX11" fmla="*/ 555325 w 4356339"/>
              <a:gd name="connsiteY11" fmla="*/ 1646721 h 5745307"/>
              <a:gd name="connsiteX12" fmla="*/ 494940 w 4356339"/>
              <a:gd name="connsiteY12" fmla="*/ 1723896 h 5745307"/>
              <a:gd name="connsiteX13" fmla="*/ 499947 w 4356339"/>
              <a:gd name="connsiteY13" fmla="*/ 1811548 h 5745307"/>
              <a:gd name="connsiteX14" fmla="*/ 461821 w 4356339"/>
              <a:gd name="connsiteY14" fmla="*/ 1793524 h 5745307"/>
              <a:gd name="connsiteX15" fmla="*/ 385840 w 4356339"/>
              <a:gd name="connsiteY15" fmla="*/ 1817246 h 5745307"/>
              <a:gd name="connsiteX16" fmla="*/ 339087 w 4356339"/>
              <a:gd name="connsiteY16" fmla="*/ 1903973 h 5745307"/>
              <a:gd name="connsiteX17" fmla="*/ 397547 w 4356339"/>
              <a:gd name="connsiteY17" fmla="*/ 1978838 h 5745307"/>
              <a:gd name="connsiteX18" fmla="*/ 322142 w 4356339"/>
              <a:gd name="connsiteY18" fmla="*/ 2096373 h 5745307"/>
              <a:gd name="connsiteX19" fmla="*/ 180769 w 4356339"/>
              <a:gd name="connsiteY19" fmla="*/ 2296013 h 5745307"/>
              <a:gd name="connsiteX20" fmla="*/ 166598 w 4356339"/>
              <a:gd name="connsiteY20" fmla="*/ 2564972 h 5745307"/>
              <a:gd name="connsiteX21" fmla="*/ 0 w 4356339"/>
              <a:gd name="connsiteY21" fmla="*/ 2644458 h 5745307"/>
              <a:gd name="connsiteX22" fmla="*/ 189781 w 4356339"/>
              <a:gd name="connsiteY22" fmla="*/ 2808360 h 5745307"/>
              <a:gd name="connsiteX23" fmla="*/ 388189 w 4356339"/>
              <a:gd name="connsiteY23" fmla="*/ 2989515 h 5745307"/>
              <a:gd name="connsiteX24" fmla="*/ 534838 w 4356339"/>
              <a:gd name="connsiteY24" fmla="*/ 3196549 h 5745307"/>
              <a:gd name="connsiteX25" fmla="*/ 638355 w 4356339"/>
              <a:gd name="connsiteY25" fmla="*/ 3403583 h 5745307"/>
              <a:gd name="connsiteX26" fmla="*/ 810883 w 4356339"/>
              <a:gd name="connsiteY26" fmla="*/ 3541605 h 5745307"/>
              <a:gd name="connsiteX27" fmla="*/ 974785 w 4356339"/>
              <a:gd name="connsiteY27" fmla="*/ 3705507 h 5745307"/>
              <a:gd name="connsiteX28" fmla="*/ 1173192 w 4356339"/>
              <a:gd name="connsiteY28" fmla="*/ 3929794 h 5745307"/>
              <a:gd name="connsiteX29" fmla="*/ 1302589 w 4356339"/>
              <a:gd name="connsiteY29" fmla="*/ 4059190 h 5745307"/>
              <a:gd name="connsiteX30" fmla="*/ 1414732 w 4356339"/>
              <a:gd name="connsiteY30" fmla="*/ 4223092 h 5745307"/>
              <a:gd name="connsiteX31" fmla="*/ 1647645 w 4356339"/>
              <a:gd name="connsiteY31" fmla="*/ 4386994 h 5745307"/>
              <a:gd name="connsiteX32" fmla="*/ 1794294 w 4356339"/>
              <a:gd name="connsiteY32" fmla="*/ 4550896 h 5745307"/>
              <a:gd name="connsiteX33" fmla="*/ 1871932 w 4356339"/>
              <a:gd name="connsiteY33" fmla="*/ 4749303 h 5745307"/>
              <a:gd name="connsiteX34" fmla="*/ 2027207 w 4356339"/>
              <a:gd name="connsiteY34" fmla="*/ 4913205 h 5745307"/>
              <a:gd name="connsiteX35" fmla="*/ 2346385 w 4356339"/>
              <a:gd name="connsiteY35" fmla="*/ 5068481 h 5745307"/>
              <a:gd name="connsiteX36" fmla="*/ 2553419 w 4356339"/>
              <a:gd name="connsiteY36" fmla="*/ 5241009 h 5745307"/>
              <a:gd name="connsiteX37" fmla="*/ 2691441 w 4356339"/>
              <a:gd name="connsiteY37" fmla="*/ 5404911 h 5745307"/>
              <a:gd name="connsiteX38" fmla="*/ 2760453 w 4356339"/>
              <a:gd name="connsiteY38" fmla="*/ 5568813 h 5745307"/>
              <a:gd name="connsiteX39" fmla="*/ 2907470 w 4356339"/>
              <a:gd name="connsiteY39" fmla="*/ 5745307 h 5745307"/>
              <a:gd name="connsiteX40" fmla="*/ 3024150 w 4356339"/>
              <a:gd name="connsiteY40" fmla="*/ 5659411 h 5745307"/>
              <a:gd name="connsiteX41" fmla="*/ 3062377 w 4356339"/>
              <a:gd name="connsiteY41" fmla="*/ 5482549 h 5745307"/>
              <a:gd name="connsiteX42" fmla="*/ 3165894 w 4356339"/>
              <a:gd name="connsiteY42" fmla="*/ 5025349 h 5745307"/>
              <a:gd name="connsiteX43" fmla="*/ 3226279 w 4356339"/>
              <a:gd name="connsiteY43" fmla="*/ 4835568 h 5745307"/>
              <a:gd name="connsiteX44" fmla="*/ 3278038 w 4356339"/>
              <a:gd name="connsiteY44" fmla="*/ 4706171 h 5745307"/>
              <a:gd name="connsiteX45" fmla="*/ 3381555 w 4356339"/>
              <a:gd name="connsiteY45" fmla="*/ 4550896 h 5745307"/>
              <a:gd name="connsiteX46" fmla="*/ 3640347 w 4356339"/>
              <a:gd name="connsiteY46" fmla="*/ 4412873 h 5745307"/>
              <a:gd name="connsiteX47" fmla="*/ 3838755 w 4356339"/>
              <a:gd name="connsiteY47" fmla="*/ 4335236 h 5745307"/>
              <a:gd name="connsiteX48" fmla="*/ 4088921 w 4356339"/>
              <a:gd name="connsiteY48" fmla="*/ 4197213 h 5745307"/>
              <a:gd name="connsiteX49" fmla="*/ 4244196 w 4356339"/>
              <a:gd name="connsiteY49" fmla="*/ 4076443 h 5745307"/>
              <a:gd name="connsiteX50" fmla="*/ 4356339 w 4356339"/>
              <a:gd name="connsiteY50" fmla="*/ 4093696 h 5745307"/>
              <a:gd name="connsiteX0" fmla="*/ 1912749 w 4377862"/>
              <a:gd name="connsiteY0" fmla="*/ 0 h 5745307"/>
              <a:gd name="connsiteX1" fmla="*/ 1628577 w 4377862"/>
              <a:gd name="connsiteY1" fmla="*/ 133863 h 5745307"/>
              <a:gd name="connsiteX2" fmla="*/ 1643597 w 4377862"/>
              <a:gd name="connsiteY2" fmla="*/ 225981 h 5745307"/>
              <a:gd name="connsiteX3" fmla="*/ 1517782 w 4377862"/>
              <a:gd name="connsiteY3" fmla="*/ 325340 h 5745307"/>
              <a:gd name="connsiteX4" fmla="*/ 1379721 w 4377862"/>
              <a:gd name="connsiteY4" fmla="*/ 444260 h 5745307"/>
              <a:gd name="connsiteX5" fmla="*/ 1307090 w 4377862"/>
              <a:gd name="connsiteY5" fmla="*/ 463361 h 5745307"/>
              <a:gd name="connsiteX6" fmla="*/ 1001776 w 4377862"/>
              <a:gd name="connsiteY6" fmla="*/ 719689 h 5745307"/>
              <a:gd name="connsiteX7" fmla="*/ 970622 w 4377862"/>
              <a:gd name="connsiteY7" fmla="*/ 919791 h 5745307"/>
              <a:gd name="connsiteX8" fmla="*/ 786116 w 4377862"/>
              <a:gd name="connsiteY8" fmla="*/ 1149777 h 5745307"/>
              <a:gd name="connsiteX9" fmla="*/ 636386 w 4377862"/>
              <a:gd name="connsiteY9" fmla="*/ 1254682 h 5745307"/>
              <a:gd name="connsiteX10" fmla="*/ 758311 w 4377862"/>
              <a:gd name="connsiteY10" fmla="*/ 1488827 h 5745307"/>
              <a:gd name="connsiteX11" fmla="*/ 576848 w 4377862"/>
              <a:gd name="connsiteY11" fmla="*/ 1646721 h 5745307"/>
              <a:gd name="connsiteX12" fmla="*/ 516463 w 4377862"/>
              <a:gd name="connsiteY12" fmla="*/ 1723896 h 5745307"/>
              <a:gd name="connsiteX13" fmla="*/ 521470 w 4377862"/>
              <a:gd name="connsiteY13" fmla="*/ 1811548 h 5745307"/>
              <a:gd name="connsiteX14" fmla="*/ 483344 w 4377862"/>
              <a:gd name="connsiteY14" fmla="*/ 1793524 h 5745307"/>
              <a:gd name="connsiteX15" fmla="*/ 407363 w 4377862"/>
              <a:gd name="connsiteY15" fmla="*/ 1817246 h 5745307"/>
              <a:gd name="connsiteX16" fmla="*/ 360610 w 4377862"/>
              <a:gd name="connsiteY16" fmla="*/ 1903973 h 5745307"/>
              <a:gd name="connsiteX17" fmla="*/ 419070 w 4377862"/>
              <a:gd name="connsiteY17" fmla="*/ 1978838 h 5745307"/>
              <a:gd name="connsiteX18" fmla="*/ 343665 w 4377862"/>
              <a:gd name="connsiteY18" fmla="*/ 2096373 h 5745307"/>
              <a:gd name="connsiteX19" fmla="*/ 202292 w 4377862"/>
              <a:gd name="connsiteY19" fmla="*/ 2296013 h 5745307"/>
              <a:gd name="connsiteX20" fmla="*/ 188121 w 4377862"/>
              <a:gd name="connsiteY20" fmla="*/ 2564972 h 5745307"/>
              <a:gd name="connsiteX21" fmla="*/ 21523 w 4377862"/>
              <a:gd name="connsiteY21" fmla="*/ 2644458 h 5745307"/>
              <a:gd name="connsiteX22" fmla="*/ 211304 w 4377862"/>
              <a:gd name="connsiteY22" fmla="*/ 2808360 h 5745307"/>
              <a:gd name="connsiteX23" fmla="*/ 409712 w 4377862"/>
              <a:gd name="connsiteY23" fmla="*/ 2989515 h 5745307"/>
              <a:gd name="connsiteX24" fmla="*/ 556361 w 4377862"/>
              <a:gd name="connsiteY24" fmla="*/ 3196549 h 5745307"/>
              <a:gd name="connsiteX25" fmla="*/ 659878 w 4377862"/>
              <a:gd name="connsiteY25" fmla="*/ 3403583 h 5745307"/>
              <a:gd name="connsiteX26" fmla="*/ 832406 w 4377862"/>
              <a:gd name="connsiteY26" fmla="*/ 3541605 h 5745307"/>
              <a:gd name="connsiteX27" fmla="*/ 996308 w 4377862"/>
              <a:gd name="connsiteY27" fmla="*/ 3705507 h 5745307"/>
              <a:gd name="connsiteX28" fmla="*/ 1194715 w 4377862"/>
              <a:gd name="connsiteY28" fmla="*/ 3929794 h 5745307"/>
              <a:gd name="connsiteX29" fmla="*/ 1324112 w 4377862"/>
              <a:gd name="connsiteY29" fmla="*/ 4059190 h 5745307"/>
              <a:gd name="connsiteX30" fmla="*/ 1436255 w 4377862"/>
              <a:gd name="connsiteY30" fmla="*/ 4223092 h 5745307"/>
              <a:gd name="connsiteX31" fmla="*/ 1669168 w 4377862"/>
              <a:gd name="connsiteY31" fmla="*/ 4386994 h 5745307"/>
              <a:gd name="connsiteX32" fmla="*/ 1815817 w 4377862"/>
              <a:gd name="connsiteY32" fmla="*/ 4550896 h 5745307"/>
              <a:gd name="connsiteX33" fmla="*/ 1893455 w 4377862"/>
              <a:gd name="connsiteY33" fmla="*/ 4749303 h 5745307"/>
              <a:gd name="connsiteX34" fmla="*/ 2048730 w 4377862"/>
              <a:gd name="connsiteY34" fmla="*/ 4913205 h 5745307"/>
              <a:gd name="connsiteX35" fmla="*/ 2367908 w 4377862"/>
              <a:gd name="connsiteY35" fmla="*/ 5068481 h 5745307"/>
              <a:gd name="connsiteX36" fmla="*/ 2574942 w 4377862"/>
              <a:gd name="connsiteY36" fmla="*/ 5241009 h 5745307"/>
              <a:gd name="connsiteX37" fmla="*/ 2712964 w 4377862"/>
              <a:gd name="connsiteY37" fmla="*/ 5404911 h 5745307"/>
              <a:gd name="connsiteX38" fmla="*/ 2781976 w 4377862"/>
              <a:gd name="connsiteY38" fmla="*/ 5568813 h 5745307"/>
              <a:gd name="connsiteX39" fmla="*/ 2928993 w 4377862"/>
              <a:gd name="connsiteY39" fmla="*/ 5745307 h 5745307"/>
              <a:gd name="connsiteX40" fmla="*/ 3045673 w 4377862"/>
              <a:gd name="connsiteY40" fmla="*/ 5659411 h 5745307"/>
              <a:gd name="connsiteX41" fmla="*/ 3083900 w 4377862"/>
              <a:gd name="connsiteY41" fmla="*/ 5482549 h 5745307"/>
              <a:gd name="connsiteX42" fmla="*/ 3187417 w 4377862"/>
              <a:gd name="connsiteY42" fmla="*/ 5025349 h 5745307"/>
              <a:gd name="connsiteX43" fmla="*/ 3247802 w 4377862"/>
              <a:gd name="connsiteY43" fmla="*/ 4835568 h 5745307"/>
              <a:gd name="connsiteX44" fmla="*/ 3299561 w 4377862"/>
              <a:gd name="connsiteY44" fmla="*/ 4706171 h 5745307"/>
              <a:gd name="connsiteX45" fmla="*/ 3403078 w 4377862"/>
              <a:gd name="connsiteY45" fmla="*/ 4550896 h 5745307"/>
              <a:gd name="connsiteX46" fmla="*/ 3661870 w 4377862"/>
              <a:gd name="connsiteY46" fmla="*/ 4412873 h 5745307"/>
              <a:gd name="connsiteX47" fmla="*/ 3860278 w 4377862"/>
              <a:gd name="connsiteY47" fmla="*/ 4335236 h 5745307"/>
              <a:gd name="connsiteX48" fmla="*/ 4110444 w 4377862"/>
              <a:gd name="connsiteY48" fmla="*/ 4197213 h 5745307"/>
              <a:gd name="connsiteX49" fmla="*/ 4265719 w 4377862"/>
              <a:gd name="connsiteY49" fmla="*/ 4076443 h 5745307"/>
              <a:gd name="connsiteX50" fmla="*/ 4377862 w 4377862"/>
              <a:gd name="connsiteY50" fmla="*/ 4093696 h 5745307"/>
              <a:gd name="connsiteX0" fmla="*/ 1879161 w 4344274"/>
              <a:gd name="connsiteY0" fmla="*/ 0 h 5745307"/>
              <a:gd name="connsiteX1" fmla="*/ 1594989 w 4344274"/>
              <a:gd name="connsiteY1" fmla="*/ 133863 h 5745307"/>
              <a:gd name="connsiteX2" fmla="*/ 1610009 w 4344274"/>
              <a:gd name="connsiteY2" fmla="*/ 225981 h 5745307"/>
              <a:gd name="connsiteX3" fmla="*/ 1484194 w 4344274"/>
              <a:gd name="connsiteY3" fmla="*/ 325340 h 5745307"/>
              <a:gd name="connsiteX4" fmla="*/ 1346133 w 4344274"/>
              <a:gd name="connsiteY4" fmla="*/ 444260 h 5745307"/>
              <a:gd name="connsiteX5" fmla="*/ 1273502 w 4344274"/>
              <a:gd name="connsiteY5" fmla="*/ 463361 h 5745307"/>
              <a:gd name="connsiteX6" fmla="*/ 968188 w 4344274"/>
              <a:gd name="connsiteY6" fmla="*/ 719689 h 5745307"/>
              <a:gd name="connsiteX7" fmla="*/ 937034 w 4344274"/>
              <a:gd name="connsiteY7" fmla="*/ 919791 h 5745307"/>
              <a:gd name="connsiteX8" fmla="*/ 752528 w 4344274"/>
              <a:gd name="connsiteY8" fmla="*/ 1149777 h 5745307"/>
              <a:gd name="connsiteX9" fmla="*/ 602798 w 4344274"/>
              <a:gd name="connsiteY9" fmla="*/ 1254682 h 5745307"/>
              <a:gd name="connsiteX10" fmla="*/ 724723 w 4344274"/>
              <a:gd name="connsiteY10" fmla="*/ 1488827 h 5745307"/>
              <a:gd name="connsiteX11" fmla="*/ 543260 w 4344274"/>
              <a:gd name="connsiteY11" fmla="*/ 1646721 h 5745307"/>
              <a:gd name="connsiteX12" fmla="*/ 482875 w 4344274"/>
              <a:gd name="connsiteY12" fmla="*/ 1723896 h 5745307"/>
              <a:gd name="connsiteX13" fmla="*/ 487882 w 4344274"/>
              <a:gd name="connsiteY13" fmla="*/ 1811548 h 5745307"/>
              <a:gd name="connsiteX14" fmla="*/ 449756 w 4344274"/>
              <a:gd name="connsiteY14" fmla="*/ 1793524 h 5745307"/>
              <a:gd name="connsiteX15" fmla="*/ 373775 w 4344274"/>
              <a:gd name="connsiteY15" fmla="*/ 1817246 h 5745307"/>
              <a:gd name="connsiteX16" fmla="*/ 327022 w 4344274"/>
              <a:gd name="connsiteY16" fmla="*/ 1903973 h 5745307"/>
              <a:gd name="connsiteX17" fmla="*/ 385482 w 4344274"/>
              <a:gd name="connsiteY17" fmla="*/ 1978838 h 5745307"/>
              <a:gd name="connsiteX18" fmla="*/ 310077 w 4344274"/>
              <a:gd name="connsiteY18" fmla="*/ 2096373 h 5745307"/>
              <a:gd name="connsiteX19" fmla="*/ 168704 w 4344274"/>
              <a:gd name="connsiteY19" fmla="*/ 2296013 h 5745307"/>
              <a:gd name="connsiteX20" fmla="*/ 154533 w 4344274"/>
              <a:gd name="connsiteY20" fmla="*/ 2564972 h 5745307"/>
              <a:gd name="connsiteX21" fmla="*/ 24673 w 4344274"/>
              <a:gd name="connsiteY21" fmla="*/ 2693443 h 5745307"/>
              <a:gd name="connsiteX22" fmla="*/ 177716 w 4344274"/>
              <a:gd name="connsiteY22" fmla="*/ 2808360 h 5745307"/>
              <a:gd name="connsiteX23" fmla="*/ 376124 w 4344274"/>
              <a:gd name="connsiteY23" fmla="*/ 2989515 h 5745307"/>
              <a:gd name="connsiteX24" fmla="*/ 522773 w 4344274"/>
              <a:gd name="connsiteY24" fmla="*/ 3196549 h 5745307"/>
              <a:gd name="connsiteX25" fmla="*/ 626290 w 4344274"/>
              <a:gd name="connsiteY25" fmla="*/ 3403583 h 5745307"/>
              <a:gd name="connsiteX26" fmla="*/ 798818 w 4344274"/>
              <a:gd name="connsiteY26" fmla="*/ 3541605 h 5745307"/>
              <a:gd name="connsiteX27" fmla="*/ 962720 w 4344274"/>
              <a:gd name="connsiteY27" fmla="*/ 3705507 h 5745307"/>
              <a:gd name="connsiteX28" fmla="*/ 1161127 w 4344274"/>
              <a:gd name="connsiteY28" fmla="*/ 3929794 h 5745307"/>
              <a:gd name="connsiteX29" fmla="*/ 1290524 w 4344274"/>
              <a:gd name="connsiteY29" fmla="*/ 4059190 h 5745307"/>
              <a:gd name="connsiteX30" fmla="*/ 1402667 w 4344274"/>
              <a:gd name="connsiteY30" fmla="*/ 4223092 h 5745307"/>
              <a:gd name="connsiteX31" fmla="*/ 1635580 w 4344274"/>
              <a:gd name="connsiteY31" fmla="*/ 4386994 h 5745307"/>
              <a:gd name="connsiteX32" fmla="*/ 1782229 w 4344274"/>
              <a:gd name="connsiteY32" fmla="*/ 4550896 h 5745307"/>
              <a:gd name="connsiteX33" fmla="*/ 1859867 w 4344274"/>
              <a:gd name="connsiteY33" fmla="*/ 4749303 h 5745307"/>
              <a:gd name="connsiteX34" fmla="*/ 2015142 w 4344274"/>
              <a:gd name="connsiteY34" fmla="*/ 4913205 h 5745307"/>
              <a:gd name="connsiteX35" fmla="*/ 2334320 w 4344274"/>
              <a:gd name="connsiteY35" fmla="*/ 5068481 h 5745307"/>
              <a:gd name="connsiteX36" fmla="*/ 2541354 w 4344274"/>
              <a:gd name="connsiteY36" fmla="*/ 5241009 h 5745307"/>
              <a:gd name="connsiteX37" fmla="*/ 2679376 w 4344274"/>
              <a:gd name="connsiteY37" fmla="*/ 5404911 h 5745307"/>
              <a:gd name="connsiteX38" fmla="*/ 2748388 w 4344274"/>
              <a:gd name="connsiteY38" fmla="*/ 5568813 h 5745307"/>
              <a:gd name="connsiteX39" fmla="*/ 2895405 w 4344274"/>
              <a:gd name="connsiteY39" fmla="*/ 5745307 h 5745307"/>
              <a:gd name="connsiteX40" fmla="*/ 3012085 w 4344274"/>
              <a:gd name="connsiteY40" fmla="*/ 5659411 h 5745307"/>
              <a:gd name="connsiteX41" fmla="*/ 3050312 w 4344274"/>
              <a:gd name="connsiteY41" fmla="*/ 5482549 h 5745307"/>
              <a:gd name="connsiteX42" fmla="*/ 3153829 w 4344274"/>
              <a:gd name="connsiteY42" fmla="*/ 5025349 h 5745307"/>
              <a:gd name="connsiteX43" fmla="*/ 3214214 w 4344274"/>
              <a:gd name="connsiteY43" fmla="*/ 4835568 h 5745307"/>
              <a:gd name="connsiteX44" fmla="*/ 3265973 w 4344274"/>
              <a:gd name="connsiteY44" fmla="*/ 4706171 h 5745307"/>
              <a:gd name="connsiteX45" fmla="*/ 3369490 w 4344274"/>
              <a:gd name="connsiteY45" fmla="*/ 4550896 h 5745307"/>
              <a:gd name="connsiteX46" fmla="*/ 3628282 w 4344274"/>
              <a:gd name="connsiteY46" fmla="*/ 4412873 h 5745307"/>
              <a:gd name="connsiteX47" fmla="*/ 3826690 w 4344274"/>
              <a:gd name="connsiteY47" fmla="*/ 4335236 h 5745307"/>
              <a:gd name="connsiteX48" fmla="*/ 4076856 w 4344274"/>
              <a:gd name="connsiteY48" fmla="*/ 4197213 h 5745307"/>
              <a:gd name="connsiteX49" fmla="*/ 4232131 w 4344274"/>
              <a:gd name="connsiteY49" fmla="*/ 4076443 h 5745307"/>
              <a:gd name="connsiteX50" fmla="*/ 4344274 w 4344274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567001 w 4535151"/>
              <a:gd name="connsiteY23" fmla="*/ 2989515 h 5745307"/>
              <a:gd name="connsiteX24" fmla="*/ 713650 w 4535151"/>
              <a:gd name="connsiteY24" fmla="*/ 3196549 h 5745307"/>
              <a:gd name="connsiteX25" fmla="*/ 817167 w 4535151"/>
              <a:gd name="connsiteY25" fmla="*/ 3403583 h 5745307"/>
              <a:gd name="connsiteX26" fmla="*/ 989695 w 4535151"/>
              <a:gd name="connsiteY26" fmla="*/ 3541605 h 5745307"/>
              <a:gd name="connsiteX27" fmla="*/ 1153597 w 4535151"/>
              <a:gd name="connsiteY27" fmla="*/ 3705507 h 5745307"/>
              <a:gd name="connsiteX28" fmla="*/ 1352004 w 4535151"/>
              <a:gd name="connsiteY28" fmla="*/ 3929794 h 5745307"/>
              <a:gd name="connsiteX29" fmla="*/ 1481401 w 4535151"/>
              <a:gd name="connsiteY29" fmla="*/ 4059190 h 5745307"/>
              <a:gd name="connsiteX30" fmla="*/ 1593544 w 4535151"/>
              <a:gd name="connsiteY30" fmla="*/ 4223092 h 5745307"/>
              <a:gd name="connsiteX31" fmla="*/ 1826457 w 4535151"/>
              <a:gd name="connsiteY31" fmla="*/ 4386994 h 5745307"/>
              <a:gd name="connsiteX32" fmla="*/ 1973106 w 4535151"/>
              <a:gd name="connsiteY32" fmla="*/ 4550896 h 5745307"/>
              <a:gd name="connsiteX33" fmla="*/ 2050744 w 4535151"/>
              <a:gd name="connsiteY33" fmla="*/ 4749303 h 5745307"/>
              <a:gd name="connsiteX34" fmla="*/ 2206019 w 4535151"/>
              <a:gd name="connsiteY34" fmla="*/ 4913205 h 5745307"/>
              <a:gd name="connsiteX35" fmla="*/ 2525197 w 4535151"/>
              <a:gd name="connsiteY35" fmla="*/ 5068481 h 5745307"/>
              <a:gd name="connsiteX36" fmla="*/ 2732231 w 4535151"/>
              <a:gd name="connsiteY36" fmla="*/ 5241009 h 5745307"/>
              <a:gd name="connsiteX37" fmla="*/ 2870253 w 4535151"/>
              <a:gd name="connsiteY37" fmla="*/ 5404911 h 5745307"/>
              <a:gd name="connsiteX38" fmla="*/ 2939265 w 4535151"/>
              <a:gd name="connsiteY38" fmla="*/ 5568813 h 5745307"/>
              <a:gd name="connsiteX39" fmla="*/ 3086282 w 4535151"/>
              <a:gd name="connsiteY39" fmla="*/ 5745307 h 5745307"/>
              <a:gd name="connsiteX40" fmla="*/ 3202962 w 4535151"/>
              <a:gd name="connsiteY40" fmla="*/ 5659411 h 5745307"/>
              <a:gd name="connsiteX41" fmla="*/ 3241189 w 4535151"/>
              <a:gd name="connsiteY41" fmla="*/ 5482549 h 5745307"/>
              <a:gd name="connsiteX42" fmla="*/ 3344706 w 4535151"/>
              <a:gd name="connsiteY42" fmla="*/ 5025349 h 5745307"/>
              <a:gd name="connsiteX43" fmla="*/ 3405091 w 4535151"/>
              <a:gd name="connsiteY43" fmla="*/ 4835568 h 5745307"/>
              <a:gd name="connsiteX44" fmla="*/ 3456850 w 4535151"/>
              <a:gd name="connsiteY44" fmla="*/ 4706171 h 5745307"/>
              <a:gd name="connsiteX45" fmla="*/ 3560367 w 4535151"/>
              <a:gd name="connsiteY45" fmla="*/ 4550896 h 5745307"/>
              <a:gd name="connsiteX46" fmla="*/ 3819159 w 4535151"/>
              <a:gd name="connsiteY46" fmla="*/ 4412873 h 5745307"/>
              <a:gd name="connsiteX47" fmla="*/ 4017567 w 4535151"/>
              <a:gd name="connsiteY47" fmla="*/ 4335236 h 5745307"/>
              <a:gd name="connsiteX48" fmla="*/ 4267733 w 4535151"/>
              <a:gd name="connsiteY48" fmla="*/ 4197213 h 5745307"/>
              <a:gd name="connsiteX49" fmla="*/ 4423008 w 4535151"/>
              <a:gd name="connsiteY49" fmla="*/ 4076443 h 5745307"/>
              <a:gd name="connsiteX50" fmla="*/ 4535151 w 4535151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713650 w 4535151"/>
              <a:gd name="connsiteY24" fmla="*/ 3196549 h 5745307"/>
              <a:gd name="connsiteX25" fmla="*/ 817167 w 4535151"/>
              <a:gd name="connsiteY25" fmla="*/ 3403583 h 5745307"/>
              <a:gd name="connsiteX26" fmla="*/ 989695 w 4535151"/>
              <a:gd name="connsiteY26" fmla="*/ 3541605 h 5745307"/>
              <a:gd name="connsiteX27" fmla="*/ 1153597 w 4535151"/>
              <a:gd name="connsiteY27" fmla="*/ 3705507 h 5745307"/>
              <a:gd name="connsiteX28" fmla="*/ 1352004 w 4535151"/>
              <a:gd name="connsiteY28" fmla="*/ 3929794 h 5745307"/>
              <a:gd name="connsiteX29" fmla="*/ 1481401 w 4535151"/>
              <a:gd name="connsiteY29" fmla="*/ 4059190 h 5745307"/>
              <a:gd name="connsiteX30" fmla="*/ 1593544 w 4535151"/>
              <a:gd name="connsiteY30" fmla="*/ 4223092 h 5745307"/>
              <a:gd name="connsiteX31" fmla="*/ 1826457 w 4535151"/>
              <a:gd name="connsiteY31" fmla="*/ 4386994 h 5745307"/>
              <a:gd name="connsiteX32" fmla="*/ 1973106 w 4535151"/>
              <a:gd name="connsiteY32" fmla="*/ 4550896 h 5745307"/>
              <a:gd name="connsiteX33" fmla="*/ 2050744 w 4535151"/>
              <a:gd name="connsiteY33" fmla="*/ 4749303 h 5745307"/>
              <a:gd name="connsiteX34" fmla="*/ 2206019 w 4535151"/>
              <a:gd name="connsiteY34" fmla="*/ 4913205 h 5745307"/>
              <a:gd name="connsiteX35" fmla="*/ 2525197 w 4535151"/>
              <a:gd name="connsiteY35" fmla="*/ 5068481 h 5745307"/>
              <a:gd name="connsiteX36" fmla="*/ 2732231 w 4535151"/>
              <a:gd name="connsiteY36" fmla="*/ 5241009 h 5745307"/>
              <a:gd name="connsiteX37" fmla="*/ 2870253 w 4535151"/>
              <a:gd name="connsiteY37" fmla="*/ 5404911 h 5745307"/>
              <a:gd name="connsiteX38" fmla="*/ 2939265 w 4535151"/>
              <a:gd name="connsiteY38" fmla="*/ 5568813 h 5745307"/>
              <a:gd name="connsiteX39" fmla="*/ 3086282 w 4535151"/>
              <a:gd name="connsiteY39" fmla="*/ 5745307 h 5745307"/>
              <a:gd name="connsiteX40" fmla="*/ 3202962 w 4535151"/>
              <a:gd name="connsiteY40" fmla="*/ 5659411 h 5745307"/>
              <a:gd name="connsiteX41" fmla="*/ 3241189 w 4535151"/>
              <a:gd name="connsiteY41" fmla="*/ 5482549 h 5745307"/>
              <a:gd name="connsiteX42" fmla="*/ 3344706 w 4535151"/>
              <a:gd name="connsiteY42" fmla="*/ 5025349 h 5745307"/>
              <a:gd name="connsiteX43" fmla="*/ 3405091 w 4535151"/>
              <a:gd name="connsiteY43" fmla="*/ 4835568 h 5745307"/>
              <a:gd name="connsiteX44" fmla="*/ 3456850 w 4535151"/>
              <a:gd name="connsiteY44" fmla="*/ 4706171 h 5745307"/>
              <a:gd name="connsiteX45" fmla="*/ 3560367 w 4535151"/>
              <a:gd name="connsiteY45" fmla="*/ 4550896 h 5745307"/>
              <a:gd name="connsiteX46" fmla="*/ 3819159 w 4535151"/>
              <a:gd name="connsiteY46" fmla="*/ 4412873 h 5745307"/>
              <a:gd name="connsiteX47" fmla="*/ 4017567 w 4535151"/>
              <a:gd name="connsiteY47" fmla="*/ 4335236 h 5745307"/>
              <a:gd name="connsiteX48" fmla="*/ 4267733 w 4535151"/>
              <a:gd name="connsiteY48" fmla="*/ 4197213 h 5745307"/>
              <a:gd name="connsiteX49" fmla="*/ 4423008 w 4535151"/>
              <a:gd name="connsiteY49" fmla="*/ 4076443 h 5745307"/>
              <a:gd name="connsiteX50" fmla="*/ 4535151 w 4535151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817167 w 4535151"/>
              <a:gd name="connsiteY25" fmla="*/ 3403583 h 5745307"/>
              <a:gd name="connsiteX26" fmla="*/ 989695 w 4535151"/>
              <a:gd name="connsiteY26" fmla="*/ 3541605 h 5745307"/>
              <a:gd name="connsiteX27" fmla="*/ 1153597 w 4535151"/>
              <a:gd name="connsiteY27" fmla="*/ 3705507 h 5745307"/>
              <a:gd name="connsiteX28" fmla="*/ 1352004 w 4535151"/>
              <a:gd name="connsiteY28" fmla="*/ 3929794 h 5745307"/>
              <a:gd name="connsiteX29" fmla="*/ 1481401 w 4535151"/>
              <a:gd name="connsiteY29" fmla="*/ 4059190 h 5745307"/>
              <a:gd name="connsiteX30" fmla="*/ 1593544 w 4535151"/>
              <a:gd name="connsiteY30" fmla="*/ 4223092 h 5745307"/>
              <a:gd name="connsiteX31" fmla="*/ 1826457 w 4535151"/>
              <a:gd name="connsiteY31" fmla="*/ 4386994 h 5745307"/>
              <a:gd name="connsiteX32" fmla="*/ 1973106 w 4535151"/>
              <a:gd name="connsiteY32" fmla="*/ 4550896 h 5745307"/>
              <a:gd name="connsiteX33" fmla="*/ 2050744 w 4535151"/>
              <a:gd name="connsiteY33" fmla="*/ 4749303 h 5745307"/>
              <a:gd name="connsiteX34" fmla="*/ 2206019 w 4535151"/>
              <a:gd name="connsiteY34" fmla="*/ 4913205 h 5745307"/>
              <a:gd name="connsiteX35" fmla="*/ 2525197 w 4535151"/>
              <a:gd name="connsiteY35" fmla="*/ 5068481 h 5745307"/>
              <a:gd name="connsiteX36" fmla="*/ 2732231 w 4535151"/>
              <a:gd name="connsiteY36" fmla="*/ 5241009 h 5745307"/>
              <a:gd name="connsiteX37" fmla="*/ 2870253 w 4535151"/>
              <a:gd name="connsiteY37" fmla="*/ 5404911 h 5745307"/>
              <a:gd name="connsiteX38" fmla="*/ 2939265 w 4535151"/>
              <a:gd name="connsiteY38" fmla="*/ 5568813 h 5745307"/>
              <a:gd name="connsiteX39" fmla="*/ 3086282 w 4535151"/>
              <a:gd name="connsiteY39" fmla="*/ 5745307 h 5745307"/>
              <a:gd name="connsiteX40" fmla="*/ 3202962 w 4535151"/>
              <a:gd name="connsiteY40" fmla="*/ 5659411 h 5745307"/>
              <a:gd name="connsiteX41" fmla="*/ 3241189 w 4535151"/>
              <a:gd name="connsiteY41" fmla="*/ 5482549 h 5745307"/>
              <a:gd name="connsiteX42" fmla="*/ 3344706 w 4535151"/>
              <a:gd name="connsiteY42" fmla="*/ 5025349 h 5745307"/>
              <a:gd name="connsiteX43" fmla="*/ 3405091 w 4535151"/>
              <a:gd name="connsiteY43" fmla="*/ 4835568 h 5745307"/>
              <a:gd name="connsiteX44" fmla="*/ 3456850 w 4535151"/>
              <a:gd name="connsiteY44" fmla="*/ 4706171 h 5745307"/>
              <a:gd name="connsiteX45" fmla="*/ 3560367 w 4535151"/>
              <a:gd name="connsiteY45" fmla="*/ 4550896 h 5745307"/>
              <a:gd name="connsiteX46" fmla="*/ 3819159 w 4535151"/>
              <a:gd name="connsiteY46" fmla="*/ 4412873 h 5745307"/>
              <a:gd name="connsiteX47" fmla="*/ 4017567 w 4535151"/>
              <a:gd name="connsiteY47" fmla="*/ 4335236 h 5745307"/>
              <a:gd name="connsiteX48" fmla="*/ 4267733 w 4535151"/>
              <a:gd name="connsiteY48" fmla="*/ 4197213 h 5745307"/>
              <a:gd name="connsiteX49" fmla="*/ 4423008 w 4535151"/>
              <a:gd name="connsiteY49" fmla="*/ 4076443 h 5745307"/>
              <a:gd name="connsiteX50" fmla="*/ 4535151 w 4535151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89695 w 4535151"/>
              <a:gd name="connsiteY26" fmla="*/ 3541605 h 5745307"/>
              <a:gd name="connsiteX27" fmla="*/ 1153597 w 4535151"/>
              <a:gd name="connsiteY27" fmla="*/ 3705507 h 5745307"/>
              <a:gd name="connsiteX28" fmla="*/ 1352004 w 4535151"/>
              <a:gd name="connsiteY28" fmla="*/ 3929794 h 5745307"/>
              <a:gd name="connsiteX29" fmla="*/ 1481401 w 4535151"/>
              <a:gd name="connsiteY29" fmla="*/ 4059190 h 5745307"/>
              <a:gd name="connsiteX30" fmla="*/ 1593544 w 4535151"/>
              <a:gd name="connsiteY30" fmla="*/ 4223092 h 5745307"/>
              <a:gd name="connsiteX31" fmla="*/ 1826457 w 4535151"/>
              <a:gd name="connsiteY31" fmla="*/ 4386994 h 5745307"/>
              <a:gd name="connsiteX32" fmla="*/ 1973106 w 4535151"/>
              <a:gd name="connsiteY32" fmla="*/ 4550896 h 5745307"/>
              <a:gd name="connsiteX33" fmla="*/ 2050744 w 4535151"/>
              <a:gd name="connsiteY33" fmla="*/ 4749303 h 5745307"/>
              <a:gd name="connsiteX34" fmla="*/ 2206019 w 4535151"/>
              <a:gd name="connsiteY34" fmla="*/ 4913205 h 5745307"/>
              <a:gd name="connsiteX35" fmla="*/ 2525197 w 4535151"/>
              <a:gd name="connsiteY35" fmla="*/ 5068481 h 5745307"/>
              <a:gd name="connsiteX36" fmla="*/ 2732231 w 4535151"/>
              <a:gd name="connsiteY36" fmla="*/ 5241009 h 5745307"/>
              <a:gd name="connsiteX37" fmla="*/ 2870253 w 4535151"/>
              <a:gd name="connsiteY37" fmla="*/ 5404911 h 5745307"/>
              <a:gd name="connsiteX38" fmla="*/ 2939265 w 4535151"/>
              <a:gd name="connsiteY38" fmla="*/ 5568813 h 5745307"/>
              <a:gd name="connsiteX39" fmla="*/ 3086282 w 4535151"/>
              <a:gd name="connsiteY39" fmla="*/ 5745307 h 5745307"/>
              <a:gd name="connsiteX40" fmla="*/ 3202962 w 4535151"/>
              <a:gd name="connsiteY40" fmla="*/ 5659411 h 5745307"/>
              <a:gd name="connsiteX41" fmla="*/ 3241189 w 4535151"/>
              <a:gd name="connsiteY41" fmla="*/ 5482549 h 5745307"/>
              <a:gd name="connsiteX42" fmla="*/ 3344706 w 4535151"/>
              <a:gd name="connsiteY42" fmla="*/ 5025349 h 5745307"/>
              <a:gd name="connsiteX43" fmla="*/ 3405091 w 4535151"/>
              <a:gd name="connsiteY43" fmla="*/ 4835568 h 5745307"/>
              <a:gd name="connsiteX44" fmla="*/ 3456850 w 4535151"/>
              <a:gd name="connsiteY44" fmla="*/ 4706171 h 5745307"/>
              <a:gd name="connsiteX45" fmla="*/ 3560367 w 4535151"/>
              <a:gd name="connsiteY45" fmla="*/ 4550896 h 5745307"/>
              <a:gd name="connsiteX46" fmla="*/ 3819159 w 4535151"/>
              <a:gd name="connsiteY46" fmla="*/ 4412873 h 5745307"/>
              <a:gd name="connsiteX47" fmla="*/ 4017567 w 4535151"/>
              <a:gd name="connsiteY47" fmla="*/ 4335236 h 5745307"/>
              <a:gd name="connsiteX48" fmla="*/ 4267733 w 4535151"/>
              <a:gd name="connsiteY48" fmla="*/ 4197213 h 5745307"/>
              <a:gd name="connsiteX49" fmla="*/ 4423008 w 4535151"/>
              <a:gd name="connsiteY49" fmla="*/ 4076443 h 5745307"/>
              <a:gd name="connsiteX50" fmla="*/ 4535151 w 4535151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53597 w 4535151"/>
              <a:gd name="connsiteY27" fmla="*/ 3705507 h 5745307"/>
              <a:gd name="connsiteX28" fmla="*/ 1352004 w 4535151"/>
              <a:gd name="connsiteY28" fmla="*/ 3929794 h 5745307"/>
              <a:gd name="connsiteX29" fmla="*/ 1481401 w 4535151"/>
              <a:gd name="connsiteY29" fmla="*/ 4059190 h 5745307"/>
              <a:gd name="connsiteX30" fmla="*/ 1593544 w 4535151"/>
              <a:gd name="connsiteY30" fmla="*/ 4223092 h 5745307"/>
              <a:gd name="connsiteX31" fmla="*/ 1826457 w 4535151"/>
              <a:gd name="connsiteY31" fmla="*/ 4386994 h 5745307"/>
              <a:gd name="connsiteX32" fmla="*/ 1973106 w 4535151"/>
              <a:gd name="connsiteY32" fmla="*/ 4550896 h 5745307"/>
              <a:gd name="connsiteX33" fmla="*/ 2050744 w 4535151"/>
              <a:gd name="connsiteY33" fmla="*/ 4749303 h 5745307"/>
              <a:gd name="connsiteX34" fmla="*/ 2206019 w 4535151"/>
              <a:gd name="connsiteY34" fmla="*/ 4913205 h 5745307"/>
              <a:gd name="connsiteX35" fmla="*/ 2525197 w 4535151"/>
              <a:gd name="connsiteY35" fmla="*/ 5068481 h 5745307"/>
              <a:gd name="connsiteX36" fmla="*/ 2732231 w 4535151"/>
              <a:gd name="connsiteY36" fmla="*/ 5241009 h 5745307"/>
              <a:gd name="connsiteX37" fmla="*/ 2870253 w 4535151"/>
              <a:gd name="connsiteY37" fmla="*/ 5404911 h 5745307"/>
              <a:gd name="connsiteX38" fmla="*/ 2939265 w 4535151"/>
              <a:gd name="connsiteY38" fmla="*/ 5568813 h 5745307"/>
              <a:gd name="connsiteX39" fmla="*/ 3086282 w 4535151"/>
              <a:gd name="connsiteY39" fmla="*/ 5745307 h 5745307"/>
              <a:gd name="connsiteX40" fmla="*/ 3202962 w 4535151"/>
              <a:gd name="connsiteY40" fmla="*/ 5659411 h 5745307"/>
              <a:gd name="connsiteX41" fmla="*/ 3241189 w 4535151"/>
              <a:gd name="connsiteY41" fmla="*/ 5482549 h 5745307"/>
              <a:gd name="connsiteX42" fmla="*/ 3344706 w 4535151"/>
              <a:gd name="connsiteY42" fmla="*/ 5025349 h 5745307"/>
              <a:gd name="connsiteX43" fmla="*/ 3405091 w 4535151"/>
              <a:gd name="connsiteY43" fmla="*/ 4835568 h 5745307"/>
              <a:gd name="connsiteX44" fmla="*/ 3456850 w 4535151"/>
              <a:gd name="connsiteY44" fmla="*/ 4706171 h 5745307"/>
              <a:gd name="connsiteX45" fmla="*/ 3560367 w 4535151"/>
              <a:gd name="connsiteY45" fmla="*/ 4550896 h 5745307"/>
              <a:gd name="connsiteX46" fmla="*/ 3819159 w 4535151"/>
              <a:gd name="connsiteY46" fmla="*/ 4412873 h 5745307"/>
              <a:gd name="connsiteX47" fmla="*/ 4017567 w 4535151"/>
              <a:gd name="connsiteY47" fmla="*/ 4335236 h 5745307"/>
              <a:gd name="connsiteX48" fmla="*/ 4267733 w 4535151"/>
              <a:gd name="connsiteY48" fmla="*/ 4197213 h 5745307"/>
              <a:gd name="connsiteX49" fmla="*/ 4423008 w 4535151"/>
              <a:gd name="connsiteY49" fmla="*/ 4076443 h 5745307"/>
              <a:gd name="connsiteX50" fmla="*/ 4535151 w 4535151"/>
              <a:gd name="connsiteY50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244552 w 4535151"/>
              <a:gd name="connsiteY27" fmla="*/ 4654310 h 5745307"/>
              <a:gd name="connsiteX28" fmla="*/ 1153597 w 4535151"/>
              <a:gd name="connsiteY28" fmla="*/ 3705507 h 5745307"/>
              <a:gd name="connsiteX29" fmla="*/ 1352004 w 4535151"/>
              <a:gd name="connsiteY29" fmla="*/ 3929794 h 5745307"/>
              <a:gd name="connsiteX30" fmla="*/ 1481401 w 4535151"/>
              <a:gd name="connsiteY30" fmla="*/ 4059190 h 5745307"/>
              <a:gd name="connsiteX31" fmla="*/ 1593544 w 4535151"/>
              <a:gd name="connsiteY31" fmla="*/ 4223092 h 5745307"/>
              <a:gd name="connsiteX32" fmla="*/ 1826457 w 4535151"/>
              <a:gd name="connsiteY32" fmla="*/ 4386994 h 5745307"/>
              <a:gd name="connsiteX33" fmla="*/ 1973106 w 4535151"/>
              <a:gd name="connsiteY33" fmla="*/ 4550896 h 5745307"/>
              <a:gd name="connsiteX34" fmla="*/ 2050744 w 4535151"/>
              <a:gd name="connsiteY34" fmla="*/ 4749303 h 5745307"/>
              <a:gd name="connsiteX35" fmla="*/ 2206019 w 4535151"/>
              <a:gd name="connsiteY35" fmla="*/ 4913205 h 5745307"/>
              <a:gd name="connsiteX36" fmla="*/ 2525197 w 4535151"/>
              <a:gd name="connsiteY36" fmla="*/ 5068481 h 5745307"/>
              <a:gd name="connsiteX37" fmla="*/ 2732231 w 4535151"/>
              <a:gd name="connsiteY37" fmla="*/ 5241009 h 5745307"/>
              <a:gd name="connsiteX38" fmla="*/ 2870253 w 4535151"/>
              <a:gd name="connsiteY38" fmla="*/ 5404911 h 5745307"/>
              <a:gd name="connsiteX39" fmla="*/ 2939265 w 4535151"/>
              <a:gd name="connsiteY39" fmla="*/ 5568813 h 5745307"/>
              <a:gd name="connsiteX40" fmla="*/ 3086282 w 4535151"/>
              <a:gd name="connsiteY40" fmla="*/ 5745307 h 5745307"/>
              <a:gd name="connsiteX41" fmla="*/ 3202962 w 4535151"/>
              <a:gd name="connsiteY41" fmla="*/ 5659411 h 5745307"/>
              <a:gd name="connsiteX42" fmla="*/ 3241189 w 4535151"/>
              <a:gd name="connsiteY42" fmla="*/ 5482549 h 5745307"/>
              <a:gd name="connsiteX43" fmla="*/ 3344706 w 4535151"/>
              <a:gd name="connsiteY43" fmla="*/ 5025349 h 5745307"/>
              <a:gd name="connsiteX44" fmla="*/ 3405091 w 4535151"/>
              <a:gd name="connsiteY44" fmla="*/ 4835568 h 5745307"/>
              <a:gd name="connsiteX45" fmla="*/ 3456850 w 4535151"/>
              <a:gd name="connsiteY45" fmla="*/ 4706171 h 5745307"/>
              <a:gd name="connsiteX46" fmla="*/ 3560367 w 4535151"/>
              <a:gd name="connsiteY46" fmla="*/ 4550896 h 5745307"/>
              <a:gd name="connsiteX47" fmla="*/ 3819159 w 4535151"/>
              <a:gd name="connsiteY47" fmla="*/ 4412873 h 5745307"/>
              <a:gd name="connsiteX48" fmla="*/ 4017567 w 4535151"/>
              <a:gd name="connsiteY48" fmla="*/ 4335236 h 5745307"/>
              <a:gd name="connsiteX49" fmla="*/ 4267733 w 4535151"/>
              <a:gd name="connsiteY49" fmla="*/ 4197213 h 5745307"/>
              <a:gd name="connsiteX50" fmla="*/ 4423008 w 4535151"/>
              <a:gd name="connsiteY50" fmla="*/ 4076443 h 5745307"/>
              <a:gd name="connsiteX51" fmla="*/ 4535151 w 4535151"/>
              <a:gd name="connsiteY51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244552 w 4535151"/>
              <a:gd name="connsiteY27" fmla="*/ 4654310 h 5745307"/>
              <a:gd name="connsiteX28" fmla="*/ 1153597 w 4535151"/>
              <a:gd name="connsiteY28" fmla="*/ 3705507 h 5745307"/>
              <a:gd name="connsiteX29" fmla="*/ 1330277 w 4535151"/>
              <a:gd name="connsiteY29" fmla="*/ 4842089 h 5745307"/>
              <a:gd name="connsiteX30" fmla="*/ 1352004 w 4535151"/>
              <a:gd name="connsiteY30" fmla="*/ 3929794 h 5745307"/>
              <a:gd name="connsiteX31" fmla="*/ 1481401 w 4535151"/>
              <a:gd name="connsiteY31" fmla="*/ 4059190 h 5745307"/>
              <a:gd name="connsiteX32" fmla="*/ 1593544 w 4535151"/>
              <a:gd name="connsiteY32" fmla="*/ 4223092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153597 w 4535151"/>
              <a:gd name="connsiteY28" fmla="*/ 3705507 h 5745307"/>
              <a:gd name="connsiteX29" fmla="*/ 1330277 w 4535151"/>
              <a:gd name="connsiteY29" fmla="*/ 4842089 h 5745307"/>
              <a:gd name="connsiteX30" fmla="*/ 1352004 w 4535151"/>
              <a:gd name="connsiteY30" fmla="*/ 3929794 h 5745307"/>
              <a:gd name="connsiteX31" fmla="*/ 1481401 w 4535151"/>
              <a:gd name="connsiteY31" fmla="*/ 4059190 h 5745307"/>
              <a:gd name="connsiteX32" fmla="*/ 1593544 w 4535151"/>
              <a:gd name="connsiteY32" fmla="*/ 4223092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352004 w 4535151"/>
              <a:gd name="connsiteY30" fmla="*/ 3929794 h 5745307"/>
              <a:gd name="connsiteX31" fmla="*/ 1481401 w 4535151"/>
              <a:gd name="connsiteY31" fmla="*/ 4059190 h 5745307"/>
              <a:gd name="connsiteX32" fmla="*/ 1593544 w 4535151"/>
              <a:gd name="connsiteY32" fmla="*/ 4223092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481401 w 4535151"/>
              <a:gd name="connsiteY31" fmla="*/ 4059190 h 5745307"/>
              <a:gd name="connsiteX32" fmla="*/ 1593544 w 4535151"/>
              <a:gd name="connsiteY32" fmla="*/ 4223092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593544 w 4535151"/>
              <a:gd name="connsiteY32" fmla="*/ 4223092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826457 w 4535151"/>
              <a:gd name="connsiteY33" fmla="*/ 4386994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973106 w 4535151"/>
              <a:gd name="connsiteY34" fmla="*/ 455089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2050744 w 4535151"/>
              <a:gd name="connsiteY35" fmla="*/ 4749303 h 5745307"/>
              <a:gd name="connsiteX36" fmla="*/ 2206019 w 4535151"/>
              <a:gd name="connsiteY36" fmla="*/ 4913205 h 5745307"/>
              <a:gd name="connsiteX37" fmla="*/ 2525197 w 4535151"/>
              <a:gd name="connsiteY37" fmla="*/ 5068481 h 5745307"/>
              <a:gd name="connsiteX38" fmla="*/ 2732231 w 4535151"/>
              <a:gd name="connsiteY38" fmla="*/ 5241009 h 5745307"/>
              <a:gd name="connsiteX39" fmla="*/ 2870253 w 4535151"/>
              <a:gd name="connsiteY39" fmla="*/ 5404911 h 5745307"/>
              <a:gd name="connsiteX40" fmla="*/ 2939265 w 4535151"/>
              <a:gd name="connsiteY40" fmla="*/ 5568813 h 5745307"/>
              <a:gd name="connsiteX41" fmla="*/ 3086282 w 4535151"/>
              <a:gd name="connsiteY41" fmla="*/ 5745307 h 5745307"/>
              <a:gd name="connsiteX42" fmla="*/ 3202962 w 4535151"/>
              <a:gd name="connsiteY42" fmla="*/ 5659411 h 5745307"/>
              <a:gd name="connsiteX43" fmla="*/ 3241189 w 4535151"/>
              <a:gd name="connsiteY43" fmla="*/ 5482549 h 5745307"/>
              <a:gd name="connsiteX44" fmla="*/ 3344706 w 4535151"/>
              <a:gd name="connsiteY44" fmla="*/ 5025349 h 5745307"/>
              <a:gd name="connsiteX45" fmla="*/ 3405091 w 4535151"/>
              <a:gd name="connsiteY45" fmla="*/ 4835568 h 5745307"/>
              <a:gd name="connsiteX46" fmla="*/ 3456850 w 4535151"/>
              <a:gd name="connsiteY46" fmla="*/ 4706171 h 5745307"/>
              <a:gd name="connsiteX47" fmla="*/ 3560367 w 4535151"/>
              <a:gd name="connsiteY47" fmla="*/ 4550896 h 5745307"/>
              <a:gd name="connsiteX48" fmla="*/ 3819159 w 4535151"/>
              <a:gd name="connsiteY48" fmla="*/ 4412873 h 5745307"/>
              <a:gd name="connsiteX49" fmla="*/ 4017567 w 4535151"/>
              <a:gd name="connsiteY49" fmla="*/ 4335236 h 5745307"/>
              <a:gd name="connsiteX50" fmla="*/ 4267733 w 4535151"/>
              <a:gd name="connsiteY50" fmla="*/ 4197213 h 5745307"/>
              <a:gd name="connsiteX51" fmla="*/ 4423008 w 4535151"/>
              <a:gd name="connsiteY51" fmla="*/ 4076443 h 5745307"/>
              <a:gd name="connsiteX52" fmla="*/ 4535151 w 4535151"/>
              <a:gd name="connsiteY52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2050744 w 4535151"/>
              <a:gd name="connsiteY36" fmla="*/ 4749303 h 5745307"/>
              <a:gd name="connsiteX37" fmla="*/ 2206019 w 4535151"/>
              <a:gd name="connsiteY37" fmla="*/ 4913205 h 5745307"/>
              <a:gd name="connsiteX38" fmla="*/ 2525197 w 4535151"/>
              <a:gd name="connsiteY38" fmla="*/ 5068481 h 5745307"/>
              <a:gd name="connsiteX39" fmla="*/ 2732231 w 4535151"/>
              <a:gd name="connsiteY39" fmla="*/ 5241009 h 5745307"/>
              <a:gd name="connsiteX40" fmla="*/ 2870253 w 4535151"/>
              <a:gd name="connsiteY40" fmla="*/ 5404911 h 5745307"/>
              <a:gd name="connsiteX41" fmla="*/ 2939265 w 4535151"/>
              <a:gd name="connsiteY41" fmla="*/ 5568813 h 5745307"/>
              <a:gd name="connsiteX42" fmla="*/ 3086282 w 4535151"/>
              <a:gd name="connsiteY42" fmla="*/ 5745307 h 5745307"/>
              <a:gd name="connsiteX43" fmla="*/ 3202962 w 4535151"/>
              <a:gd name="connsiteY43" fmla="*/ 5659411 h 5745307"/>
              <a:gd name="connsiteX44" fmla="*/ 3241189 w 4535151"/>
              <a:gd name="connsiteY44" fmla="*/ 5482549 h 5745307"/>
              <a:gd name="connsiteX45" fmla="*/ 3344706 w 4535151"/>
              <a:gd name="connsiteY45" fmla="*/ 5025349 h 5745307"/>
              <a:gd name="connsiteX46" fmla="*/ 3405091 w 4535151"/>
              <a:gd name="connsiteY46" fmla="*/ 4835568 h 5745307"/>
              <a:gd name="connsiteX47" fmla="*/ 3456850 w 4535151"/>
              <a:gd name="connsiteY47" fmla="*/ 4706171 h 5745307"/>
              <a:gd name="connsiteX48" fmla="*/ 3560367 w 4535151"/>
              <a:gd name="connsiteY48" fmla="*/ 4550896 h 5745307"/>
              <a:gd name="connsiteX49" fmla="*/ 3819159 w 4535151"/>
              <a:gd name="connsiteY49" fmla="*/ 4412873 h 5745307"/>
              <a:gd name="connsiteX50" fmla="*/ 4017567 w 4535151"/>
              <a:gd name="connsiteY50" fmla="*/ 4335236 h 5745307"/>
              <a:gd name="connsiteX51" fmla="*/ 4267733 w 4535151"/>
              <a:gd name="connsiteY51" fmla="*/ 4197213 h 5745307"/>
              <a:gd name="connsiteX52" fmla="*/ 4423008 w 4535151"/>
              <a:gd name="connsiteY52" fmla="*/ 4076443 h 5745307"/>
              <a:gd name="connsiteX53" fmla="*/ 4535151 w 4535151"/>
              <a:gd name="connsiteY53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2050744 w 4535151"/>
              <a:gd name="connsiteY36" fmla="*/ 4749303 h 5745307"/>
              <a:gd name="connsiteX37" fmla="*/ 1862996 w 4535151"/>
              <a:gd name="connsiteY37" fmla="*/ 5405425 h 5745307"/>
              <a:gd name="connsiteX38" fmla="*/ 2206019 w 4535151"/>
              <a:gd name="connsiteY38" fmla="*/ 4913205 h 5745307"/>
              <a:gd name="connsiteX39" fmla="*/ 2525197 w 4535151"/>
              <a:gd name="connsiteY39" fmla="*/ 5068481 h 5745307"/>
              <a:gd name="connsiteX40" fmla="*/ 2732231 w 4535151"/>
              <a:gd name="connsiteY40" fmla="*/ 5241009 h 5745307"/>
              <a:gd name="connsiteX41" fmla="*/ 2870253 w 4535151"/>
              <a:gd name="connsiteY41" fmla="*/ 5404911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1879294 w 4535151"/>
              <a:gd name="connsiteY36" fmla="*/ 5255489 h 5745307"/>
              <a:gd name="connsiteX37" fmla="*/ 1862996 w 4535151"/>
              <a:gd name="connsiteY37" fmla="*/ 5405425 h 5745307"/>
              <a:gd name="connsiteX38" fmla="*/ 2206019 w 4535151"/>
              <a:gd name="connsiteY38" fmla="*/ 4913205 h 5745307"/>
              <a:gd name="connsiteX39" fmla="*/ 2525197 w 4535151"/>
              <a:gd name="connsiteY39" fmla="*/ 5068481 h 5745307"/>
              <a:gd name="connsiteX40" fmla="*/ 2732231 w 4535151"/>
              <a:gd name="connsiteY40" fmla="*/ 5241009 h 5745307"/>
              <a:gd name="connsiteX41" fmla="*/ 2870253 w 4535151"/>
              <a:gd name="connsiteY41" fmla="*/ 5404911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1879294 w 4535151"/>
              <a:gd name="connsiteY36" fmla="*/ 5255489 h 5745307"/>
              <a:gd name="connsiteX37" fmla="*/ 1862996 w 4535151"/>
              <a:gd name="connsiteY37" fmla="*/ 5405425 h 5745307"/>
              <a:gd name="connsiteX38" fmla="*/ 1887612 w 4535151"/>
              <a:gd name="connsiteY38" fmla="*/ 5133641 h 5745307"/>
              <a:gd name="connsiteX39" fmla="*/ 2525197 w 4535151"/>
              <a:gd name="connsiteY39" fmla="*/ 5068481 h 5745307"/>
              <a:gd name="connsiteX40" fmla="*/ 2732231 w 4535151"/>
              <a:gd name="connsiteY40" fmla="*/ 5241009 h 5745307"/>
              <a:gd name="connsiteX41" fmla="*/ 2870253 w 4535151"/>
              <a:gd name="connsiteY41" fmla="*/ 5404911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1879294 w 4535151"/>
              <a:gd name="connsiteY36" fmla="*/ 5255489 h 5745307"/>
              <a:gd name="connsiteX37" fmla="*/ 1862996 w 4535151"/>
              <a:gd name="connsiteY37" fmla="*/ 5405425 h 5745307"/>
              <a:gd name="connsiteX38" fmla="*/ 1887612 w 4535151"/>
              <a:gd name="connsiteY38" fmla="*/ 5133641 h 5745307"/>
              <a:gd name="connsiteX39" fmla="*/ 1931245 w 4535151"/>
              <a:gd name="connsiteY39" fmla="*/ 4913360 h 5745307"/>
              <a:gd name="connsiteX40" fmla="*/ 2732231 w 4535151"/>
              <a:gd name="connsiteY40" fmla="*/ 5241009 h 5745307"/>
              <a:gd name="connsiteX41" fmla="*/ 2870253 w 4535151"/>
              <a:gd name="connsiteY41" fmla="*/ 5404911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1879294 w 4535151"/>
              <a:gd name="connsiteY36" fmla="*/ 5255489 h 5745307"/>
              <a:gd name="connsiteX37" fmla="*/ 1862996 w 4535151"/>
              <a:gd name="connsiteY37" fmla="*/ 5405425 h 5745307"/>
              <a:gd name="connsiteX38" fmla="*/ 1887612 w 4535151"/>
              <a:gd name="connsiteY38" fmla="*/ 5133641 h 5745307"/>
              <a:gd name="connsiteX39" fmla="*/ 1931245 w 4535151"/>
              <a:gd name="connsiteY39" fmla="*/ 4913360 h 5745307"/>
              <a:gd name="connsiteX40" fmla="*/ 2242374 w 4535151"/>
              <a:gd name="connsiteY40" fmla="*/ 4685837 h 5745307"/>
              <a:gd name="connsiteX41" fmla="*/ 2870253 w 4535151"/>
              <a:gd name="connsiteY41" fmla="*/ 5404911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535151"/>
              <a:gd name="connsiteY0" fmla="*/ 0 h 5745307"/>
              <a:gd name="connsiteX1" fmla="*/ 1785866 w 4535151"/>
              <a:gd name="connsiteY1" fmla="*/ 133863 h 5745307"/>
              <a:gd name="connsiteX2" fmla="*/ 1800886 w 4535151"/>
              <a:gd name="connsiteY2" fmla="*/ 225981 h 5745307"/>
              <a:gd name="connsiteX3" fmla="*/ 1675071 w 4535151"/>
              <a:gd name="connsiteY3" fmla="*/ 325340 h 5745307"/>
              <a:gd name="connsiteX4" fmla="*/ 1537010 w 4535151"/>
              <a:gd name="connsiteY4" fmla="*/ 444260 h 5745307"/>
              <a:gd name="connsiteX5" fmla="*/ 1464379 w 4535151"/>
              <a:gd name="connsiteY5" fmla="*/ 463361 h 5745307"/>
              <a:gd name="connsiteX6" fmla="*/ 1159065 w 4535151"/>
              <a:gd name="connsiteY6" fmla="*/ 719689 h 5745307"/>
              <a:gd name="connsiteX7" fmla="*/ 1127911 w 4535151"/>
              <a:gd name="connsiteY7" fmla="*/ 919791 h 5745307"/>
              <a:gd name="connsiteX8" fmla="*/ 943405 w 4535151"/>
              <a:gd name="connsiteY8" fmla="*/ 1149777 h 5745307"/>
              <a:gd name="connsiteX9" fmla="*/ 793675 w 4535151"/>
              <a:gd name="connsiteY9" fmla="*/ 1254682 h 5745307"/>
              <a:gd name="connsiteX10" fmla="*/ 915600 w 4535151"/>
              <a:gd name="connsiteY10" fmla="*/ 1488827 h 5745307"/>
              <a:gd name="connsiteX11" fmla="*/ 734137 w 4535151"/>
              <a:gd name="connsiteY11" fmla="*/ 1646721 h 5745307"/>
              <a:gd name="connsiteX12" fmla="*/ 673752 w 4535151"/>
              <a:gd name="connsiteY12" fmla="*/ 1723896 h 5745307"/>
              <a:gd name="connsiteX13" fmla="*/ 678759 w 4535151"/>
              <a:gd name="connsiteY13" fmla="*/ 1811548 h 5745307"/>
              <a:gd name="connsiteX14" fmla="*/ 640633 w 4535151"/>
              <a:gd name="connsiteY14" fmla="*/ 1793524 h 5745307"/>
              <a:gd name="connsiteX15" fmla="*/ 564652 w 4535151"/>
              <a:gd name="connsiteY15" fmla="*/ 1817246 h 5745307"/>
              <a:gd name="connsiteX16" fmla="*/ 517899 w 4535151"/>
              <a:gd name="connsiteY16" fmla="*/ 1903973 h 5745307"/>
              <a:gd name="connsiteX17" fmla="*/ 576359 w 4535151"/>
              <a:gd name="connsiteY17" fmla="*/ 1978838 h 5745307"/>
              <a:gd name="connsiteX18" fmla="*/ 500954 w 4535151"/>
              <a:gd name="connsiteY18" fmla="*/ 2096373 h 5745307"/>
              <a:gd name="connsiteX19" fmla="*/ 359581 w 4535151"/>
              <a:gd name="connsiteY19" fmla="*/ 2296013 h 5745307"/>
              <a:gd name="connsiteX20" fmla="*/ 345410 w 4535151"/>
              <a:gd name="connsiteY20" fmla="*/ 2564972 h 5745307"/>
              <a:gd name="connsiteX21" fmla="*/ 215550 w 4535151"/>
              <a:gd name="connsiteY21" fmla="*/ 2693443 h 5745307"/>
              <a:gd name="connsiteX22" fmla="*/ 13447 w 4535151"/>
              <a:gd name="connsiteY22" fmla="*/ 2849181 h 5745307"/>
              <a:gd name="connsiteX23" fmla="*/ 187363 w 4535151"/>
              <a:gd name="connsiteY23" fmla="*/ 3218115 h 5745307"/>
              <a:gd name="connsiteX24" fmla="*/ 542200 w 4535151"/>
              <a:gd name="connsiteY24" fmla="*/ 3686406 h 5745307"/>
              <a:gd name="connsiteX25" fmla="*/ 743688 w 4535151"/>
              <a:gd name="connsiteY25" fmla="*/ 3991412 h 5745307"/>
              <a:gd name="connsiteX26" fmla="*/ 934587 w 4535151"/>
              <a:gd name="connsiteY26" fmla="*/ 4309048 h 5745307"/>
              <a:gd name="connsiteX27" fmla="*/ 1171073 w 4535151"/>
              <a:gd name="connsiteY27" fmla="*/ 4637981 h 5745307"/>
              <a:gd name="connsiteX28" fmla="*/ 1233199 w 4535151"/>
              <a:gd name="connsiteY28" fmla="*/ 4693386 h 5745307"/>
              <a:gd name="connsiteX29" fmla="*/ 1330277 w 4535151"/>
              <a:gd name="connsiteY29" fmla="*/ 4842089 h 5745307"/>
              <a:gd name="connsiteX30" fmla="*/ 1431606 w 4535151"/>
              <a:gd name="connsiteY30" fmla="*/ 5064630 h 5745307"/>
              <a:gd name="connsiteX31" fmla="*/ 1561002 w 4535151"/>
              <a:gd name="connsiteY31" fmla="*/ 5169533 h 5745307"/>
              <a:gd name="connsiteX32" fmla="*/ 1654776 w 4535151"/>
              <a:gd name="connsiteY32" fmla="*/ 5268121 h 5745307"/>
              <a:gd name="connsiteX33" fmla="*/ 1740732 w 4535151"/>
              <a:gd name="connsiteY33" fmla="*/ 5521830 h 5745307"/>
              <a:gd name="connsiteX34" fmla="*/ 1844519 w 4535151"/>
              <a:gd name="connsiteY34" fmla="*/ 5636746 h 5745307"/>
              <a:gd name="connsiteX35" fmla="*/ 1869119 w 4535151"/>
              <a:gd name="connsiteY35" fmla="*/ 5495232 h 5745307"/>
              <a:gd name="connsiteX36" fmla="*/ 1879294 w 4535151"/>
              <a:gd name="connsiteY36" fmla="*/ 5255489 h 5745307"/>
              <a:gd name="connsiteX37" fmla="*/ 1862996 w 4535151"/>
              <a:gd name="connsiteY37" fmla="*/ 5405425 h 5745307"/>
              <a:gd name="connsiteX38" fmla="*/ 1887612 w 4535151"/>
              <a:gd name="connsiteY38" fmla="*/ 5133641 h 5745307"/>
              <a:gd name="connsiteX39" fmla="*/ 1931245 w 4535151"/>
              <a:gd name="connsiteY39" fmla="*/ 4913360 h 5745307"/>
              <a:gd name="connsiteX40" fmla="*/ 2242374 w 4535151"/>
              <a:gd name="connsiteY40" fmla="*/ 4685837 h 5745307"/>
              <a:gd name="connsiteX41" fmla="*/ 2441628 w 4535151"/>
              <a:gd name="connsiteY41" fmla="*/ 4629304 h 5745307"/>
              <a:gd name="connsiteX42" fmla="*/ 2939265 w 4535151"/>
              <a:gd name="connsiteY42" fmla="*/ 5568813 h 5745307"/>
              <a:gd name="connsiteX43" fmla="*/ 3086282 w 4535151"/>
              <a:gd name="connsiteY43" fmla="*/ 5745307 h 5745307"/>
              <a:gd name="connsiteX44" fmla="*/ 3202962 w 4535151"/>
              <a:gd name="connsiteY44" fmla="*/ 5659411 h 5745307"/>
              <a:gd name="connsiteX45" fmla="*/ 3241189 w 4535151"/>
              <a:gd name="connsiteY45" fmla="*/ 5482549 h 5745307"/>
              <a:gd name="connsiteX46" fmla="*/ 3344706 w 4535151"/>
              <a:gd name="connsiteY46" fmla="*/ 5025349 h 5745307"/>
              <a:gd name="connsiteX47" fmla="*/ 3405091 w 4535151"/>
              <a:gd name="connsiteY47" fmla="*/ 4835568 h 5745307"/>
              <a:gd name="connsiteX48" fmla="*/ 3456850 w 4535151"/>
              <a:gd name="connsiteY48" fmla="*/ 4706171 h 5745307"/>
              <a:gd name="connsiteX49" fmla="*/ 3560367 w 4535151"/>
              <a:gd name="connsiteY49" fmla="*/ 4550896 h 5745307"/>
              <a:gd name="connsiteX50" fmla="*/ 3819159 w 4535151"/>
              <a:gd name="connsiteY50" fmla="*/ 4412873 h 5745307"/>
              <a:gd name="connsiteX51" fmla="*/ 4017567 w 4535151"/>
              <a:gd name="connsiteY51" fmla="*/ 4335236 h 5745307"/>
              <a:gd name="connsiteX52" fmla="*/ 4267733 w 4535151"/>
              <a:gd name="connsiteY52" fmla="*/ 4197213 h 5745307"/>
              <a:gd name="connsiteX53" fmla="*/ 4423008 w 4535151"/>
              <a:gd name="connsiteY53" fmla="*/ 4076443 h 5745307"/>
              <a:gd name="connsiteX54" fmla="*/ 4535151 w 4535151"/>
              <a:gd name="connsiteY54" fmla="*/ 4093696 h 5745307"/>
              <a:gd name="connsiteX0" fmla="*/ 2070038 w 4423008"/>
              <a:gd name="connsiteY0" fmla="*/ 0 h 5745307"/>
              <a:gd name="connsiteX1" fmla="*/ 1785866 w 4423008"/>
              <a:gd name="connsiteY1" fmla="*/ 133863 h 5745307"/>
              <a:gd name="connsiteX2" fmla="*/ 1800886 w 4423008"/>
              <a:gd name="connsiteY2" fmla="*/ 225981 h 5745307"/>
              <a:gd name="connsiteX3" fmla="*/ 1675071 w 4423008"/>
              <a:gd name="connsiteY3" fmla="*/ 325340 h 5745307"/>
              <a:gd name="connsiteX4" fmla="*/ 1537010 w 4423008"/>
              <a:gd name="connsiteY4" fmla="*/ 444260 h 5745307"/>
              <a:gd name="connsiteX5" fmla="*/ 1464379 w 4423008"/>
              <a:gd name="connsiteY5" fmla="*/ 463361 h 5745307"/>
              <a:gd name="connsiteX6" fmla="*/ 1159065 w 4423008"/>
              <a:gd name="connsiteY6" fmla="*/ 719689 h 5745307"/>
              <a:gd name="connsiteX7" fmla="*/ 1127911 w 4423008"/>
              <a:gd name="connsiteY7" fmla="*/ 919791 h 5745307"/>
              <a:gd name="connsiteX8" fmla="*/ 943405 w 4423008"/>
              <a:gd name="connsiteY8" fmla="*/ 1149777 h 5745307"/>
              <a:gd name="connsiteX9" fmla="*/ 793675 w 4423008"/>
              <a:gd name="connsiteY9" fmla="*/ 1254682 h 5745307"/>
              <a:gd name="connsiteX10" fmla="*/ 915600 w 4423008"/>
              <a:gd name="connsiteY10" fmla="*/ 1488827 h 5745307"/>
              <a:gd name="connsiteX11" fmla="*/ 734137 w 4423008"/>
              <a:gd name="connsiteY11" fmla="*/ 1646721 h 5745307"/>
              <a:gd name="connsiteX12" fmla="*/ 673752 w 4423008"/>
              <a:gd name="connsiteY12" fmla="*/ 1723896 h 5745307"/>
              <a:gd name="connsiteX13" fmla="*/ 678759 w 4423008"/>
              <a:gd name="connsiteY13" fmla="*/ 1811548 h 5745307"/>
              <a:gd name="connsiteX14" fmla="*/ 640633 w 4423008"/>
              <a:gd name="connsiteY14" fmla="*/ 1793524 h 5745307"/>
              <a:gd name="connsiteX15" fmla="*/ 564652 w 4423008"/>
              <a:gd name="connsiteY15" fmla="*/ 1817246 h 5745307"/>
              <a:gd name="connsiteX16" fmla="*/ 517899 w 4423008"/>
              <a:gd name="connsiteY16" fmla="*/ 1903973 h 5745307"/>
              <a:gd name="connsiteX17" fmla="*/ 576359 w 4423008"/>
              <a:gd name="connsiteY17" fmla="*/ 1978838 h 5745307"/>
              <a:gd name="connsiteX18" fmla="*/ 500954 w 4423008"/>
              <a:gd name="connsiteY18" fmla="*/ 2096373 h 5745307"/>
              <a:gd name="connsiteX19" fmla="*/ 359581 w 4423008"/>
              <a:gd name="connsiteY19" fmla="*/ 2296013 h 5745307"/>
              <a:gd name="connsiteX20" fmla="*/ 345410 w 4423008"/>
              <a:gd name="connsiteY20" fmla="*/ 2564972 h 5745307"/>
              <a:gd name="connsiteX21" fmla="*/ 215550 w 4423008"/>
              <a:gd name="connsiteY21" fmla="*/ 2693443 h 5745307"/>
              <a:gd name="connsiteX22" fmla="*/ 13447 w 4423008"/>
              <a:gd name="connsiteY22" fmla="*/ 2849181 h 5745307"/>
              <a:gd name="connsiteX23" fmla="*/ 187363 w 4423008"/>
              <a:gd name="connsiteY23" fmla="*/ 3218115 h 5745307"/>
              <a:gd name="connsiteX24" fmla="*/ 542200 w 4423008"/>
              <a:gd name="connsiteY24" fmla="*/ 3686406 h 5745307"/>
              <a:gd name="connsiteX25" fmla="*/ 743688 w 4423008"/>
              <a:gd name="connsiteY25" fmla="*/ 3991412 h 5745307"/>
              <a:gd name="connsiteX26" fmla="*/ 934587 w 4423008"/>
              <a:gd name="connsiteY26" fmla="*/ 4309048 h 5745307"/>
              <a:gd name="connsiteX27" fmla="*/ 1171073 w 4423008"/>
              <a:gd name="connsiteY27" fmla="*/ 4637981 h 5745307"/>
              <a:gd name="connsiteX28" fmla="*/ 1233199 w 4423008"/>
              <a:gd name="connsiteY28" fmla="*/ 4693386 h 5745307"/>
              <a:gd name="connsiteX29" fmla="*/ 1330277 w 4423008"/>
              <a:gd name="connsiteY29" fmla="*/ 4842089 h 5745307"/>
              <a:gd name="connsiteX30" fmla="*/ 1431606 w 4423008"/>
              <a:gd name="connsiteY30" fmla="*/ 5064630 h 5745307"/>
              <a:gd name="connsiteX31" fmla="*/ 1561002 w 4423008"/>
              <a:gd name="connsiteY31" fmla="*/ 5169533 h 5745307"/>
              <a:gd name="connsiteX32" fmla="*/ 1654776 w 4423008"/>
              <a:gd name="connsiteY32" fmla="*/ 5268121 h 5745307"/>
              <a:gd name="connsiteX33" fmla="*/ 1740732 w 4423008"/>
              <a:gd name="connsiteY33" fmla="*/ 5521830 h 5745307"/>
              <a:gd name="connsiteX34" fmla="*/ 1844519 w 4423008"/>
              <a:gd name="connsiteY34" fmla="*/ 5636746 h 5745307"/>
              <a:gd name="connsiteX35" fmla="*/ 1869119 w 4423008"/>
              <a:gd name="connsiteY35" fmla="*/ 5495232 h 5745307"/>
              <a:gd name="connsiteX36" fmla="*/ 1879294 w 4423008"/>
              <a:gd name="connsiteY36" fmla="*/ 5255489 h 5745307"/>
              <a:gd name="connsiteX37" fmla="*/ 1862996 w 4423008"/>
              <a:gd name="connsiteY37" fmla="*/ 5405425 h 5745307"/>
              <a:gd name="connsiteX38" fmla="*/ 1887612 w 4423008"/>
              <a:gd name="connsiteY38" fmla="*/ 5133641 h 5745307"/>
              <a:gd name="connsiteX39" fmla="*/ 1931245 w 4423008"/>
              <a:gd name="connsiteY39" fmla="*/ 4913360 h 5745307"/>
              <a:gd name="connsiteX40" fmla="*/ 2242374 w 4423008"/>
              <a:gd name="connsiteY40" fmla="*/ 4685837 h 5745307"/>
              <a:gd name="connsiteX41" fmla="*/ 2441628 w 4423008"/>
              <a:gd name="connsiteY41" fmla="*/ 4629304 h 5745307"/>
              <a:gd name="connsiteX42" fmla="*/ 2939265 w 4423008"/>
              <a:gd name="connsiteY42" fmla="*/ 5568813 h 5745307"/>
              <a:gd name="connsiteX43" fmla="*/ 3086282 w 4423008"/>
              <a:gd name="connsiteY43" fmla="*/ 5745307 h 5745307"/>
              <a:gd name="connsiteX44" fmla="*/ 3202962 w 4423008"/>
              <a:gd name="connsiteY44" fmla="*/ 5659411 h 5745307"/>
              <a:gd name="connsiteX45" fmla="*/ 3241189 w 4423008"/>
              <a:gd name="connsiteY45" fmla="*/ 5482549 h 5745307"/>
              <a:gd name="connsiteX46" fmla="*/ 3344706 w 4423008"/>
              <a:gd name="connsiteY46" fmla="*/ 5025349 h 5745307"/>
              <a:gd name="connsiteX47" fmla="*/ 3405091 w 4423008"/>
              <a:gd name="connsiteY47" fmla="*/ 4835568 h 5745307"/>
              <a:gd name="connsiteX48" fmla="*/ 3456850 w 4423008"/>
              <a:gd name="connsiteY48" fmla="*/ 4706171 h 5745307"/>
              <a:gd name="connsiteX49" fmla="*/ 3560367 w 4423008"/>
              <a:gd name="connsiteY49" fmla="*/ 4550896 h 5745307"/>
              <a:gd name="connsiteX50" fmla="*/ 3819159 w 4423008"/>
              <a:gd name="connsiteY50" fmla="*/ 4412873 h 5745307"/>
              <a:gd name="connsiteX51" fmla="*/ 4017567 w 4423008"/>
              <a:gd name="connsiteY51" fmla="*/ 4335236 h 5745307"/>
              <a:gd name="connsiteX52" fmla="*/ 4267733 w 4423008"/>
              <a:gd name="connsiteY52" fmla="*/ 4197213 h 5745307"/>
              <a:gd name="connsiteX53" fmla="*/ 4423008 w 4423008"/>
              <a:gd name="connsiteY53" fmla="*/ 4076443 h 5745307"/>
              <a:gd name="connsiteX0" fmla="*/ 2070038 w 4267733"/>
              <a:gd name="connsiteY0" fmla="*/ 0 h 5745307"/>
              <a:gd name="connsiteX1" fmla="*/ 1785866 w 4267733"/>
              <a:gd name="connsiteY1" fmla="*/ 133863 h 5745307"/>
              <a:gd name="connsiteX2" fmla="*/ 1800886 w 4267733"/>
              <a:gd name="connsiteY2" fmla="*/ 225981 h 5745307"/>
              <a:gd name="connsiteX3" fmla="*/ 1675071 w 4267733"/>
              <a:gd name="connsiteY3" fmla="*/ 325340 h 5745307"/>
              <a:gd name="connsiteX4" fmla="*/ 1537010 w 4267733"/>
              <a:gd name="connsiteY4" fmla="*/ 444260 h 5745307"/>
              <a:gd name="connsiteX5" fmla="*/ 1464379 w 4267733"/>
              <a:gd name="connsiteY5" fmla="*/ 463361 h 5745307"/>
              <a:gd name="connsiteX6" fmla="*/ 1159065 w 4267733"/>
              <a:gd name="connsiteY6" fmla="*/ 719689 h 5745307"/>
              <a:gd name="connsiteX7" fmla="*/ 1127911 w 4267733"/>
              <a:gd name="connsiteY7" fmla="*/ 919791 h 5745307"/>
              <a:gd name="connsiteX8" fmla="*/ 943405 w 4267733"/>
              <a:gd name="connsiteY8" fmla="*/ 1149777 h 5745307"/>
              <a:gd name="connsiteX9" fmla="*/ 793675 w 4267733"/>
              <a:gd name="connsiteY9" fmla="*/ 1254682 h 5745307"/>
              <a:gd name="connsiteX10" fmla="*/ 915600 w 4267733"/>
              <a:gd name="connsiteY10" fmla="*/ 1488827 h 5745307"/>
              <a:gd name="connsiteX11" fmla="*/ 734137 w 4267733"/>
              <a:gd name="connsiteY11" fmla="*/ 1646721 h 5745307"/>
              <a:gd name="connsiteX12" fmla="*/ 673752 w 4267733"/>
              <a:gd name="connsiteY12" fmla="*/ 1723896 h 5745307"/>
              <a:gd name="connsiteX13" fmla="*/ 678759 w 4267733"/>
              <a:gd name="connsiteY13" fmla="*/ 1811548 h 5745307"/>
              <a:gd name="connsiteX14" fmla="*/ 640633 w 4267733"/>
              <a:gd name="connsiteY14" fmla="*/ 1793524 h 5745307"/>
              <a:gd name="connsiteX15" fmla="*/ 564652 w 4267733"/>
              <a:gd name="connsiteY15" fmla="*/ 1817246 h 5745307"/>
              <a:gd name="connsiteX16" fmla="*/ 517899 w 4267733"/>
              <a:gd name="connsiteY16" fmla="*/ 1903973 h 5745307"/>
              <a:gd name="connsiteX17" fmla="*/ 576359 w 4267733"/>
              <a:gd name="connsiteY17" fmla="*/ 1978838 h 5745307"/>
              <a:gd name="connsiteX18" fmla="*/ 500954 w 4267733"/>
              <a:gd name="connsiteY18" fmla="*/ 2096373 h 5745307"/>
              <a:gd name="connsiteX19" fmla="*/ 359581 w 4267733"/>
              <a:gd name="connsiteY19" fmla="*/ 2296013 h 5745307"/>
              <a:gd name="connsiteX20" fmla="*/ 345410 w 4267733"/>
              <a:gd name="connsiteY20" fmla="*/ 2564972 h 5745307"/>
              <a:gd name="connsiteX21" fmla="*/ 215550 w 4267733"/>
              <a:gd name="connsiteY21" fmla="*/ 2693443 h 5745307"/>
              <a:gd name="connsiteX22" fmla="*/ 13447 w 4267733"/>
              <a:gd name="connsiteY22" fmla="*/ 2849181 h 5745307"/>
              <a:gd name="connsiteX23" fmla="*/ 187363 w 4267733"/>
              <a:gd name="connsiteY23" fmla="*/ 3218115 h 5745307"/>
              <a:gd name="connsiteX24" fmla="*/ 542200 w 4267733"/>
              <a:gd name="connsiteY24" fmla="*/ 3686406 h 5745307"/>
              <a:gd name="connsiteX25" fmla="*/ 743688 w 4267733"/>
              <a:gd name="connsiteY25" fmla="*/ 3991412 h 5745307"/>
              <a:gd name="connsiteX26" fmla="*/ 934587 w 4267733"/>
              <a:gd name="connsiteY26" fmla="*/ 4309048 h 5745307"/>
              <a:gd name="connsiteX27" fmla="*/ 1171073 w 4267733"/>
              <a:gd name="connsiteY27" fmla="*/ 4637981 h 5745307"/>
              <a:gd name="connsiteX28" fmla="*/ 1233199 w 4267733"/>
              <a:gd name="connsiteY28" fmla="*/ 4693386 h 5745307"/>
              <a:gd name="connsiteX29" fmla="*/ 1330277 w 4267733"/>
              <a:gd name="connsiteY29" fmla="*/ 4842089 h 5745307"/>
              <a:gd name="connsiteX30" fmla="*/ 1431606 w 4267733"/>
              <a:gd name="connsiteY30" fmla="*/ 5064630 h 5745307"/>
              <a:gd name="connsiteX31" fmla="*/ 1561002 w 4267733"/>
              <a:gd name="connsiteY31" fmla="*/ 5169533 h 5745307"/>
              <a:gd name="connsiteX32" fmla="*/ 1654776 w 4267733"/>
              <a:gd name="connsiteY32" fmla="*/ 5268121 h 5745307"/>
              <a:gd name="connsiteX33" fmla="*/ 1740732 w 4267733"/>
              <a:gd name="connsiteY33" fmla="*/ 5521830 h 5745307"/>
              <a:gd name="connsiteX34" fmla="*/ 1844519 w 4267733"/>
              <a:gd name="connsiteY34" fmla="*/ 5636746 h 5745307"/>
              <a:gd name="connsiteX35" fmla="*/ 1869119 w 4267733"/>
              <a:gd name="connsiteY35" fmla="*/ 5495232 h 5745307"/>
              <a:gd name="connsiteX36" fmla="*/ 1879294 w 4267733"/>
              <a:gd name="connsiteY36" fmla="*/ 5255489 h 5745307"/>
              <a:gd name="connsiteX37" fmla="*/ 1862996 w 4267733"/>
              <a:gd name="connsiteY37" fmla="*/ 5405425 h 5745307"/>
              <a:gd name="connsiteX38" fmla="*/ 1887612 w 4267733"/>
              <a:gd name="connsiteY38" fmla="*/ 5133641 h 5745307"/>
              <a:gd name="connsiteX39" fmla="*/ 1931245 w 4267733"/>
              <a:gd name="connsiteY39" fmla="*/ 4913360 h 5745307"/>
              <a:gd name="connsiteX40" fmla="*/ 2242374 w 4267733"/>
              <a:gd name="connsiteY40" fmla="*/ 4685837 h 5745307"/>
              <a:gd name="connsiteX41" fmla="*/ 2441628 w 4267733"/>
              <a:gd name="connsiteY41" fmla="*/ 4629304 h 5745307"/>
              <a:gd name="connsiteX42" fmla="*/ 2939265 w 4267733"/>
              <a:gd name="connsiteY42" fmla="*/ 5568813 h 5745307"/>
              <a:gd name="connsiteX43" fmla="*/ 3086282 w 4267733"/>
              <a:gd name="connsiteY43" fmla="*/ 5745307 h 5745307"/>
              <a:gd name="connsiteX44" fmla="*/ 3202962 w 4267733"/>
              <a:gd name="connsiteY44" fmla="*/ 5659411 h 5745307"/>
              <a:gd name="connsiteX45" fmla="*/ 3241189 w 4267733"/>
              <a:gd name="connsiteY45" fmla="*/ 5482549 h 5745307"/>
              <a:gd name="connsiteX46" fmla="*/ 3344706 w 4267733"/>
              <a:gd name="connsiteY46" fmla="*/ 5025349 h 5745307"/>
              <a:gd name="connsiteX47" fmla="*/ 3405091 w 4267733"/>
              <a:gd name="connsiteY47" fmla="*/ 4835568 h 5745307"/>
              <a:gd name="connsiteX48" fmla="*/ 3456850 w 4267733"/>
              <a:gd name="connsiteY48" fmla="*/ 4706171 h 5745307"/>
              <a:gd name="connsiteX49" fmla="*/ 3560367 w 4267733"/>
              <a:gd name="connsiteY49" fmla="*/ 4550896 h 5745307"/>
              <a:gd name="connsiteX50" fmla="*/ 3819159 w 4267733"/>
              <a:gd name="connsiteY50" fmla="*/ 4412873 h 5745307"/>
              <a:gd name="connsiteX51" fmla="*/ 4017567 w 4267733"/>
              <a:gd name="connsiteY51" fmla="*/ 4335236 h 5745307"/>
              <a:gd name="connsiteX52" fmla="*/ 4267733 w 4267733"/>
              <a:gd name="connsiteY52" fmla="*/ 4197213 h 5745307"/>
              <a:gd name="connsiteX0" fmla="*/ 2070038 w 4017567"/>
              <a:gd name="connsiteY0" fmla="*/ 0 h 5745307"/>
              <a:gd name="connsiteX1" fmla="*/ 1785866 w 4017567"/>
              <a:gd name="connsiteY1" fmla="*/ 133863 h 5745307"/>
              <a:gd name="connsiteX2" fmla="*/ 1800886 w 4017567"/>
              <a:gd name="connsiteY2" fmla="*/ 225981 h 5745307"/>
              <a:gd name="connsiteX3" fmla="*/ 1675071 w 4017567"/>
              <a:gd name="connsiteY3" fmla="*/ 325340 h 5745307"/>
              <a:gd name="connsiteX4" fmla="*/ 1537010 w 4017567"/>
              <a:gd name="connsiteY4" fmla="*/ 444260 h 5745307"/>
              <a:gd name="connsiteX5" fmla="*/ 1464379 w 4017567"/>
              <a:gd name="connsiteY5" fmla="*/ 463361 h 5745307"/>
              <a:gd name="connsiteX6" fmla="*/ 1159065 w 4017567"/>
              <a:gd name="connsiteY6" fmla="*/ 719689 h 5745307"/>
              <a:gd name="connsiteX7" fmla="*/ 1127911 w 4017567"/>
              <a:gd name="connsiteY7" fmla="*/ 919791 h 5745307"/>
              <a:gd name="connsiteX8" fmla="*/ 943405 w 4017567"/>
              <a:gd name="connsiteY8" fmla="*/ 1149777 h 5745307"/>
              <a:gd name="connsiteX9" fmla="*/ 793675 w 4017567"/>
              <a:gd name="connsiteY9" fmla="*/ 1254682 h 5745307"/>
              <a:gd name="connsiteX10" fmla="*/ 915600 w 4017567"/>
              <a:gd name="connsiteY10" fmla="*/ 1488827 h 5745307"/>
              <a:gd name="connsiteX11" fmla="*/ 734137 w 4017567"/>
              <a:gd name="connsiteY11" fmla="*/ 1646721 h 5745307"/>
              <a:gd name="connsiteX12" fmla="*/ 673752 w 4017567"/>
              <a:gd name="connsiteY12" fmla="*/ 1723896 h 5745307"/>
              <a:gd name="connsiteX13" fmla="*/ 678759 w 4017567"/>
              <a:gd name="connsiteY13" fmla="*/ 1811548 h 5745307"/>
              <a:gd name="connsiteX14" fmla="*/ 640633 w 4017567"/>
              <a:gd name="connsiteY14" fmla="*/ 1793524 h 5745307"/>
              <a:gd name="connsiteX15" fmla="*/ 564652 w 4017567"/>
              <a:gd name="connsiteY15" fmla="*/ 1817246 h 5745307"/>
              <a:gd name="connsiteX16" fmla="*/ 517899 w 4017567"/>
              <a:gd name="connsiteY16" fmla="*/ 1903973 h 5745307"/>
              <a:gd name="connsiteX17" fmla="*/ 576359 w 4017567"/>
              <a:gd name="connsiteY17" fmla="*/ 1978838 h 5745307"/>
              <a:gd name="connsiteX18" fmla="*/ 500954 w 4017567"/>
              <a:gd name="connsiteY18" fmla="*/ 2096373 h 5745307"/>
              <a:gd name="connsiteX19" fmla="*/ 359581 w 4017567"/>
              <a:gd name="connsiteY19" fmla="*/ 2296013 h 5745307"/>
              <a:gd name="connsiteX20" fmla="*/ 345410 w 4017567"/>
              <a:gd name="connsiteY20" fmla="*/ 2564972 h 5745307"/>
              <a:gd name="connsiteX21" fmla="*/ 215550 w 4017567"/>
              <a:gd name="connsiteY21" fmla="*/ 2693443 h 5745307"/>
              <a:gd name="connsiteX22" fmla="*/ 13447 w 4017567"/>
              <a:gd name="connsiteY22" fmla="*/ 2849181 h 5745307"/>
              <a:gd name="connsiteX23" fmla="*/ 187363 w 4017567"/>
              <a:gd name="connsiteY23" fmla="*/ 3218115 h 5745307"/>
              <a:gd name="connsiteX24" fmla="*/ 542200 w 4017567"/>
              <a:gd name="connsiteY24" fmla="*/ 3686406 h 5745307"/>
              <a:gd name="connsiteX25" fmla="*/ 743688 w 4017567"/>
              <a:gd name="connsiteY25" fmla="*/ 3991412 h 5745307"/>
              <a:gd name="connsiteX26" fmla="*/ 934587 w 4017567"/>
              <a:gd name="connsiteY26" fmla="*/ 4309048 h 5745307"/>
              <a:gd name="connsiteX27" fmla="*/ 1171073 w 4017567"/>
              <a:gd name="connsiteY27" fmla="*/ 4637981 h 5745307"/>
              <a:gd name="connsiteX28" fmla="*/ 1233199 w 4017567"/>
              <a:gd name="connsiteY28" fmla="*/ 4693386 h 5745307"/>
              <a:gd name="connsiteX29" fmla="*/ 1330277 w 4017567"/>
              <a:gd name="connsiteY29" fmla="*/ 4842089 h 5745307"/>
              <a:gd name="connsiteX30" fmla="*/ 1431606 w 4017567"/>
              <a:gd name="connsiteY30" fmla="*/ 5064630 h 5745307"/>
              <a:gd name="connsiteX31" fmla="*/ 1561002 w 4017567"/>
              <a:gd name="connsiteY31" fmla="*/ 5169533 h 5745307"/>
              <a:gd name="connsiteX32" fmla="*/ 1654776 w 4017567"/>
              <a:gd name="connsiteY32" fmla="*/ 5268121 h 5745307"/>
              <a:gd name="connsiteX33" fmla="*/ 1740732 w 4017567"/>
              <a:gd name="connsiteY33" fmla="*/ 5521830 h 5745307"/>
              <a:gd name="connsiteX34" fmla="*/ 1844519 w 4017567"/>
              <a:gd name="connsiteY34" fmla="*/ 5636746 h 5745307"/>
              <a:gd name="connsiteX35" fmla="*/ 1869119 w 4017567"/>
              <a:gd name="connsiteY35" fmla="*/ 5495232 h 5745307"/>
              <a:gd name="connsiteX36" fmla="*/ 1879294 w 4017567"/>
              <a:gd name="connsiteY36" fmla="*/ 5255489 h 5745307"/>
              <a:gd name="connsiteX37" fmla="*/ 1862996 w 4017567"/>
              <a:gd name="connsiteY37" fmla="*/ 5405425 h 5745307"/>
              <a:gd name="connsiteX38" fmla="*/ 1887612 w 4017567"/>
              <a:gd name="connsiteY38" fmla="*/ 5133641 h 5745307"/>
              <a:gd name="connsiteX39" fmla="*/ 1931245 w 4017567"/>
              <a:gd name="connsiteY39" fmla="*/ 4913360 h 5745307"/>
              <a:gd name="connsiteX40" fmla="*/ 2242374 w 4017567"/>
              <a:gd name="connsiteY40" fmla="*/ 4685837 h 5745307"/>
              <a:gd name="connsiteX41" fmla="*/ 2441628 w 4017567"/>
              <a:gd name="connsiteY41" fmla="*/ 4629304 h 5745307"/>
              <a:gd name="connsiteX42" fmla="*/ 2939265 w 4017567"/>
              <a:gd name="connsiteY42" fmla="*/ 5568813 h 5745307"/>
              <a:gd name="connsiteX43" fmla="*/ 3086282 w 4017567"/>
              <a:gd name="connsiteY43" fmla="*/ 5745307 h 5745307"/>
              <a:gd name="connsiteX44" fmla="*/ 3202962 w 4017567"/>
              <a:gd name="connsiteY44" fmla="*/ 5659411 h 5745307"/>
              <a:gd name="connsiteX45" fmla="*/ 3241189 w 4017567"/>
              <a:gd name="connsiteY45" fmla="*/ 5482549 h 5745307"/>
              <a:gd name="connsiteX46" fmla="*/ 3344706 w 4017567"/>
              <a:gd name="connsiteY46" fmla="*/ 5025349 h 5745307"/>
              <a:gd name="connsiteX47" fmla="*/ 3405091 w 4017567"/>
              <a:gd name="connsiteY47" fmla="*/ 4835568 h 5745307"/>
              <a:gd name="connsiteX48" fmla="*/ 3456850 w 4017567"/>
              <a:gd name="connsiteY48" fmla="*/ 4706171 h 5745307"/>
              <a:gd name="connsiteX49" fmla="*/ 3560367 w 4017567"/>
              <a:gd name="connsiteY49" fmla="*/ 4550896 h 5745307"/>
              <a:gd name="connsiteX50" fmla="*/ 3819159 w 4017567"/>
              <a:gd name="connsiteY50" fmla="*/ 4412873 h 5745307"/>
              <a:gd name="connsiteX51" fmla="*/ 4017567 w 4017567"/>
              <a:gd name="connsiteY51" fmla="*/ 4335236 h 5745307"/>
              <a:gd name="connsiteX0" fmla="*/ 2070038 w 3819159"/>
              <a:gd name="connsiteY0" fmla="*/ 0 h 5745307"/>
              <a:gd name="connsiteX1" fmla="*/ 1785866 w 3819159"/>
              <a:gd name="connsiteY1" fmla="*/ 133863 h 5745307"/>
              <a:gd name="connsiteX2" fmla="*/ 1800886 w 3819159"/>
              <a:gd name="connsiteY2" fmla="*/ 225981 h 5745307"/>
              <a:gd name="connsiteX3" fmla="*/ 1675071 w 3819159"/>
              <a:gd name="connsiteY3" fmla="*/ 325340 h 5745307"/>
              <a:gd name="connsiteX4" fmla="*/ 1537010 w 3819159"/>
              <a:gd name="connsiteY4" fmla="*/ 444260 h 5745307"/>
              <a:gd name="connsiteX5" fmla="*/ 1464379 w 3819159"/>
              <a:gd name="connsiteY5" fmla="*/ 463361 h 5745307"/>
              <a:gd name="connsiteX6" fmla="*/ 1159065 w 3819159"/>
              <a:gd name="connsiteY6" fmla="*/ 719689 h 5745307"/>
              <a:gd name="connsiteX7" fmla="*/ 1127911 w 3819159"/>
              <a:gd name="connsiteY7" fmla="*/ 919791 h 5745307"/>
              <a:gd name="connsiteX8" fmla="*/ 943405 w 3819159"/>
              <a:gd name="connsiteY8" fmla="*/ 1149777 h 5745307"/>
              <a:gd name="connsiteX9" fmla="*/ 793675 w 3819159"/>
              <a:gd name="connsiteY9" fmla="*/ 1254682 h 5745307"/>
              <a:gd name="connsiteX10" fmla="*/ 915600 w 3819159"/>
              <a:gd name="connsiteY10" fmla="*/ 1488827 h 5745307"/>
              <a:gd name="connsiteX11" fmla="*/ 734137 w 3819159"/>
              <a:gd name="connsiteY11" fmla="*/ 1646721 h 5745307"/>
              <a:gd name="connsiteX12" fmla="*/ 673752 w 3819159"/>
              <a:gd name="connsiteY12" fmla="*/ 1723896 h 5745307"/>
              <a:gd name="connsiteX13" fmla="*/ 678759 w 3819159"/>
              <a:gd name="connsiteY13" fmla="*/ 1811548 h 5745307"/>
              <a:gd name="connsiteX14" fmla="*/ 640633 w 3819159"/>
              <a:gd name="connsiteY14" fmla="*/ 1793524 h 5745307"/>
              <a:gd name="connsiteX15" fmla="*/ 564652 w 3819159"/>
              <a:gd name="connsiteY15" fmla="*/ 1817246 h 5745307"/>
              <a:gd name="connsiteX16" fmla="*/ 517899 w 3819159"/>
              <a:gd name="connsiteY16" fmla="*/ 1903973 h 5745307"/>
              <a:gd name="connsiteX17" fmla="*/ 576359 w 3819159"/>
              <a:gd name="connsiteY17" fmla="*/ 1978838 h 5745307"/>
              <a:gd name="connsiteX18" fmla="*/ 500954 w 3819159"/>
              <a:gd name="connsiteY18" fmla="*/ 2096373 h 5745307"/>
              <a:gd name="connsiteX19" fmla="*/ 359581 w 3819159"/>
              <a:gd name="connsiteY19" fmla="*/ 2296013 h 5745307"/>
              <a:gd name="connsiteX20" fmla="*/ 345410 w 3819159"/>
              <a:gd name="connsiteY20" fmla="*/ 2564972 h 5745307"/>
              <a:gd name="connsiteX21" fmla="*/ 215550 w 3819159"/>
              <a:gd name="connsiteY21" fmla="*/ 2693443 h 5745307"/>
              <a:gd name="connsiteX22" fmla="*/ 13447 w 3819159"/>
              <a:gd name="connsiteY22" fmla="*/ 2849181 h 5745307"/>
              <a:gd name="connsiteX23" fmla="*/ 187363 w 3819159"/>
              <a:gd name="connsiteY23" fmla="*/ 3218115 h 5745307"/>
              <a:gd name="connsiteX24" fmla="*/ 542200 w 3819159"/>
              <a:gd name="connsiteY24" fmla="*/ 3686406 h 5745307"/>
              <a:gd name="connsiteX25" fmla="*/ 743688 w 3819159"/>
              <a:gd name="connsiteY25" fmla="*/ 3991412 h 5745307"/>
              <a:gd name="connsiteX26" fmla="*/ 934587 w 3819159"/>
              <a:gd name="connsiteY26" fmla="*/ 4309048 h 5745307"/>
              <a:gd name="connsiteX27" fmla="*/ 1171073 w 3819159"/>
              <a:gd name="connsiteY27" fmla="*/ 4637981 h 5745307"/>
              <a:gd name="connsiteX28" fmla="*/ 1233199 w 3819159"/>
              <a:gd name="connsiteY28" fmla="*/ 4693386 h 5745307"/>
              <a:gd name="connsiteX29" fmla="*/ 1330277 w 3819159"/>
              <a:gd name="connsiteY29" fmla="*/ 4842089 h 5745307"/>
              <a:gd name="connsiteX30" fmla="*/ 1431606 w 3819159"/>
              <a:gd name="connsiteY30" fmla="*/ 5064630 h 5745307"/>
              <a:gd name="connsiteX31" fmla="*/ 1561002 w 3819159"/>
              <a:gd name="connsiteY31" fmla="*/ 5169533 h 5745307"/>
              <a:gd name="connsiteX32" fmla="*/ 1654776 w 3819159"/>
              <a:gd name="connsiteY32" fmla="*/ 5268121 h 5745307"/>
              <a:gd name="connsiteX33" fmla="*/ 1740732 w 3819159"/>
              <a:gd name="connsiteY33" fmla="*/ 5521830 h 5745307"/>
              <a:gd name="connsiteX34" fmla="*/ 1844519 w 3819159"/>
              <a:gd name="connsiteY34" fmla="*/ 5636746 h 5745307"/>
              <a:gd name="connsiteX35" fmla="*/ 1869119 w 3819159"/>
              <a:gd name="connsiteY35" fmla="*/ 5495232 h 5745307"/>
              <a:gd name="connsiteX36" fmla="*/ 1879294 w 3819159"/>
              <a:gd name="connsiteY36" fmla="*/ 5255489 h 5745307"/>
              <a:gd name="connsiteX37" fmla="*/ 1862996 w 3819159"/>
              <a:gd name="connsiteY37" fmla="*/ 5405425 h 5745307"/>
              <a:gd name="connsiteX38" fmla="*/ 1887612 w 3819159"/>
              <a:gd name="connsiteY38" fmla="*/ 5133641 h 5745307"/>
              <a:gd name="connsiteX39" fmla="*/ 1931245 w 3819159"/>
              <a:gd name="connsiteY39" fmla="*/ 4913360 h 5745307"/>
              <a:gd name="connsiteX40" fmla="*/ 2242374 w 3819159"/>
              <a:gd name="connsiteY40" fmla="*/ 4685837 h 5745307"/>
              <a:gd name="connsiteX41" fmla="*/ 2441628 w 3819159"/>
              <a:gd name="connsiteY41" fmla="*/ 4629304 h 5745307"/>
              <a:gd name="connsiteX42" fmla="*/ 2939265 w 3819159"/>
              <a:gd name="connsiteY42" fmla="*/ 5568813 h 5745307"/>
              <a:gd name="connsiteX43" fmla="*/ 3086282 w 3819159"/>
              <a:gd name="connsiteY43" fmla="*/ 5745307 h 5745307"/>
              <a:gd name="connsiteX44" fmla="*/ 3202962 w 3819159"/>
              <a:gd name="connsiteY44" fmla="*/ 5659411 h 5745307"/>
              <a:gd name="connsiteX45" fmla="*/ 3241189 w 3819159"/>
              <a:gd name="connsiteY45" fmla="*/ 5482549 h 5745307"/>
              <a:gd name="connsiteX46" fmla="*/ 3344706 w 3819159"/>
              <a:gd name="connsiteY46" fmla="*/ 5025349 h 5745307"/>
              <a:gd name="connsiteX47" fmla="*/ 3405091 w 3819159"/>
              <a:gd name="connsiteY47" fmla="*/ 4835568 h 5745307"/>
              <a:gd name="connsiteX48" fmla="*/ 3456850 w 3819159"/>
              <a:gd name="connsiteY48" fmla="*/ 4706171 h 5745307"/>
              <a:gd name="connsiteX49" fmla="*/ 3560367 w 3819159"/>
              <a:gd name="connsiteY49" fmla="*/ 4550896 h 5745307"/>
              <a:gd name="connsiteX50" fmla="*/ 3819159 w 3819159"/>
              <a:gd name="connsiteY50" fmla="*/ 4412873 h 5745307"/>
              <a:gd name="connsiteX0" fmla="*/ 2070038 w 3560367"/>
              <a:gd name="connsiteY0" fmla="*/ 0 h 5745307"/>
              <a:gd name="connsiteX1" fmla="*/ 1785866 w 3560367"/>
              <a:gd name="connsiteY1" fmla="*/ 133863 h 5745307"/>
              <a:gd name="connsiteX2" fmla="*/ 1800886 w 3560367"/>
              <a:gd name="connsiteY2" fmla="*/ 225981 h 5745307"/>
              <a:gd name="connsiteX3" fmla="*/ 1675071 w 3560367"/>
              <a:gd name="connsiteY3" fmla="*/ 325340 h 5745307"/>
              <a:gd name="connsiteX4" fmla="*/ 1537010 w 3560367"/>
              <a:gd name="connsiteY4" fmla="*/ 444260 h 5745307"/>
              <a:gd name="connsiteX5" fmla="*/ 1464379 w 3560367"/>
              <a:gd name="connsiteY5" fmla="*/ 463361 h 5745307"/>
              <a:gd name="connsiteX6" fmla="*/ 1159065 w 3560367"/>
              <a:gd name="connsiteY6" fmla="*/ 719689 h 5745307"/>
              <a:gd name="connsiteX7" fmla="*/ 1127911 w 3560367"/>
              <a:gd name="connsiteY7" fmla="*/ 919791 h 5745307"/>
              <a:gd name="connsiteX8" fmla="*/ 943405 w 3560367"/>
              <a:gd name="connsiteY8" fmla="*/ 1149777 h 5745307"/>
              <a:gd name="connsiteX9" fmla="*/ 793675 w 3560367"/>
              <a:gd name="connsiteY9" fmla="*/ 1254682 h 5745307"/>
              <a:gd name="connsiteX10" fmla="*/ 915600 w 3560367"/>
              <a:gd name="connsiteY10" fmla="*/ 1488827 h 5745307"/>
              <a:gd name="connsiteX11" fmla="*/ 734137 w 3560367"/>
              <a:gd name="connsiteY11" fmla="*/ 1646721 h 5745307"/>
              <a:gd name="connsiteX12" fmla="*/ 673752 w 3560367"/>
              <a:gd name="connsiteY12" fmla="*/ 1723896 h 5745307"/>
              <a:gd name="connsiteX13" fmla="*/ 678759 w 3560367"/>
              <a:gd name="connsiteY13" fmla="*/ 1811548 h 5745307"/>
              <a:gd name="connsiteX14" fmla="*/ 640633 w 3560367"/>
              <a:gd name="connsiteY14" fmla="*/ 1793524 h 5745307"/>
              <a:gd name="connsiteX15" fmla="*/ 564652 w 3560367"/>
              <a:gd name="connsiteY15" fmla="*/ 1817246 h 5745307"/>
              <a:gd name="connsiteX16" fmla="*/ 517899 w 3560367"/>
              <a:gd name="connsiteY16" fmla="*/ 1903973 h 5745307"/>
              <a:gd name="connsiteX17" fmla="*/ 576359 w 3560367"/>
              <a:gd name="connsiteY17" fmla="*/ 1978838 h 5745307"/>
              <a:gd name="connsiteX18" fmla="*/ 500954 w 3560367"/>
              <a:gd name="connsiteY18" fmla="*/ 2096373 h 5745307"/>
              <a:gd name="connsiteX19" fmla="*/ 359581 w 3560367"/>
              <a:gd name="connsiteY19" fmla="*/ 2296013 h 5745307"/>
              <a:gd name="connsiteX20" fmla="*/ 345410 w 3560367"/>
              <a:gd name="connsiteY20" fmla="*/ 2564972 h 5745307"/>
              <a:gd name="connsiteX21" fmla="*/ 215550 w 3560367"/>
              <a:gd name="connsiteY21" fmla="*/ 2693443 h 5745307"/>
              <a:gd name="connsiteX22" fmla="*/ 13447 w 3560367"/>
              <a:gd name="connsiteY22" fmla="*/ 2849181 h 5745307"/>
              <a:gd name="connsiteX23" fmla="*/ 187363 w 3560367"/>
              <a:gd name="connsiteY23" fmla="*/ 3218115 h 5745307"/>
              <a:gd name="connsiteX24" fmla="*/ 542200 w 3560367"/>
              <a:gd name="connsiteY24" fmla="*/ 3686406 h 5745307"/>
              <a:gd name="connsiteX25" fmla="*/ 743688 w 3560367"/>
              <a:gd name="connsiteY25" fmla="*/ 3991412 h 5745307"/>
              <a:gd name="connsiteX26" fmla="*/ 934587 w 3560367"/>
              <a:gd name="connsiteY26" fmla="*/ 4309048 h 5745307"/>
              <a:gd name="connsiteX27" fmla="*/ 1171073 w 3560367"/>
              <a:gd name="connsiteY27" fmla="*/ 4637981 h 5745307"/>
              <a:gd name="connsiteX28" fmla="*/ 1233199 w 3560367"/>
              <a:gd name="connsiteY28" fmla="*/ 4693386 h 5745307"/>
              <a:gd name="connsiteX29" fmla="*/ 1330277 w 3560367"/>
              <a:gd name="connsiteY29" fmla="*/ 4842089 h 5745307"/>
              <a:gd name="connsiteX30" fmla="*/ 1431606 w 3560367"/>
              <a:gd name="connsiteY30" fmla="*/ 5064630 h 5745307"/>
              <a:gd name="connsiteX31" fmla="*/ 1561002 w 3560367"/>
              <a:gd name="connsiteY31" fmla="*/ 5169533 h 5745307"/>
              <a:gd name="connsiteX32" fmla="*/ 1654776 w 3560367"/>
              <a:gd name="connsiteY32" fmla="*/ 5268121 h 5745307"/>
              <a:gd name="connsiteX33" fmla="*/ 1740732 w 3560367"/>
              <a:gd name="connsiteY33" fmla="*/ 5521830 h 5745307"/>
              <a:gd name="connsiteX34" fmla="*/ 1844519 w 3560367"/>
              <a:gd name="connsiteY34" fmla="*/ 5636746 h 5745307"/>
              <a:gd name="connsiteX35" fmla="*/ 1869119 w 3560367"/>
              <a:gd name="connsiteY35" fmla="*/ 5495232 h 5745307"/>
              <a:gd name="connsiteX36" fmla="*/ 1879294 w 3560367"/>
              <a:gd name="connsiteY36" fmla="*/ 5255489 h 5745307"/>
              <a:gd name="connsiteX37" fmla="*/ 1862996 w 3560367"/>
              <a:gd name="connsiteY37" fmla="*/ 5405425 h 5745307"/>
              <a:gd name="connsiteX38" fmla="*/ 1887612 w 3560367"/>
              <a:gd name="connsiteY38" fmla="*/ 5133641 h 5745307"/>
              <a:gd name="connsiteX39" fmla="*/ 1931245 w 3560367"/>
              <a:gd name="connsiteY39" fmla="*/ 4913360 h 5745307"/>
              <a:gd name="connsiteX40" fmla="*/ 2242374 w 3560367"/>
              <a:gd name="connsiteY40" fmla="*/ 4685837 h 5745307"/>
              <a:gd name="connsiteX41" fmla="*/ 2441628 w 3560367"/>
              <a:gd name="connsiteY41" fmla="*/ 4629304 h 5745307"/>
              <a:gd name="connsiteX42" fmla="*/ 2939265 w 3560367"/>
              <a:gd name="connsiteY42" fmla="*/ 5568813 h 5745307"/>
              <a:gd name="connsiteX43" fmla="*/ 3086282 w 3560367"/>
              <a:gd name="connsiteY43" fmla="*/ 5745307 h 5745307"/>
              <a:gd name="connsiteX44" fmla="*/ 3202962 w 3560367"/>
              <a:gd name="connsiteY44" fmla="*/ 5659411 h 5745307"/>
              <a:gd name="connsiteX45" fmla="*/ 3241189 w 3560367"/>
              <a:gd name="connsiteY45" fmla="*/ 5482549 h 5745307"/>
              <a:gd name="connsiteX46" fmla="*/ 3344706 w 3560367"/>
              <a:gd name="connsiteY46" fmla="*/ 5025349 h 5745307"/>
              <a:gd name="connsiteX47" fmla="*/ 3405091 w 3560367"/>
              <a:gd name="connsiteY47" fmla="*/ 4835568 h 5745307"/>
              <a:gd name="connsiteX48" fmla="*/ 3456850 w 3560367"/>
              <a:gd name="connsiteY48" fmla="*/ 4706171 h 5745307"/>
              <a:gd name="connsiteX49" fmla="*/ 3560367 w 3560367"/>
              <a:gd name="connsiteY49" fmla="*/ 4550896 h 5745307"/>
              <a:gd name="connsiteX0" fmla="*/ 2070038 w 3456850"/>
              <a:gd name="connsiteY0" fmla="*/ 0 h 5745307"/>
              <a:gd name="connsiteX1" fmla="*/ 1785866 w 3456850"/>
              <a:gd name="connsiteY1" fmla="*/ 133863 h 5745307"/>
              <a:gd name="connsiteX2" fmla="*/ 1800886 w 3456850"/>
              <a:gd name="connsiteY2" fmla="*/ 225981 h 5745307"/>
              <a:gd name="connsiteX3" fmla="*/ 1675071 w 3456850"/>
              <a:gd name="connsiteY3" fmla="*/ 325340 h 5745307"/>
              <a:gd name="connsiteX4" fmla="*/ 1537010 w 3456850"/>
              <a:gd name="connsiteY4" fmla="*/ 444260 h 5745307"/>
              <a:gd name="connsiteX5" fmla="*/ 1464379 w 3456850"/>
              <a:gd name="connsiteY5" fmla="*/ 463361 h 5745307"/>
              <a:gd name="connsiteX6" fmla="*/ 1159065 w 3456850"/>
              <a:gd name="connsiteY6" fmla="*/ 719689 h 5745307"/>
              <a:gd name="connsiteX7" fmla="*/ 1127911 w 3456850"/>
              <a:gd name="connsiteY7" fmla="*/ 919791 h 5745307"/>
              <a:gd name="connsiteX8" fmla="*/ 943405 w 3456850"/>
              <a:gd name="connsiteY8" fmla="*/ 1149777 h 5745307"/>
              <a:gd name="connsiteX9" fmla="*/ 793675 w 3456850"/>
              <a:gd name="connsiteY9" fmla="*/ 1254682 h 5745307"/>
              <a:gd name="connsiteX10" fmla="*/ 915600 w 3456850"/>
              <a:gd name="connsiteY10" fmla="*/ 1488827 h 5745307"/>
              <a:gd name="connsiteX11" fmla="*/ 734137 w 3456850"/>
              <a:gd name="connsiteY11" fmla="*/ 1646721 h 5745307"/>
              <a:gd name="connsiteX12" fmla="*/ 673752 w 3456850"/>
              <a:gd name="connsiteY12" fmla="*/ 1723896 h 5745307"/>
              <a:gd name="connsiteX13" fmla="*/ 678759 w 3456850"/>
              <a:gd name="connsiteY13" fmla="*/ 1811548 h 5745307"/>
              <a:gd name="connsiteX14" fmla="*/ 640633 w 3456850"/>
              <a:gd name="connsiteY14" fmla="*/ 1793524 h 5745307"/>
              <a:gd name="connsiteX15" fmla="*/ 564652 w 3456850"/>
              <a:gd name="connsiteY15" fmla="*/ 1817246 h 5745307"/>
              <a:gd name="connsiteX16" fmla="*/ 517899 w 3456850"/>
              <a:gd name="connsiteY16" fmla="*/ 1903973 h 5745307"/>
              <a:gd name="connsiteX17" fmla="*/ 576359 w 3456850"/>
              <a:gd name="connsiteY17" fmla="*/ 1978838 h 5745307"/>
              <a:gd name="connsiteX18" fmla="*/ 500954 w 3456850"/>
              <a:gd name="connsiteY18" fmla="*/ 2096373 h 5745307"/>
              <a:gd name="connsiteX19" fmla="*/ 359581 w 3456850"/>
              <a:gd name="connsiteY19" fmla="*/ 2296013 h 5745307"/>
              <a:gd name="connsiteX20" fmla="*/ 345410 w 3456850"/>
              <a:gd name="connsiteY20" fmla="*/ 2564972 h 5745307"/>
              <a:gd name="connsiteX21" fmla="*/ 215550 w 3456850"/>
              <a:gd name="connsiteY21" fmla="*/ 2693443 h 5745307"/>
              <a:gd name="connsiteX22" fmla="*/ 13447 w 3456850"/>
              <a:gd name="connsiteY22" fmla="*/ 2849181 h 5745307"/>
              <a:gd name="connsiteX23" fmla="*/ 187363 w 3456850"/>
              <a:gd name="connsiteY23" fmla="*/ 3218115 h 5745307"/>
              <a:gd name="connsiteX24" fmla="*/ 542200 w 3456850"/>
              <a:gd name="connsiteY24" fmla="*/ 3686406 h 5745307"/>
              <a:gd name="connsiteX25" fmla="*/ 743688 w 3456850"/>
              <a:gd name="connsiteY25" fmla="*/ 3991412 h 5745307"/>
              <a:gd name="connsiteX26" fmla="*/ 934587 w 3456850"/>
              <a:gd name="connsiteY26" fmla="*/ 4309048 h 5745307"/>
              <a:gd name="connsiteX27" fmla="*/ 1171073 w 3456850"/>
              <a:gd name="connsiteY27" fmla="*/ 4637981 h 5745307"/>
              <a:gd name="connsiteX28" fmla="*/ 1233199 w 3456850"/>
              <a:gd name="connsiteY28" fmla="*/ 4693386 h 5745307"/>
              <a:gd name="connsiteX29" fmla="*/ 1330277 w 3456850"/>
              <a:gd name="connsiteY29" fmla="*/ 4842089 h 5745307"/>
              <a:gd name="connsiteX30" fmla="*/ 1431606 w 3456850"/>
              <a:gd name="connsiteY30" fmla="*/ 5064630 h 5745307"/>
              <a:gd name="connsiteX31" fmla="*/ 1561002 w 3456850"/>
              <a:gd name="connsiteY31" fmla="*/ 5169533 h 5745307"/>
              <a:gd name="connsiteX32" fmla="*/ 1654776 w 3456850"/>
              <a:gd name="connsiteY32" fmla="*/ 5268121 h 5745307"/>
              <a:gd name="connsiteX33" fmla="*/ 1740732 w 3456850"/>
              <a:gd name="connsiteY33" fmla="*/ 5521830 h 5745307"/>
              <a:gd name="connsiteX34" fmla="*/ 1844519 w 3456850"/>
              <a:gd name="connsiteY34" fmla="*/ 5636746 h 5745307"/>
              <a:gd name="connsiteX35" fmla="*/ 1869119 w 3456850"/>
              <a:gd name="connsiteY35" fmla="*/ 5495232 h 5745307"/>
              <a:gd name="connsiteX36" fmla="*/ 1879294 w 3456850"/>
              <a:gd name="connsiteY36" fmla="*/ 5255489 h 5745307"/>
              <a:gd name="connsiteX37" fmla="*/ 1862996 w 3456850"/>
              <a:gd name="connsiteY37" fmla="*/ 5405425 h 5745307"/>
              <a:gd name="connsiteX38" fmla="*/ 1887612 w 3456850"/>
              <a:gd name="connsiteY38" fmla="*/ 5133641 h 5745307"/>
              <a:gd name="connsiteX39" fmla="*/ 1931245 w 3456850"/>
              <a:gd name="connsiteY39" fmla="*/ 4913360 h 5745307"/>
              <a:gd name="connsiteX40" fmla="*/ 2242374 w 3456850"/>
              <a:gd name="connsiteY40" fmla="*/ 4685837 h 5745307"/>
              <a:gd name="connsiteX41" fmla="*/ 2441628 w 3456850"/>
              <a:gd name="connsiteY41" fmla="*/ 4629304 h 5745307"/>
              <a:gd name="connsiteX42" fmla="*/ 2939265 w 3456850"/>
              <a:gd name="connsiteY42" fmla="*/ 5568813 h 5745307"/>
              <a:gd name="connsiteX43" fmla="*/ 3086282 w 3456850"/>
              <a:gd name="connsiteY43" fmla="*/ 5745307 h 5745307"/>
              <a:gd name="connsiteX44" fmla="*/ 3202962 w 3456850"/>
              <a:gd name="connsiteY44" fmla="*/ 5659411 h 5745307"/>
              <a:gd name="connsiteX45" fmla="*/ 3241189 w 3456850"/>
              <a:gd name="connsiteY45" fmla="*/ 5482549 h 5745307"/>
              <a:gd name="connsiteX46" fmla="*/ 3344706 w 3456850"/>
              <a:gd name="connsiteY46" fmla="*/ 5025349 h 5745307"/>
              <a:gd name="connsiteX47" fmla="*/ 3405091 w 3456850"/>
              <a:gd name="connsiteY47" fmla="*/ 4835568 h 5745307"/>
              <a:gd name="connsiteX48" fmla="*/ 3456850 w 3456850"/>
              <a:gd name="connsiteY48" fmla="*/ 4706171 h 5745307"/>
              <a:gd name="connsiteX0" fmla="*/ 2070038 w 3405091"/>
              <a:gd name="connsiteY0" fmla="*/ 0 h 5745307"/>
              <a:gd name="connsiteX1" fmla="*/ 1785866 w 3405091"/>
              <a:gd name="connsiteY1" fmla="*/ 133863 h 5745307"/>
              <a:gd name="connsiteX2" fmla="*/ 1800886 w 3405091"/>
              <a:gd name="connsiteY2" fmla="*/ 225981 h 5745307"/>
              <a:gd name="connsiteX3" fmla="*/ 1675071 w 3405091"/>
              <a:gd name="connsiteY3" fmla="*/ 325340 h 5745307"/>
              <a:gd name="connsiteX4" fmla="*/ 1537010 w 3405091"/>
              <a:gd name="connsiteY4" fmla="*/ 444260 h 5745307"/>
              <a:gd name="connsiteX5" fmla="*/ 1464379 w 3405091"/>
              <a:gd name="connsiteY5" fmla="*/ 463361 h 5745307"/>
              <a:gd name="connsiteX6" fmla="*/ 1159065 w 3405091"/>
              <a:gd name="connsiteY6" fmla="*/ 719689 h 5745307"/>
              <a:gd name="connsiteX7" fmla="*/ 1127911 w 3405091"/>
              <a:gd name="connsiteY7" fmla="*/ 919791 h 5745307"/>
              <a:gd name="connsiteX8" fmla="*/ 943405 w 3405091"/>
              <a:gd name="connsiteY8" fmla="*/ 1149777 h 5745307"/>
              <a:gd name="connsiteX9" fmla="*/ 793675 w 3405091"/>
              <a:gd name="connsiteY9" fmla="*/ 1254682 h 5745307"/>
              <a:gd name="connsiteX10" fmla="*/ 915600 w 3405091"/>
              <a:gd name="connsiteY10" fmla="*/ 1488827 h 5745307"/>
              <a:gd name="connsiteX11" fmla="*/ 734137 w 3405091"/>
              <a:gd name="connsiteY11" fmla="*/ 1646721 h 5745307"/>
              <a:gd name="connsiteX12" fmla="*/ 673752 w 3405091"/>
              <a:gd name="connsiteY12" fmla="*/ 1723896 h 5745307"/>
              <a:gd name="connsiteX13" fmla="*/ 678759 w 3405091"/>
              <a:gd name="connsiteY13" fmla="*/ 1811548 h 5745307"/>
              <a:gd name="connsiteX14" fmla="*/ 640633 w 3405091"/>
              <a:gd name="connsiteY14" fmla="*/ 1793524 h 5745307"/>
              <a:gd name="connsiteX15" fmla="*/ 564652 w 3405091"/>
              <a:gd name="connsiteY15" fmla="*/ 1817246 h 5745307"/>
              <a:gd name="connsiteX16" fmla="*/ 517899 w 3405091"/>
              <a:gd name="connsiteY16" fmla="*/ 1903973 h 5745307"/>
              <a:gd name="connsiteX17" fmla="*/ 576359 w 3405091"/>
              <a:gd name="connsiteY17" fmla="*/ 1978838 h 5745307"/>
              <a:gd name="connsiteX18" fmla="*/ 500954 w 3405091"/>
              <a:gd name="connsiteY18" fmla="*/ 2096373 h 5745307"/>
              <a:gd name="connsiteX19" fmla="*/ 359581 w 3405091"/>
              <a:gd name="connsiteY19" fmla="*/ 2296013 h 5745307"/>
              <a:gd name="connsiteX20" fmla="*/ 345410 w 3405091"/>
              <a:gd name="connsiteY20" fmla="*/ 2564972 h 5745307"/>
              <a:gd name="connsiteX21" fmla="*/ 215550 w 3405091"/>
              <a:gd name="connsiteY21" fmla="*/ 2693443 h 5745307"/>
              <a:gd name="connsiteX22" fmla="*/ 13447 w 3405091"/>
              <a:gd name="connsiteY22" fmla="*/ 2849181 h 5745307"/>
              <a:gd name="connsiteX23" fmla="*/ 187363 w 3405091"/>
              <a:gd name="connsiteY23" fmla="*/ 3218115 h 5745307"/>
              <a:gd name="connsiteX24" fmla="*/ 542200 w 3405091"/>
              <a:gd name="connsiteY24" fmla="*/ 3686406 h 5745307"/>
              <a:gd name="connsiteX25" fmla="*/ 743688 w 3405091"/>
              <a:gd name="connsiteY25" fmla="*/ 3991412 h 5745307"/>
              <a:gd name="connsiteX26" fmla="*/ 934587 w 3405091"/>
              <a:gd name="connsiteY26" fmla="*/ 4309048 h 5745307"/>
              <a:gd name="connsiteX27" fmla="*/ 1171073 w 3405091"/>
              <a:gd name="connsiteY27" fmla="*/ 4637981 h 5745307"/>
              <a:gd name="connsiteX28" fmla="*/ 1233199 w 3405091"/>
              <a:gd name="connsiteY28" fmla="*/ 4693386 h 5745307"/>
              <a:gd name="connsiteX29" fmla="*/ 1330277 w 3405091"/>
              <a:gd name="connsiteY29" fmla="*/ 4842089 h 5745307"/>
              <a:gd name="connsiteX30" fmla="*/ 1431606 w 3405091"/>
              <a:gd name="connsiteY30" fmla="*/ 5064630 h 5745307"/>
              <a:gd name="connsiteX31" fmla="*/ 1561002 w 3405091"/>
              <a:gd name="connsiteY31" fmla="*/ 5169533 h 5745307"/>
              <a:gd name="connsiteX32" fmla="*/ 1654776 w 3405091"/>
              <a:gd name="connsiteY32" fmla="*/ 5268121 h 5745307"/>
              <a:gd name="connsiteX33" fmla="*/ 1740732 w 3405091"/>
              <a:gd name="connsiteY33" fmla="*/ 5521830 h 5745307"/>
              <a:gd name="connsiteX34" fmla="*/ 1844519 w 3405091"/>
              <a:gd name="connsiteY34" fmla="*/ 5636746 h 5745307"/>
              <a:gd name="connsiteX35" fmla="*/ 1869119 w 3405091"/>
              <a:gd name="connsiteY35" fmla="*/ 5495232 h 5745307"/>
              <a:gd name="connsiteX36" fmla="*/ 1879294 w 3405091"/>
              <a:gd name="connsiteY36" fmla="*/ 5255489 h 5745307"/>
              <a:gd name="connsiteX37" fmla="*/ 1862996 w 3405091"/>
              <a:gd name="connsiteY37" fmla="*/ 5405425 h 5745307"/>
              <a:gd name="connsiteX38" fmla="*/ 1887612 w 3405091"/>
              <a:gd name="connsiteY38" fmla="*/ 5133641 h 5745307"/>
              <a:gd name="connsiteX39" fmla="*/ 1931245 w 3405091"/>
              <a:gd name="connsiteY39" fmla="*/ 4913360 h 5745307"/>
              <a:gd name="connsiteX40" fmla="*/ 2242374 w 3405091"/>
              <a:gd name="connsiteY40" fmla="*/ 4685837 h 5745307"/>
              <a:gd name="connsiteX41" fmla="*/ 2441628 w 3405091"/>
              <a:gd name="connsiteY41" fmla="*/ 4629304 h 5745307"/>
              <a:gd name="connsiteX42" fmla="*/ 2939265 w 3405091"/>
              <a:gd name="connsiteY42" fmla="*/ 5568813 h 5745307"/>
              <a:gd name="connsiteX43" fmla="*/ 3086282 w 3405091"/>
              <a:gd name="connsiteY43" fmla="*/ 5745307 h 5745307"/>
              <a:gd name="connsiteX44" fmla="*/ 3202962 w 3405091"/>
              <a:gd name="connsiteY44" fmla="*/ 5659411 h 5745307"/>
              <a:gd name="connsiteX45" fmla="*/ 3241189 w 3405091"/>
              <a:gd name="connsiteY45" fmla="*/ 5482549 h 5745307"/>
              <a:gd name="connsiteX46" fmla="*/ 3344706 w 3405091"/>
              <a:gd name="connsiteY46" fmla="*/ 5025349 h 5745307"/>
              <a:gd name="connsiteX47" fmla="*/ 3405091 w 3405091"/>
              <a:gd name="connsiteY47" fmla="*/ 4835568 h 5745307"/>
              <a:gd name="connsiteX0" fmla="*/ 2070038 w 3344706"/>
              <a:gd name="connsiteY0" fmla="*/ 0 h 5745307"/>
              <a:gd name="connsiteX1" fmla="*/ 1785866 w 3344706"/>
              <a:gd name="connsiteY1" fmla="*/ 133863 h 5745307"/>
              <a:gd name="connsiteX2" fmla="*/ 1800886 w 3344706"/>
              <a:gd name="connsiteY2" fmla="*/ 225981 h 5745307"/>
              <a:gd name="connsiteX3" fmla="*/ 1675071 w 3344706"/>
              <a:gd name="connsiteY3" fmla="*/ 325340 h 5745307"/>
              <a:gd name="connsiteX4" fmla="*/ 1537010 w 3344706"/>
              <a:gd name="connsiteY4" fmla="*/ 444260 h 5745307"/>
              <a:gd name="connsiteX5" fmla="*/ 1464379 w 3344706"/>
              <a:gd name="connsiteY5" fmla="*/ 463361 h 5745307"/>
              <a:gd name="connsiteX6" fmla="*/ 1159065 w 3344706"/>
              <a:gd name="connsiteY6" fmla="*/ 719689 h 5745307"/>
              <a:gd name="connsiteX7" fmla="*/ 1127911 w 3344706"/>
              <a:gd name="connsiteY7" fmla="*/ 919791 h 5745307"/>
              <a:gd name="connsiteX8" fmla="*/ 943405 w 3344706"/>
              <a:gd name="connsiteY8" fmla="*/ 1149777 h 5745307"/>
              <a:gd name="connsiteX9" fmla="*/ 793675 w 3344706"/>
              <a:gd name="connsiteY9" fmla="*/ 1254682 h 5745307"/>
              <a:gd name="connsiteX10" fmla="*/ 915600 w 3344706"/>
              <a:gd name="connsiteY10" fmla="*/ 1488827 h 5745307"/>
              <a:gd name="connsiteX11" fmla="*/ 734137 w 3344706"/>
              <a:gd name="connsiteY11" fmla="*/ 1646721 h 5745307"/>
              <a:gd name="connsiteX12" fmla="*/ 673752 w 3344706"/>
              <a:gd name="connsiteY12" fmla="*/ 1723896 h 5745307"/>
              <a:gd name="connsiteX13" fmla="*/ 678759 w 3344706"/>
              <a:gd name="connsiteY13" fmla="*/ 1811548 h 5745307"/>
              <a:gd name="connsiteX14" fmla="*/ 640633 w 3344706"/>
              <a:gd name="connsiteY14" fmla="*/ 1793524 h 5745307"/>
              <a:gd name="connsiteX15" fmla="*/ 564652 w 3344706"/>
              <a:gd name="connsiteY15" fmla="*/ 1817246 h 5745307"/>
              <a:gd name="connsiteX16" fmla="*/ 517899 w 3344706"/>
              <a:gd name="connsiteY16" fmla="*/ 1903973 h 5745307"/>
              <a:gd name="connsiteX17" fmla="*/ 576359 w 3344706"/>
              <a:gd name="connsiteY17" fmla="*/ 1978838 h 5745307"/>
              <a:gd name="connsiteX18" fmla="*/ 500954 w 3344706"/>
              <a:gd name="connsiteY18" fmla="*/ 2096373 h 5745307"/>
              <a:gd name="connsiteX19" fmla="*/ 359581 w 3344706"/>
              <a:gd name="connsiteY19" fmla="*/ 2296013 h 5745307"/>
              <a:gd name="connsiteX20" fmla="*/ 345410 w 3344706"/>
              <a:gd name="connsiteY20" fmla="*/ 2564972 h 5745307"/>
              <a:gd name="connsiteX21" fmla="*/ 215550 w 3344706"/>
              <a:gd name="connsiteY21" fmla="*/ 2693443 h 5745307"/>
              <a:gd name="connsiteX22" fmla="*/ 13447 w 3344706"/>
              <a:gd name="connsiteY22" fmla="*/ 2849181 h 5745307"/>
              <a:gd name="connsiteX23" fmla="*/ 187363 w 3344706"/>
              <a:gd name="connsiteY23" fmla="*/ 3218115 h 5745307"/>
              <a:gd name="connsiteX24" fmla="*/ 542200 w 3344706"/>
              <a:gd name="connsiteY24" fmla="*/ 3686406 h 5745307"/>
              <a:gd name="connsiteX25" fmla="*/ 743688 w 3344706"/>
              <a:gd name="connsiteY25" fmla="*/ 3991412 h 5745307"/>
              <a:gd name="connsiteX26" fmla="*/ 934587 w 3344706"/>
              <a:gd name="connsiteY26" fmla="*/ 4309048 h 5745307"/>
              <a:gd name="connsiteX27" fmla="*/ 1171073 w 3344706"/>
              <a:gd name="connsiteY27" fmla="*/ 4637981 h 5745307"/>
              <a:gd name="connsiteX28" fmla="*/ 1233199 w 3344706"/>
              <a:gd name="connsiteY28" fmla="*/ 4693386 h 5745307"/>
              <a:gd name="connsiteX29" fmla="*/ 1330277 w 3344706"/>
              <a:gd name="connsiteY29" fmla="*/ 4842089 h 5745307"/>
              <a:gd name="connsiteX30" fmla="*/ 1431606 w 3344706"/>
              <a:gd name="connsiteY30" fmla="*/ 5064630 h 5745307"/>
              <a:gd name="connsiteX31" fmla="*/ 1561002 w 3344706"/>
              <a:gd name="connsiteY31" fmla="*/ 5169533 h 5745307"/>
              <a:gd name="connsiteX32" fmla="*/ 1654776 w 3344706"/>
              <a:gd name="connsiteY32" fmla="*/ 5268121 h 5745307"/>
              <a:gd name="connsiteX33" fmla="*/ 1740732 w 3344706"/>
              <a:gd name="connsiteY33" fmla="*/ 5521830 h 5745307"/>
              <a:gd name="connsiteX34" fmla="*/ 1844519 w 3344706"/>
              <a:gd name="connsiteY34" fmla="*/ 5636746 h 5745307"/>
              <a:gd name="connsiteX35" fmla="*/ 1869119 w 3344706"/>
              <a:gd name="connsiteY35" fmla="*/ 5495232 h 5745307"/>
              <a:gd name="connsiteX36" fmla="*/ 1879294 w 3344706"/>
              <a:gd name="connsiteY36" fmla="*/ 5255489 h 5745307"/>
              <a:gd name="connsiteX37" fmla="*/ 1862996 w 3344706"/>
              <a:gd name="connsiteY37" fmla="*/ 5405425 h 5745307"/>
              <a:gd name="connsiteX38" fmla="*/ 1887612 w 3344706"/>
              <a:gd name="connsiteY38" fmla="*/ 5133641 h 5745307"/>
              <a:gd name="connsiteX39" fmla="*/ 1931245 w 3344706"/>
              <a:gd name="connsiteY39" fmla="*/ 4913360 h 5745307"/>
              <a:gd name="connsiteX40" fmla="*/ 2242374 w 3344706"/>
              <a:gd name="connsiteY40" fmla="*/ 4685837 h 5745307"/>
              <a:gd name="connsiteX41" fmla="*/ 2441628 w 3344706"/>
              <a:gd name="connsiteY41" fmla="*/ 4629304 h 5745307"/>
              <a:gd name="connsiteX42" fmla="*/ 2939265 w 3344706"/>
              <a:gd name="connsiteY42" fmla="*/ 5568813 h 5745307"/>
              <a:gd name="connsiteX43" fmla="*/ 3086282 w 3344706"/>
              <a:gd name="connsiteY43" fmla="*/ 5745307 h 5745307"/>
              <a:gd name="connsiteX44" fmla="*/ 3202962 w 3344706"/>
              <a:gd name="connsiteY44" fmla="*/ 5659411 h 5745307"/>
              <a:gd name="connsiteX45" fmla="*/ 3241189 w 3344706"/>
              <a:gd name="connsiteY45" fmla="*/ 5482549 h 5745307"/>
              <a:gd name="connsiteX46" fmla="*/ 3344706 w 3344706"/>
              <a:gd name="connsiteY46" fmla="*/ 5025349 h 5745307"/>
              <a:gd name="connsiteX0" fmla="*/ 2070038 w 3241190"/>
              <a:gd name="connsiteY0" fmla="*/ 0 h 5745307"/>
              <a:gd name="connsiteX1" fmla="*/ 1785866 w 3241190"/>
              <a:gd name="connsiteY1" fmla="*/ 133863 h 5745307"/>
              <a:gd name="connsiteX2" fmla="*/ 1800886 w 3241190"/>
              <a:gd name="connsiteY2" fmla="*/ 225981 h 5745307"/>
              <a:gd name="connsiteX3" fmla="*/ 1675071 w 3241190"/>
              <a:gd name="connsiteY3" fmla="*/ 325340 h 5745307"/>
              <a:gd name="connsiteX4" fmla="*/ 1537010 w 3241190"/>
              <a:gd name="connsiteY4" fmla="*/ 444260 h 5745307"/>
              <a:gd name="connsiteX5" fmla="*/ 1464379 w 3241190"/>
              <a:gd name="connsiteY5" fmla="*/ 463361 h 5745307"/>
              <a:gd name="connsiteX6" fmla="*/ 1159065 w 3241190"/>
              <a:gd name="connsiteY6" fmla="*/ 719689 h 5745307"/>
              <a:gd name="connsiteX7" fmla="*/ 1127911 w 3241190"/>
              <a:gd name="connsiteY7" fmla="*/ 919791 h 5745307"/>
              <a:gd name="connsiteX8" fmla="*/ 943405 w 3241190"/>
              <a:gd name="connsiteY8" fmla="*/ 1149777 h 5745307"/>
              <a:gd name="connsiteX9" fmla="*/ 793675 w 3241190"/>
              <a:gd name="connsiteY9" fmla="*/ 1254682 h 5745307"/>
              <a:gd name="connsiteX10" fmla="*/ 915600 w 3241190"/>
              <a:gd name="connsiteY10" fmla="*/ 1488827 h 5745307"/>
              <a:gd name="connsiteX11" fmla="*/ 734137 w 3241190"/>
              <a:gd name="connsiteY11" fmla="*/ 1646721 h 5745307"/>
              <a:gd name="connsiteX12" fmla="*/ 673752 w 3241190"/>
              <a:gd name="connsiteY12" fmla="*/ 1723896 h 5745307"/>
              <a:gd name="connsiteX13" fmla="*/ 678759 w 3241190"/>
              <a:gd name="connsiteY13" fmla="*/ 1811548 h 5745307"/>
              <a:gd name="connsiteX14" fmla="*/ 640633 w 3241190"/>
              <a:gd name="connsiteY14" fmla="*/ 1793524 h 5745307"/>
              <a:gd name="connsiteX15" fmla="*/ 564652 w 3241190"/>
              <a:gd name="connsiteY15" fmla="*/ 1817246 h 5745307"/>
              <a:gd name="connsiteX16" fmla="*/ 517899 w 3241190"/>
              <a:gd name="connsiteY16" fmla="*/ 1903973 h 5745307"/>
              <a:gd name="connsiteX17" fmla="*/ 576359 w 3241190"/>
              <a:gd name="connsiteY17" fmla="*/ 1978838 h 5745307"/>
              <a:gd name="connsiteX18" fmla="*/ 500954 w 3241190"/>
              <a:gd name="connsiteY18" fmla="*/ 2096373 h 5745307"/>
              <a:gd name="connsiteX19" fmla="*/ 359581 w 3241190"/>
              <a:gd name="connsiteY19" fmla="*/ 2296013 h 5745307"/>
              <a:gd name="connsiteX20" fmla="*/ 345410 w 3241190"/>
              <a:gd name="connsiteY20" fmla="*/ 2564972 h 5745307"/>
              <a:gd name="connsiteX21" fmla="*/ 215550 w 3241190"/>
              <a:gd name="connsiteY21" fmla="*/ 2693443 h 5745307"/>
              <a:gd name="connsiteX22" fmla="*/ 13447 w 3241190"/>
              <a:gd name="connsiteY22" fmla="*/ 2849181 h 5745307"/>
              <a:gd name="connsiteX23" fmla="*/ 187363 w 3241190"/>
              <a:gd name="connsiteY23" fmla="*/ 3218115 h 5745307"/>
              <a:gd name="connsiteX24" fmla="*/ 542200 w 3241190"/>
              <a:gd name="connsiteY24" fmla="*/ 3686406 h 5745307"/>
              <a:gd name="connsiteX25" fmla="*/ 743688 w 3241190"/>
              <a:gd name="connsiteY25" fmla="*/ 3991412 h 5745307"/>
              <a:gd name="connsiteX26" fmla="*/ 934587 w 3241190"/>
              <a:gd name="connsiteY26" fmla="*/ 4309048 h 5745307"/>
              <a:gd name="connsiteX27" fmla="*/ 1171073 w 3241190"/>
              <a:gd name="connsiteY27" fmla="*/ 4637981 h 5745307"/>
              <a:gd name="connsiteX28" fmla="*/ 1233199 w 3241190"/>
              <a:gd name="connsiteY28" fmla="*/ 4693386 h 5745307"/>
              <a:gd name="connsiteX29" fmla="*/ 1330277 w 3241190"/>
              <a:gd name="connsiteY29" fmla="*/ 4842089 h 5745307"/>
              <a:gd name="connsiteX30" fmla="*/ 1431606 w 3241190"/>
              <a:gd name="connsiteY30" fmla="*/ 5064630 h 5745307"/>
              <a:gd name="connsiteX31" fmla="*/ 1561002 w 3241190"/>
              <a:gd name="connsiteY31" fmla="*/ 5169533 h 5745307"/>
              <a:gd name="connsiteX32" fmla="*/ 1654776 w 3241190"/>
              <a:gd name="connsiteY32" fmla="*/ 5268121 h 5745307"/>
              <a:gd name="connsiteX33" fmla="*/ 1740732 w 3241190"/>
              <a:gd name="connsiteY33" fmla="*/ 5521830 h 5745307"/>
              <a:gd name="connsiteX34" fmla="*/ 1844519 w 3241190"/>
              <a:gd name="connsiteY34" fmla="*/ 5636746 h 5745307"/>
              <a:gd name="connsiteX35" fmla="*/ 1869119 w 3241190"/>
              <a:gd name="connsiteY35" fmla="*/ 5495232 h 5745307"/>
              <a:gd name="connsiteX36" fmla="*/ 1879294 w 3241190"/>
              <a:gd name="connsiteY36" fmla="*/ 5255489 h 5745307"/>
              <a:gd name="connsiteX37" fmla="*/ 1862996 w 3241190"/>
              <a:gd name="connsiteY37" fmla="*/ 5405425 h 5745307"/>
              <a:gd name="connsiteX38" fmla="*/ 1887612 w 3241190"/>
              <a:gd name="connsiteY38" fmla="*/ 5133641 h 5745307"/>
              <a:gd name="connsiteX39" fmla="*/ 1931245 w 3241190"/>
              <a:gd name="connsiteY39" fmla="*/ 4913360 h 5745307"/>
              <a:gd name="connsiteX40" fmla="*/ 2242374 w 3241190"/>
              <a:gd name="connsiteY40" fmla="*/ 4685837 h 5745307"/>
              <a:gd name="connsiteX41" fmla="*/ 2441628 w 3241190"/>
              <a:gd name="connsiteY41" fmla="*/ 4629304 h 5745307"/>
              <a:gd name="connsiteX42" fmla="*/ 2939265 w 3241190"/>
              <a:gd name="connsiteY42" fmla="*/ 5568813 h 5745307"/>
              <a:gd name="connsiteX43" fmla="*/ 3086282 w 3241190"/>
              <a:gd name="connsiteY43" fmla="*/ 5745307 h 5745307"/>
              <a:gd name="connsiteX44" fmla="*/ 3202962 w 3241190"/>
              <a:gd name="connsiteY44" fmla="*/ 5659411 h 5745307"/>
              <a:gd name="connsiteX45" fmla="*/ 3241189 w 3241190"/>
              <a:gd name="connsiteY45" fmla="*/ 5482549 h 5745307"/>
              <a:gd name="connsiteX0" fmla="*/ 2070038 w 3202962"/>
              <a:gd name="connsiteY0" fmla="*/ 0 h 5745307"/>
              <a:gd name="connsiteX1" fmla="*/ 1785866 w 3202962"/>
              <a:gd name="connsiteY1" fmla="*/ 133863 h 5745307"/>
              <a:gd name="connsiteX2" fmla="*/ 1800886 w 3202962"/>
              <a:gd name="connsiteY2" fmla="*/ 225981 h 5745307"/>
              <a:gd name="connsiteX3" fmla="*/ 1675071 w 3202962"/>
              <a:gd name="connsiteY3" fmla="*/ 325340 h 5745307"/>
              <a:gd name="connsiteX4" fmla="*/ 1537010 w 3202962"/>
              <a:gd name="connsiteY4" fmla="*/ 444260 h 5745307"/>
              <a:gd name="connsiteX5" fmla="*/ 1464379 w 3202962"/>
              <a:gd name="connsiteY5" fmla="*/ 463361 h 5745307"/>
              <a:gd name="connsiteX6" fmla="*/ 1159065 w 3202962"/>
              <a:gd name="connsiteY6" fmla="*/ 719689 h 5745307"/>
              <a:gd name="connsiteX7" fmla="*/ 1127911 w 3202962"/>
              <a:gd name="connsiteY7" fmla="*/ 919791 h 5745307"/>
              <a:gd name="connsiteX8" fmla="*/ 943405 w 3202962"/>
              <a:gd name="connsiteY8" fmla="*/ 1149777 h 5745307"/>
              <a:gd name="connsiteX9" fmla="*/ 793675 w 3202962"/>
              <a:gd name="connsiteY9" fmla="*/ 1254682 h 5745307"/>
              <a:gd name="connsiteX10" fmla="*/ 915600 w 3202962"/>
              <a:gd name="connsiteY10" fmla="*/ 1488827 h 5745307"/>
              <a:gd name="connsiteX11" fmla="*/ 734137 w 3202962"/>
              <a:gd name="connsiteY11" fmla="*/ 1646721 h 5745307"/>
              <a:gd name="connsiteX12" fmla="*/ 673752 w 3202962"/>
              <a:gd name="connsiteY12" fmla="*/ 1723896 h 5745307"/>
              <a:gd name="connsiteX13" fmla="*/ 678759 w 3202962"/>
              <a:gd name="connsiteY13" fmla="*/ 1811548 h 5745307"/>
              <a:gd name="connsiteX14" fmla="*/ 640633 w 3202962"/>
              <a:gd name="connsiteY14" fmla="*/ 1793524 h 5745307"/>
              <a:gd name="connsiteX15" fmla="*/ 564652 w 3202962"/>
              <a:gd name="connsiteY15" fmla="*/ 1817246 h 5745307"/>
              <a:gd name="connsiteX16" fmla="*/ 517899 w 3202962"/>
              <a:gd name="connsiteY16" fmla="*/ 1903973 h 5745307"/>
              <a:gd name="connsiteX17" fmla="*/ 576359 w 3202962"/>
              <a:gd name="connsiteY17" fmla="*/ 1978838 h 5745307"/>
              <a:gd name="connsiteX18" fmla="*/ 500954 w 3202962"/>
              <a:gd name="connsiteY18" fmla="*/ 2096373 h 5745307"/>
              <a:gd name="connsiteX19" fmla="*/ 359581 w 3202962"/>
              <a:gd name="connsiteY19" fmla="*/ 2296013 h 5745307"/>
              <a:gd name="connsiteX20" fmla="*/ 345410 w 3202962"/>
              <a:gd name="connsiteY20" fmla="*/ 2564972 h 5745307"/>
              <a:gd name="connsiteX21" fmla="*/ 215550 w 3202962"/>
              <a:gd name="connsiteY21" fmla="*/ 2693443 h 5745307"/>
              <a:gd name="connsiteX22" fmla="*/ 13447 w 3202962"/>
              <a:gd name="connsiteY22" fmla="*/ 2849181 h 5745307"/>
              <a:gd name="connsiteX23" fmla="*/ 187363 w 3202962"/>
              <a:gd name="connsiteY23" fmla="*/ 3218115 h 5745307"/>
              <a:gd name="connsiteX24" fmla="*/ 542200 w 3202962"/>
              <a:gd name="connsiteY24" fmla="*/ 3686406 h 5745307"/>
              <a:gd name="connsiteX25" fmla="*/ 743688 w 3202962"/>
              <a:gd name="connsiteY25" fmla="*/ 3991412 h 5745307"/>
              <a:gd name="connsiteX26" fmla="*/ 934587 w 3202962"/>
              <a:gd name="connsiteY26" fmla="*/ 4309048 h 5745307"/>
              <a:gd name="connsiteX27" fmla="*/ 1171073 w 3202962"/>
              <a:gd name="connsiteY27" fmla="*/ 4637981 h 5745307"/>
              <a:gd name="connsiteX28" fmla="*/ 1233199 w 3202962"/>
              <a:gd name="connsiteY28" fmla="*/ 4693386 h 5745307"/>
              <a:gd name="connsiteX29" fmla="*/ 1330277 w 3202962"/>
              <a:gd name="connsiteY29" fmla="*/ 4842089 h 5745307"/>
              <a:gd name="connsiteX30" fmla="*/ 1431606 w 3202962"/>
              <a:gd name="connsiteY30" fmla="*/ 5064630 h 5745307"/>
              <a:gd name="connsiteX31" fmla="*/ 1561002 w 3202962"/>
              <a:gd name="connsiteY31" fmla="*/ 5169533 h 5745307"/>
              <a:gd name="connsiteX32" fmla="*/ 1654776 w 3202962"/>
              <a:gd name="connsiteY32" fmla="*/ 5268121 h 5745307"/>
              <a:gd name="connsiteX33" fmla="*/ 1740732 w 3202962"/>
              <a:gd name="connsiteY33" fmla="*/ 5521830 h 5745307"/>
              <a:gd name="connsiteX34" fmla="*/ 1844519 w 3202962"/>
              <a:gd name="connsiteY34" fmla="*/ 5636746 h 5745307"/>
              <a:gd name="connsiteX35" fmla="*/ 1869119 w 3202962"/>
              <a:gd name="connsiteY35" fmla="*/ 5495232 h 5745307"/>
              <a:gd name="connsiteX36" fmla="*/ 1879294 w 3202962"/>
              <a:gd name="connsiteY36" fmla="*/ 5255489 h 5745307"/>
              <a:gd name="connsiteX37" fmla="*/ 1862996 w 3202962"/>
              <a:gd name="connsiteY37" fmla="*/ 5405425 h 5745307"/>
              <a:gd name="connsiteX38" fmla="*/ 1887612 w 3202962"/>
              <a:gd name="connsiteY38" fmla="*/ 5133641 h 5745307"/>
              <a:gd name="connsiteX39" fmla="*/ 1931245 w 3202962"/>
              <a:gd name="connsiteY39" fmla="*/ 4913360 h 5745307"/>
              <a:gd name="connsiteX40" fmla="*/ 2242374 w 3202962"/>
              <a:gd name="connsiteY40" fmla="*/ 4685837 h 5745307"/>
              <a:gd name="connsiteX41" fmla="*/ 2441628 w 3202962"/>
              <a:gd name="connsiteY41" fmla="*/ 4629304 h 5745307"/>
              <a:gd name="connsiteX42" fmla="*/ 2939265 w 3202962"/>
              <a:gd name="connsiteY42" fmla="*/ 5568813 h 5745307"/>
              <a:gd name="connsiteX43" fmla="*/ 3086282 w 3202962"/>
              <a:gd name="connsiteY43" fmla="*/ 5745307 h 5745307"/>
              <a:gd name="connsiteX44" fmla="*/ 3202962 w 3202962"/>
              <a:gd name="connsiteY44" fmla="*/ 5659411 h 5745307"/>
              <a:gd name="connsiteX0" fmla="*/ 2070038 w 3086282"/>
              <a:gd name="connsiteY0" fmla="*/ 0 h 5745307"/>
              <a:gd name="connsiteX1" fmla="*/ 1785866 w 3086282"/>
              <a:gd name="connsiteY1" fmla="*/ 133863 h 5745307"/>
              <a:gd name="connsiteX2" fmla="*/ 1800886 w 3086282"/>
              <a:gd name="connsiteY2" fmla="*/ 225981 h 5745307"/>
              <a:gd name="connsiteX3" fmla="*/ 1675071 w 3086282"/>
              <a:gd name="connsiteY3" fmla="*/ 325340 h 5745307"/>
              <a:gd name="connsiteX4" fmla="*/ 1537010 w 3086282"/>
              <a:gd name="connsiteY4" fmla="*/ 444260 h 5745307"/>
              <a:gd name="connsiteX5" fmla="*/ 1464379 w 3086282"/>
              <a:gd name="connsiteY5" fmla="*/ 463361 h 5745307"/>
              <a:gd name="connsiteX6" fmla="*/ 1159065 w 3086282"/>
              <a:gd name="connsiteY6" fmla="*/ 719689 h 5745307"/>
              <a:gd name="connsiteX7" fmla="*/ 1127911 w 3086282"/>
              <a:gd name="connsiteY7" fmla="*/ 919791 h 5745307"/>
              <a:gd name="connsiteX8" fmla="*/ 943405 w 3086282"/>
              <a:gd name="connsiteY8" fmla="*/ 1149777 h 5745307"/>
              <a:gd name="connsiteX9" fmla="*/ 793675 w 3086282"/>
              <a:gd name="connsiteY9" fmla="*/ 1254682 h 5745307"/>
              <a:gd name="connsiteX10" fmla="*/ 915600 w 3086282"/>
              <a:gd name="connsiteY10" fmla="*/ 1488827 h 5745307"/>
              <a:gd name="connsiteX11" fmla="*/ 734137 w 3086282"/>
              <a:gd name="connsiteY11" fmla="*/ 1646721 h 5745307"/>
              <a:gd name="connsiteX12" fmla="*/ 673752 w 3086282"/>
              <a:gd name="connsiteY12" fmla="*/ 1723896 h 5745307"/>
              <a:gd name="connsiteX13" fmla="*/ 678759 w 3086282"/>
              <a:gd name="connsiteY13" fmla="*/ 1811548 h 5745307"/>
              <a:gd name="connsiteX14" fmla="*/ 640633 w 3086282"/>
              <a:gd name="connsiteY14" fmla="*/ 1793524 h 5745307"/>
              <a:gd name="connsiteX15" fmla="*/ 564652 w 3086282"/>
              <a:gd name="connsiteY15" fmla="*/ 1817246 h 5745307"/>
              <a:gd name="connsiteX16" fmla="*/ 517899 w 3086282"/>
              <a:gd name="connsiteY16" fmla="*/ 1903973 h 5745307"/>
              <a:gd name="connsiteX17" fmla="*/ 576359 w 3086282"/>
              <a:gd name="connsiteY17" fmla="*/ 1978838 h 5745307"/>
              <a:gd name="connsiteX18" fmla="*/ 500954 w 3086282"/>
              <a:gd name="connsiteY18" fmla="*/ 2096373 h 5745307"/>
              <a:gd name="connsiteX19" fmla="*/ 359581 w 3086282"/>
              <a:gd name="connsiteY19" fmla="*/ 2296013 h 5745307"/>
              <a:gd name="connsiteX20" fmla="*/ 345410 w 3086282"/>
              <a:gd name="connsiteY20" fmla="*/ 2564972 h 5745307"/>
              <a:gd name="connsiteX21" fmla="*/ 215550 w 3086282"/>
              <a:gd name="connsiteY21" fmla="*/ 2693443 h 5745307"/>
              <a:gd name="connsiteX22" fmla="*/ 13447 w 3086282"/>
              <a:gd name="connsiteY22" fmla="*/ 2849181 h 5745307"/>
              <a:gd name="connsiteX23" fmla="*/ 187363 w 3086282"/>
              <a:gd name="connsiteY23" fmla="*/ 3218115 h 5745307"/>
              <a:gd name="connsiteX24" fmla="*/ 542200 w 3086282"/>
              <a:gd name="connsiteY24" fmla="*/ 3686406 h 5745307"/>
              <a:gd name="connsiteX25" fmla="*/ 743688 w 3086282"/>
              <a:gd name="connsiteY25" fmla="*/ 3991412 h 5745307"/>
              <a:gd name="connsiteX26" fmla="*/ 934587 w 3086282"/>
              <a:gd name="connsiteY26" fmla="*/ 4309048 h 5745307"/>
              <a:gd name="connsiteX27" fmla="*/ 1171073 w 3086282"/>
              <a:gd name="connsiteY27" fmla="*/ 4637981 h 5745307"/>
              <a:gd name="connsiteX28" fmla="*/ 1233199 w 3086282"/>
              <a:gd name="connsiteY28" fmla="*/ 4693386 h 5745307"/>
              <a:gd name="connsiteX29" fmla="*/ 1330277 w 3086282"/>
              <a:gd name="connsiteY29" fmla="*/ 4842089 h 5745307"/>
              <a:gd name="connsiteX30" fmla="*/ 1431606 w 3086282"/>
              <a:gd name="connsiteY30" fmla="*/ 5064630 h 5745307"/>
              <a:gd name="connsiteX31" fmla="*/ 1561002 w 3086282"/>
              <a:gd name="connsiteY31" fmla="*/ 5169533 h 5745307"/>
              <a:gd name="connsiteX32" fmla="*/ 1654776 w 3086282"/>
              <a:gd name="connsiteY32" fmla="*/ 5268121 h 5745307"/>
              <a:gd name="connsiteX33" fmla="*/ 1740732 w 3086282"/>
              <a:gd name="connsiteY33" fmla="*/ 5521830 h 5745307"/>
              <a:gd name="connsiteX34" fmla="*/ 1844519 w 3086282"/>
              <a:gd name="connsiteY34" fmla="*/ 5636746 h 5745307"/>
              <a:gd name="connsiteX35" fmla="*/ 1869119 w 3086282"/>
              <a:gd name="connsiteY35" fmla="*/ 5495232 h 5745307"/>
              <a:gd name="connsiteX36" fmla="*/ 1879294 w 3086282"/>
              <a:gd name="connsiteY36" fmla="*/ 5255489 h 5745307"/>
              <a:gd name="connsiteX37" fmla="*/ 1862996 w 3086282"/>
              <a:gd name="connsiteY37" fmla="*/ 5405425 h 5745307"/>
              <a:gd name="connsiteX38" fmla="*/ 1887612 w 3086282"/>
              <a:gd name="connsiteY38" fmla="*/ 5133641 h 5745307"/>
              <a:gd name="connsiteX39" fmla="*/ 1931245 w 3086282"/>
              <a:gd name="connsiteY39" fmla="*/ 4913360 h 5745307"/>
              <a:gd name="connsiteX40" fmla="*/ 2242374 w 3086282"/>
              <a:gd name="connsiteY40" fmla="*/ 4685837 h 5745307"/>
              <a:gd name="connsiteX41" fmla="*/ 2441628 w 3086282"/>
              <a:gd name="connsiteY41" fmla="*/ 4629304 h 5745307"/>
              <a:gd name="connsiteX42" fmla="*/ 2939265 w 3086282"/>
              <a:gd name="connsiteY42" fmla="*/ 5568813 h 5745307"/>
              <a:gd name="connsiteX43" fmla="*/ 3086282 w 3086282"/>
              <a:gd name="connsiteY43" fmla="*/ 5745307 h 5745307"/>
              <a:gd name="connsiteX0" fmla="*/ 2070038 w 2939265"/>
              <a:gd name="connsiteY0" fmla="*/ 0 h 5636746"/>
              <a:gd name="connsiteX1" fmla="*/ 1785866 w 2939265"/>
              <a:gd name="connsiteY1" fmla="*/ 133863 h 5636746"/>
              <a:gd name="connsiteX2" fmla="*/ 1800886 w 2939265"/>
              <a:gd name="connsiteY2" fmla="*/ 225981 h 5636746"/>
              <a:gd name="connsiteX3" fmla="*/ 1675071 w 2939265"/>
              <a:gd name="connsiteY3" fmla="*/ 325340 h 5636746"/>
              <a:gd name="connsiteX4" fmla="*/ 1537010 w 2939265"/>
              <a:gd name="connsiteY4" fmla="*/ 444260 h 5636746"/>
              <a:gd name="connsiteX5" fmla="*/ 1464379 w 2939265"/>
              <a:gd name="connsiteY5" fmla="*/ 463361 h 5636746"/>
              <a:gd name="connsiteX6" fmla="*/ 1159065 w 2939265"/>
              <a:gd name="connsiteY6" fmla="*/ 719689 h 5636746"/>
              <a:gd name="connsiteX7" fmla="*/ 1127911 w 2939265"/>
              <a:gd name="connsiteY7" fmla="*/ 919791 h 5636746"/>
              <a:gd name="connsiteX8" fmla="*/ 943405 w 2939265"/>
              <a:gd name="connsiteY8" fmla="*/ 1149777 h 5636746"/>
              <a:gd name="connsiteX9" fmla="*/ 793675 w 2939265"/>
              <a:gd name="connsiteY9" fmla="*/ 1254682 h 5636746"/>
              <a:gd name="connsiteX10" fmla="*/ 915600 w 2939265"/>
              <a:gd name="connsiteY10" fmla="*/ 1488827 h 5636746"/>
              <a:gd name="connsiteX11" fmla="*/ 734137 w 2939265"/>
              <a:gd name="connsiteY11" fmla="*/ 1646721 h 5636746"/>
              <a:gd name="connsiteX12" fmla="*/ 673752 w 2939265"/>
              <a:gd name="connsiteY12" fmla="*/ 1723896 h 5636746"/>
              <a:gd name="connsiteX13" fmla="*/ 678759 w 2939265"/>
              <a:gd name="connsiteY13" fmla="*/ 1811548 h 5636746"/>
              <a:gd name="connsiteX14" fmla="*/ 640633 w 2939265"/>
              <a:gd name="connsiteY14" fmla="*/ 1793524 h 5636746"/>
              <a:gd name="connsiteX15" fmla="*/ 564652 w 2939265"/>
              <a:gd name="connsiteY15" fmla="*/ 1817246 h 5636746"/>
              <a:gd name="connsiteX16" fmla="*/ 517899 w 2939265"/>
              <a:gd name="connsiteY16" fmla="*/ 1903973 h 5636746"/>
              <a:gd name="connsiteX17" fmla="*/ 576359 w 2939265"/>
              <a:gd name="connsiteY17" fmla="*/ 1978838 h 5636746"/>
              <a:gd name="connsiteX18" fmla="*/ 500954 w 2939265"/>
              <a:gd name="connsiteY18" fmla="*/ 2096373 h 5636746"/>
              <a:gd name="connsiteX19" fmla="*/ 359581 w 2939265"/>
              <a:gd name="connsiteY19" fmla="*/ 2296013 h 5636746"/>
              <a:gd name="connsiteX20" fmla="*/ 345410 w 2939265"/>
              <a:gd name="connsiteY20" fmla="*/ 2564972 h 5636746"/>
              <a:gd name="connsiteX21" fmla="*/ 215550 w 2939265"/>
              <a:gd name="connsiteY21" fmla="*/ 2693443 h 5636746"/>
              <a:gd name="connsiteX22" fmla="*/ 13447 w 2939265"/>
              <a:gd name="connsiteY22" fmla="*/ 2849181 h 5636746"/>
              <a:gd name="connsiteX23" fmla="*/ 187363 w 2939265"/>
              <a:gd name="connsiteY23" fmla="*/ 3218115 h 5636746"/>
              <a:gd name="connsiteX24" fmla="*/ 542200 w 2939265"/>
              <a:gd name="connsiteY24" fmla="*/ 3686406 h 5636746"/>
              <a:gd name="connsiteX25" fmla="*/ 743688 w 2939265"/>
              <a:gd name="connsiteY25" fmla="*/ 3991412 h 5636746"/>
              <a:gd name="connsiteX26" fmla="*/ 934587 w 2939265"/>
              <a:gd name="connsiteY26" fmla="*/ 4309048 h 5636746"/>
              <a:gd name="connsiteX27" fmla="*/ 1171073 w 2939265"/>
              <a:gd name="connsiteY27" fmla="*/ 4637981 h 5636746"/>
              <a:gd name="connsiteX28" fmla="*/ 1233199 w 2939265"/>
              <a:gd name="connsiteY28" fmla="*/ 4693386 h 5636746"/>
              <a:gd name="connsiteX29" fmla="*/ 1330277 w 2939265"/>
              <a:gd name="connsiteY29" fmla="*/ 4842089 h 5636746"/>
              <a:gd name="connsiteX30" fmla="*/ 1431606 w 2939265"/>
              <a:gd name="connsiteY30" fmla="*/ 5064630 h 5636746"/>
              <a:gd name="connsiteX31" fmla="*/ 1561002 w 2939265"/>
              <a:gd name="connsiteY31" fmla="*/ 5169533 h 5636746"/>
              <a:gd name="connsiteX32" fmla="*/ 1654776 w 2939265"/>
              <a:gd name="connsiteY32" fmla="*/ 5268121 h 5636746"/>
              <a:gd name="connsiteX33" fmla="*/ 1740732 w 2939265"/>
              <a:gd name="connsiteY33" fmla="*/ 5521830 h 5636746"/>
              <a:gd name="connsiteX34" fmla="*/ 1844519 w 2939265"/>
              <a:gd name="connsiteY34" fmla="*/ 5636746 h 5636746"/>
              <a:gd name="connsiteX35" fmla="*/ 1869119 w 2939265"/>
              <a:gd name="connsiteY35" fmla="*/ 5495232 h 5636746"/>
              <a:gd name="connsiteX36" fmla="*/ 1879294 w 2939265"/>
              <a:gd name="connsiteY36" fmla="*/ 5255489 h 5636746"/>
              <a:gd name="connsiteX37" fmla="*/ 1862996 w 2939265"/>
              <a:gd name="connsiteY37" fmla="*/ 5405425 h 5636746"/>
              <a:gd name="connsiteX38" fmla="*/ 1887612 w 2939265"/>
              <a:gd name="connsiteY38" fmla="*/ 5133641 h 5636746"/>
              <a:gd name="connsiteX39" fmla="*/ 1931245 w 2939265"/>
              <a:gd name="connsiteY39" fmla="*/ 4913360 h 5636746"/>
              <a:gd name="connsiteX40" fmla="*/ 2242374 w 2939265"/>
              <a:gd name="connsiteY40" fmla="*/ 4685837 h 5636746"/>
              <a:gd name="connsiteX41" fmla="*/ 2441628 w 2939265"/>
              <a:gd name="connsiteY41" fmla="*/ 4629304 h 5636746"/>
              <a:gd name="connsiteX42" fmla="*/ 2939265 w 2939265"/>
              <a:gd name="connsiteY42" fmla="*/ 5568813 h 5636746"/>
              <a:gd name="connsiteX0" fmla="*/ 2070038 w 2441628"/>
              <a:gd name="connsiteY0" fmla="*/ 0 h 5636746"/>
              <a:gd name="connsiteX1" fmla="*/ 1785866 w 2441628"/>
              <a:gd name="connsiteY1" fmla="*/ 133863 h 5636746"/>
              <a:gd name="connsiteX2" fmla="*/ 1800886 w 2441628"/>
              <a:gd name="connsiteY2" fmla="*/ 225981 h 5636746"/>
              <a:gd name="connsiteX3" fmla="*/ 1675071 w 2441628"/>
              <a:gd name="connsiteY3" fmla="*/ 325340 h 5636746"/>
              <a:gd name="connsiteX4" fmla="*/ 1537010 w 2441628"/>
              <a:gd name="connsiteY4" fmla="*/ 444260 h 5636746"/>
              <a:gd name="connsiteX5" fmla="*/ 1464379 w 2441628"/>
              <a:gd name="connsiteY5" fmla="*/ 463361 h 5636746"/>
              <a:gd name="connsiteX6" fmla="*/ 1159065 w 2441628"/>
              <a:gd name="connsiteY6" fmla="*/ 719689 h 5636746"/>
              <a:gd name="connsiteX7" fmla="*/ 1127911 w 2441628"/>
              <a:gd name="connsiteY7" fmla="*/ 919791 h 5636746"/>
              <a:gd name="connsiteX8" fmla="*/ 943405 w 2441628"/>
              <a:gd name="connsiteY8" fmla="*/ 1149777 h 5636746"/>
              <a:gd name="connsiteX9" fmla="*/ 793675 w 2441628"/>
              <a:gd name="connsiteY9" fmla="*/ 1254682 h 5636746"/>
              <a:gd name="connsiteX10" fmla="*/ 915600 w 2441628"/>
              <a:gd name="connsiteY10" fmla="*/ 1488827 h 5636746"/>
              <a:gd name="connsiteX11" fmla="*/ 734137 w 2441628"/>
              <a:gd name="connsiteY11" fmla="*/ 1646721 h 5636746"/>
              <a:gd name="connsiteX12" fmla="*/ 673752 w 2441628"/>
              <a:gd name="connsiteY12" fmla="*/ 1723896 h 5636746"/>
              <a:gd name="connsiteX13" fmla="*/ 678759 w 2441628"/>
              <a:gd name="connsiteY13" fmla="*/ 1811548 h 5636746"/>
              <a:gd name="connsiteX14" fmla="*/ 640633 w 2441628"/>
              <a:gd name="connsiteY14" fmla="*/ 1793524 h 5636746"/>
              <a:gd name="connsiteX15" fmla="*/ 564652 w 2441628"/>
              <a:gd name="connsiteY15" fmla="*/ 1817246 h 5636746"/>
              <a:gd name="connsiteX16" fmla="*/ 517899 w 2441628"/>
              <a:gd name="connsiteY16" fmla="*/ 1903973 h 5636746"/>
              <a:gd name="connsiteX17" fmla="*/ 576359 w 2441628"/>
              <a:gd name="connsiteY17" fmla="*/ 1978838 h 5636746"/>
              <a:gd name="connsiteX18" fmla="*/ 500954 w 2441628"/>
              <a:gd name="connsiteY18" fmla="*/ 2096373 h 5636746"/>
              <a:gd name="connsiteX19" fmla="*/ 359581 w 2441628"/>
              <a:gd name="connsiteY19" fmla="*/ 2296013 h 5636746"/>
              <a:gd name="connsiteX20" fmla="*/ 345410 w 2441628"/>
              <a:gd name="connsiteY20" fmla="*/ 2564972 h 5636746"/>
              <a:gd name="connsiteX21" fmla="*/ 215550 w 2441628"/>
              <a:gd name="connsiteY21" fmla="*/ 2693443 h 5636746"/>
              <a:gd name="connsiteX22" fmla="*/ 13447 w 2441628"/>
              <a:gd name="connsiteY22" fmla="*/ 2849181 h 5636746"/>
              <a:gd name="connsiteX23" fmla="*/ 187363 w 2441628"/>
              <a:gd name="connsiteY23" fmla="*/ 3218115 h 5636746"/>
              <a:gd name="connsiteX24" fmla="*/ 542200 w 2441628"/>
              <a:gd name="connsiteY24" fmla="*/ 3686406 h 5636746"/>
              <a:gd name="connsiteX25" fmla="*/ 743688 w 2441628"/>
              <a:gd name="connsiteY25" fmla="*/ 3991412 h 5636746"/>
              <a:gd name="connsiteX26" fmla="*/ 934587 w 2441628"/>
              <a:gd name="connsiteY26" fmla="*/ 4309048 h 5636746"/>
              <a:gd name="connsiteX27" fmla="*/ 1171073 w 2441628"/>
              <a:gd name="connsiteY27" fmla="*/ 4637981 h 5636746"/>
              <a:gd name="connsiteX28" fmla="*/ 1233199 w 2441628"/>
              <a:gd name="connsiteY28" fmla="*/ 4693386 h 5636746"/>
              <a:gd name="connsiteX29" fmla="*/ 1330277 w 2441628"/>
              <a:gd name="connsiteY29" fmla="*/ 4842089 h 5636746"/>
              <a:gd name="connsiteX30" fmla="*/ 1431606 w 2441628"/>
              <a:gd name="connsiteY30" fmla="*/ 5064630 h 5636746"/>
              <a:gd name="connsiteX31" fmla="*/ 1561002 w 2441628"/>
              <a:gd name="connsiteY31" fmla="*/ 5169533 h 5636746"/>
              <a:gd name="connsiteX32" fmla="*/ 1654776 w 2441628"/>
              <a:gd name="connsiteY32" fmla="*/ 5268121 h 5636746"/>
              <a:gd name="connsiteX33" fmla="*/ 1740732 w 2441628"/>
              <a:gd name="connsiteY33" fmla="*/ 5521830 h 5636746"/>
              <a:gd name="connsiteX34" fmla="*/ 1844519 w 2441628"/>
              <a:gd name="connsiteY34" fmla="*/ 5636746 h 5636746"/>
              <a:gd name="connsiteX35" fmla="*/ 1869119 w 2441628"/>
              <a:gd name="connsiteY35" fmla="*/ 5495232 h 5636746"/>
              <a:gd name="connsiteX36" fmla="*/ 1879294 w 2441628"/>
              <a:gd name="connsiteY36" fmla="*/ 5255489 h 5636746"/>
              <a:gd name="connsiteX37" fmla="*/ 1862996 w 2441628"/>
              <a:gd name="connsiteY37" fmla="*/ 5405425 h 5636746"/>
              <a:gd name="connsiteX38" fmla="*/ 1887612 w 2441628"/>
              <a:gd name="connsiteY38" fmla="*/ 5133641 h 5636746"/>
              <a:gd name="connsiteX39" fmla="*/ 1931245 w 2441628"/>
              <a:gd name="connsiteY39" fmla="*/ 4913360 h 5636746"/>
              <a:gd name="connsiteX40" fmla="*/ 2242374 w 2441628"/>
              <a:gd name="connsiteY40" fmla="*/ 4685837 h 5636746"/>
              <a:gd name="connsiteX41" fmla="*/ 2441628 w 2441628"/>
              <a:gd name="connsiteY41" fmla="*/ 4629304 h 5636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441628" h="5636746">
                <a:moveTo>
                  <a:pt x="2070038" y="0"/>
                </a:moveTo>
                <a:lnTo>
                  <a:pt x="1785866" y="133863"/>
                </a:lnTo>
                <a:lnTo>
                  <a:pt x="1800886" y="225981"/>
                </a:lnTo>
                <a:lnTo>
                  <a:pt x="1675071" y="325340"/>
                </a:lnTo>
                <a:lnTo>
                  <a:pt x="1537010" y="444260"/>
                </a:lnTo>
                <a:lnTo>
                  <a:pt x="1464379" y="463361"/>
                </a:lnTo>
                <a:lnTo>
                  <a:pt x="1159065" y="719689"/>
                </a:lnTo>
                <a:lnTo>
                  <a:pt x="1127911" y="919791"/>
                </a:lnTo>
                <a:lnTo>
                  <a:pt x="943405" y="1149777"/>
                </a:lnTo>
                <a:lnTo>
                  <a:pt x="793675" y="1254682"/>
                </a:lnTo>
                <a:lnTo>
                  <a:pt x="915600" y="1488827"/>
                </a:lnTo>
                <a:lnTo>
                  <a:pt x="734137" y="1646721"/>
                </a:lnTo>
                <a:lnTo>
                  <a:pt x="673752" y="1723896"/>
                </a:lnTo>
                <a:lnTo>
                  <a:pt x="678759" y="1811548"/>
                </a:lnTo>
                <a:lnTo>
                  <a:pt x="640633" y="1793524"/>
                </a:lnTo>
                <a:lnTo>
                  <a:pt x="564652" y="1817246"/>
                </a:lnTo>
                <a:lnTo>
                  <a:pt x="517899" y="1903973"/>
                </a:lnTo>
                <a:lnTo>
                  <a:pt x="576359" y="1978838"/>
                </a:lnTo>
                <a:lnTo>
                  <a:pt x="500954" y="2096373"/>
                </a:lnTo>
                <a:lnTo>
                  <a:pt x="359581" y="2296013"/>
                </a:lnTo>
                <a:lnTo>
                  <a:pt x="345410" y="2564972"/>
                </a:lnTo>
                <a:lnTo>
                  <a:pt x="215550" y="2693443"/>
                </a:lnTo>
                <a:cubicBezTo>
                  <a:pt x="125730" y="2854213"/>
                  <a:pt x="-49813" y="2794547"/>
                  <a:pt x="13447" y="2849181"/>
                </a:cubicBezTo>
                <a:lnTo>
                  <a:pt x="187363" y="3218115"/>
                </a:lnTo>
                <a:lnTo>
                  <a:pt x="542200" y="3686406"/>
                </a:lnTo>
                <a:lnTo>
                  <a:pt x="743688" y="3991412"/>
                </a:lnTo>
                <a:lnTo>
                  <a:pt x="934587" y="4309048"/>
                </a:lnTo>
                <a:cubicBezTo>
                  <a:pt x="1005251" y="4119335"/>
                  <a:pt x="1100409" y="4827694"/>
                  <a:pt x="1171073" y="4637981"/>
                </a:cubicBezTo>
                <a:lnTo>
                  <a:pt x="1233199" y="4693386"/>
                </a:lnTo>
                <a:cubicBezTo>
                  <a:pt x="1241065" y="4696689"/>
                  <a:pt x="1322411" y="4838786"/>
                  <a:pt x="1330277" y="4842089"/>
                </a:cubicBezTo>
                <a:lnTo>
                  <a:pt x="1431606" y="5064630"/>
                </a:lnTo>
                <a:lnTo>
                  <a:pt x="1561002" y="5169533"/>
                </a:lnTo>
                <a:lnTo>
                  <a:pt x="1654776" y="5268121"/>
                </a:lnTo>
                <a:lnTo>
                  <a:pt x="1740732" y="5521830"/>
                </a:lnTo>
                <a:lnTo>
                  <a:pt x="1844519" y="5636746"/>
                </a:lnTo>
                <a:cubicBezTo>
                  <a:pt x="1909869" y="5352810"/>
                  <a:pt x="1803769" y="5779168"/>
                  <a:pt x="1869119" y="5495232"/>
                </a:cubicBezTo>
                <a:lnTo>
                  <a:pt x="1879294" y="5255489"/>
                </a:lnTo>
                <a:cubicBezTo>
                  <a:pt x="1879984" y="5264646"/>
                  <a:pt x="1862306" y="5396268"/>
                  <a:pt x="1862996" y="5405425"/>
                </a:cubicBezTo>
                <a:lnTo>
                  <a:pt x="1887612" y="5133641"/>
                </a:lnTo>
                <a:lnTo>
                  <a:pt x="1931245" y="4913360"/>
                </a:lnTo>
                <a:lnTo>
                  <a:pt x="2242374" y="4685837"/>
                </a:lnTo>
                <a:lnTo>
                  <a:pt x="2441628" y="4629304"/>
                </a:lnTo>
              </a:path>
            </a:pathLst>
          </a:custGeom>
          <a:noFill/>
          <a:ln w="254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4" name="Прямоугольник 167"/>
          <p:cNvSpPr>
            <a:spLocks noChangeArrowheads="1"/>
          </p:cNvSpPr>
          <p:nvPr/>
        </p:nvSpPr>
        <p:spPr bwMode="auto">
          <a:xfrm>
            <a:off x="61068" y="5232530"/>
            <a:ext cx="1829402" cy="1581505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10572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572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5727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572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572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5" name="Прямоугольник 174"/>
          <p:cNvSpPr>
            <a:spLocks noChangeArrowheads="1"/>
          </p:cNvSpPr>
          <p:nvPr/>
        </p:nvSpPr>
        <p:spPr bwMode="auto">
          <a:xfrm>
            <a:off x="323775" y="5232529"/>
            <a:ext cx="1218995" cy="232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10572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572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5727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572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572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 u="sng" dirty="0">
                <a:solidFill>
                  <a:srgbClr val="000000"/>
                </a:solidFill>
                <a:cs typeface="Times New Roman" panose="02020603050405020304" pitchFamily="18" charset="0"/>
              </a:rPr>
              <a:t>Условные обозначения</a:t>
            </a:r>
          </a:p>
        </p:txBody>
      </p:sp>
      <p:sp>
        <p:nvSpPr>
          <p:cNvPr id="506" name="Прямоугольник 505"/>
          <p:cNvSpPr/>
          <p:nvPr/>
        </p:nvSpPr>
        <p:spPr>
          <a:xfrm>
            <a:off x="125772" y="5844484"/>
            <a:ext cx="1657624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Участки, подверженные воздействию селей: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5" name="Рисунок 5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0" t="28098" r="81034" b="66744"/>
          <a:stretch/>
        </p:blipFill>
        <p:spPr>
          <a:xfrm>
            <a:off x="107911" y="5524753"/>
            <a:ext cx="207169" cy="314326"/>
          </a:xfrm>
          <a:prstGeom prst="rect">
            <a:avLst/>
          </a:prstGeom>
        </p:spPr>
      </p:pic>
      <p:sp>
        <p:nvSpPr>
          <p:cNvPr id="516" name="Прямоугольник 515"/>
          <p:cNvSpPr/>
          <p:nvPr/>
        </p:nvSpPr>
        <p:spPr>
          <a:xfrm>
            <a:off x="315080" y="5575319"/>
            <a:ext cx="1448291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ru-RU" sz="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гидропост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27" name="Rectangle 8"/>
          <p:cNvSpPr>
            <a:spLocks noChangeArrowheads="1"/>
          </p:cNvSpPr>
          <p:nvPr/>
        </p:nvSpPr>
        <p:spPr bwMode="auto">
          <a:xfrm>
            <a:off x="3845730" y="5659685"/>
            <a:ext cx="393246" cy="153888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</a:p>
        </p:txBody>
      </p:sp>
      <p:sp>
        <p:nvSpPr>
          <p:cNvPr id="528" name="Овал 527"/>
          <p:cNvSpPr/>
          <p:nvPr/>
        </p:nvSpPr>
        <p:spPr>
          <a:xfrm>
            <a:off x="4236945" y="5672432"/>
            <a:ext cx="75307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30" name="Rectangle 8"/>
          <p:cNvSpPr>
            <a:spLocks noChangeArrowheads="1"/>
          </p:cNvSpPr>
          <p:nvPr/>
        </p:nvSpPr>
        <p:spPr bwMode="auto">
          <a:xfrm>
            <a:off x="2308180" y="3621315"/>
            <a:ext cx="491029" cy="153888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Туапсе</a:t>
            </a:r>
          </a:p>
        </p:txBody>
      </p:sp>
      <p:sp>
        <p:nvSpPr>
          <p:cNvPr id="531" name="Овал 530"/>
          <p:cNvSpPr/>
          <p:nvPr/>
        </p:nvSpPr>
        <p:spPr>
          <a:xfrm>
            <a:off x="2968867" y="3488034"/>
            <a:ext cx="75307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32" name="Овал 531"/>
          <p:cNvSpPr/>
          <p:nvPr/>
        </p:nvSpPr>
        <p:spPr>
          <a:xfrm>
            <a:off x="3351717" y="2741885"/>
            <a:ext cx="75307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34" name="Прямоугольник 533"/>
          <p:cNvSpPr/>
          <p:nvPr/>
        </p:nvSpPr>
        <p:spPr>
          <a:xfrm>
            <a:off x="3485259" y="2633122"/>
            <a:ext cx="1091607" cy="15638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1851 км - 100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5" name="Овал 534"/>
          <p:cNvSpPr/>
          <p:nvPr/>
        </p:nvSpPr>
        <p:spPr>
          <a:xfrm>
            <a:off x="3271479" y="2860707"/>
            <a:ext cx="75307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36" name="Прямоугольник 535"/>
          <p:cNvSpPr/>
          <p:nvPr/>
        </p:nvSpPr>
        <p:spPr>
          <a:xfrm>
            <a:off x="3412342" y="2830138"/>
            <a:ext cx="1015641" cy="15638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1852 км - 27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7" name="Овал 536"/>
          <p:cNvSpPr/>
          <p:nvPr/>
        </p:nvSpPr>
        <p:spPr>
          <a:xfrm>
            <a:off x="3138067" y="3002267"/>
            <a:ext cx="75307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38" name="Прямоугольник 537"/>
          <p:cNvSpPr/>
          <p:nvPr/>
        </p:nvSpPr>
        <p:spPr>
          <a:xfrm>
            <a:off x="3220240" y="3002268"/>
            <a:ext cx="1054358" cy="15638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1863 км - 150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9" name="Овал 538"/>
          <p:cNvSpPr/>
          <p:nvPr/>
        </p:nvSpPr>
        <p:spPr>
          <a:xfrm>
            <a:off x="3138067" y="3167080"/>
            <a:ext cx="75307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40" name="Прямоугольник 539"/>
          <p:cNvSpPr/>
          <p:nvPr/>
        </p:nvSpPr>
        <p:spPr>
          <a:xfrm>
            <a:off x="3213373" y="3219873"/>
            <a:ext cx="921017" cy="2096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1871 км - 46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1" name="Овал 540"/>
          <p:cNvSpPr/>
          <p:nvPr/>
        </p:nvSpPr>
        <p:spPr>
          <a:xfrm>
            <a:off x="3045025" y="3365523"/>
            <a:ext cx="75307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42" name="Прямоугольник 541"/>
          <p:cNvSpPr/>
          <p:nvPr/>
        </p:nvSpPr>
        <p:spPr>
          <a:xfrm>
            <a:off x="2124743" y="3080463"/>
            <a:ext cx="957936" cy="24300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1878 км - 50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3" name="Овал 542"/>
          <p:cNvSpPr/>
          <p:nvPr/>
        </p:nvSpPr>
        <p:spPr>
          <a:xfrm>
            <a:off x="2893560" y="3661776"/>
            <a:ext cx="75307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44" name="Прямоугольник 543"/>
          <p:cNvSpPr/>
          <p:nvPr/>
        </p:nvSpPr>
        <p:spPr>
          <a:xfrm>
            <a:off x="1890470" y="3323470"/>
            <a:ext cx="1031105" cy="21218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1881 км – 34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5" name="Прямоугольник 544"/>
          <p:cNvSpPr/>
          <p:nvPr/>
        </p:nvSpPr>
        <p:spPr>
          <a:xfrm>
            <a:off x="3060485" y="3636416"/>
            <a:ext cx="981868" cy="29664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1883 км – 43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6" name="Овал 545"/>
          <p:cNvSpPr/>
          <p:nvPr/>
        </p:nvSpPr>
        <p:spPr>
          <a:xfrm>
            <a:off x="2810098" y="3573690"/>
            <a:ext cx="75307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47" name="Овал 546"/>
          <p:cNvSpPr/>
          <p:nvPr/>
        </p:nvSpPr>
        <p:spPr>
          <a:xfrm>
            <a:off x="3400849" y="4457241"/>
            <a:ext cx="75307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48" name="Прямоугольник 547"/>
          <p:cNvSpPr/>
          <p:nvPr/>
        </p:nvSpPr>
        <p:spPr>
          <a:xfrm>
            <a:off x="3521690" y="4335039"/>
            <a:ext cx="1050310" cy="15638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1908 км – 1400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9" name="Прямоугольник 548"/>
          <p:cNvSpPr/>
          <p:nvPr/>
        </p:nvSpPr>
        <p:spPr>
          <a:xfrm>
            <a:off x="4734386" y="6079476"/>
            <a:ext cx="1133758" cy="23882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1995 км – 100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0" name="Овал 549"/>
          <p:cNvSpPr/>
          <p:nvPr/>
        </p:nvSpPr>
        <p:spPr>
          <a:xfrm>
            <a:off x="4613404" y="6319286"/>
            <a:ext cx="75307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51" name="Прямоугольник 550"/>
          <p:cNvSpPr/>
          <p:nvPr/>
        </p:nvSpPr>
        <p:spPr>
          <a:xfrm>
            <a:off x="4704755" y="6373214"/>
            <a:ext cx="992739" cy="22370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1994 км – 450 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2" name="Овал 551"/>
          <p:cNvSpPr/>
          <p:nvPr/>
        </p:nvSpPr>
        <p:spPr>
          <a:xfrm>
            <a:off x="4651058" y="6223046"/>
            <a:ext cx="75307" cy="952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53" name="Овал 552"/>
          <p:cNvSpPr/>
          <p:nvPr/>
        </p:nvSpPr>
        <p:spPr>
          <a:xfrm>
            <a:off x="5156123" y="5349001"/>
            <a:ext cx="75307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54" name="Rectangle 8"/>
          <p:cNvSpPr>
            <a:spLocks noChangeArrowheads="1"/>
          </p:cNvSpPr>
          <p:nvPr/>
        </p:nvSpPr>
        <p:spPr bwMode="auto">
          <a:xfrm>
            <a:off x="4865025" y="5170974"/>
            <a:ext cx="832469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Красная Поляна</a:t>
            </a:r>
          </a:p>
        </p:txBody>
      </p:sp>
      <p:sp>
        <p:nvSpPr>
          <p:cNvPr id="555" name="Овал 554"/>
          <p:cNvSpPr/>
          <p:nvPr/>
        </p:nvSpPr>
        <p:spPr>
          <a:xfrm>
            <a:off x="4734387" y="5552784"/>
            <a:ext cx="75307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56" name="Rectangle 8"/>
          <p:cNvSpPr>
            <a:spLocks noChangeArrowheads="1"/>
          </p:cNvSpPr>
          <p:nvPr/>
        </p:nvSpPr>
        <p:spPr bwMode="auto">
          <a:xfrm>
            <a:off x="4776953" y="5562903"/>
            <a:ext cx="412482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Кепша</a:t>
            </a:r>
            <a:endParaRPr lang="ru-RU" altLang="ru-RU" sz="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7" name="Овал 556"/>
          <p:cNvSpPr/>
          <p:nvPr/>
        </p:nvSpPr>
        <p:spPr>
          <a:xfrm>
            <a:off x="156561" y="6394252"/>
            <a:ext cx="75307" cy="9525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58" name="Овал 557"/>
          <p:cNvSpPr/>
          <p:nvPr/>
        </p:nvSpPr>
        <p:spPr>
          <a:xfrm>
            <a:off x="156327" y="6191005"/>
            <a:ext cx="75307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59" name="Прямоугольник 558"/>
          <p:cNvSpPr/>
          <p:nvPr/>
        </p:nvSpPr>
        <p:spPr>
          <a:xfrm>
            <a:off x="248957" y="6161907"/>
            <a:ext cx="1448291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населенные пункты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60" name="Прямоугольник 559"/>
          <p:cNvSpPr/>
          <p:nvPr/>
        </p:nvSpPr>
        <p:spPr>
          <a:xfrm>
            <a:off x="243428" y="6332309"/>
            <a:ext cx="1448291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железные дороги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61" name="Rectangle 8"/>
          <p:cNvSpPr>
            <a:spLocks noChangeArrowheads="1"/>
          </p:cNvSpPr>
          <p:nvPr/>
        </p:nvSpPr>
        <p:spPr bwMode="auto">
          <a:xfrm>
            <a:off x="54375" y="6535364"/>
            <a:ext cx="571179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Головинка</a:t>
            </a:r>
          </a:p>
        </p:txBody>
      </p:sp>
      <p:sp>
        <p:nvSpPr>
          <p:cNvPr id="562" name="Овал 561"/>
          <p:cNvSpPr/>
          <p:nvPr/>
        </p:nvSpPr>
        <p:spPr>
          <a:xfrm>
            <a:off x="156327" y="6031851"/>
            <a:ext cx="75307" cy="95250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63" name="Прямоугольник 562"/>
          <p:cNvSpPr/>
          <p:nvPr/>
        </p:nvSpPr>
        <p:spPr>
          <a:xfrm>
            <a:off x="254486" y="5987004"/>
            <a:ext cx="1448291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данные с Базы ЧС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697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Рисунок 9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1917"/>
            <a:ext cx="9144000" cy="6126084"/>
          </a:xfrm>
          <a:prstGeom prst="rect">
            <a:avLst/>
          </a:prstGeom>
        </p:spPr>
      </p:pic>
      <p:sp>
        <p:nvSpPr>
          <p:cNvPr id="3" name="Полилиния 2"/>
          <p:cNvSpPr/>
          <p:nvPr/>
        </p:nvSpPr>
        <p:spPr>
          <a:xfrm>
            <a:off x="3096883" y="534838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олилиния 84"/>
          <p:cNvSpPr/>
          <p:nvPr/>
        </p:nvSpPr>
        <p:spPr>
          <a:xfrm>
            <a:off x="2422163" y="589710"/>
            <a:ext cx="276777" cy="661988"/>
          </a:xfrm>
          <a:custGeom>
            <a:avLst/>
            <a:gdLst>
              <a:gd name="connsiteX0" fmla="*/ 276777 w 276777"/>
              <a:gd name="connsiteY0" fmla="*/ 661988 h 661988"/>
              <a:gd name="connsiteX1" fmla="*/ 238677 w 276777"/>
              <a:gd name="connsiteY1" fmla="*/ 642938 h 661988"/>
              <a:gd name="connsiteX2" fmla="*/ 205339 w 276777"/>
              <a:gd name="connsiteY2" fmla="*/ 647700 h 661988"/>
              <a:gd name="connsiteX3" fmla="*/ 191052 w 276777"/>
              <a:gd name="connsiteY3" fmla="*/ 642938 h 661988"/>
              <a:gd name="connsiteX4" fmla="*/ 186289 w 276777"/>
              <a:gd name="connsiteY4" fmla="*/ 600075 h 661988"/>
              <a:gd name="connsiteX5" fmla="*/ 181527 w 276777"/>
              <a:gd name="connsiteY5" fmla="*/ 566738 h 661988"/>
              <a:gd name="connsiteX6" fmla="*/ 176764 w 276777"/>
              <a:gd name="connsiteY6" fmla="*/ 523875 h 661988"/>
              <a:gd name="connsiteX7" fmla="*/ 172002 w 276777"/>
              <a:gd name="connsiteY7" fmla="*/ 504825 h 661988"/>
              <a:gd name="connsiteX8" fmla="*/ 167239 w 276777"/>
              <a:gd name="connsiteY8" fmla="*/ 490538 h 661988"/>
              <a:gd name="connsiteX9" fmla="*/ 138664 w 276777"/>
              <a:gd name="connsiteY9" fmla="*/ 481013 h 661988"/>
              <a:gd name="connsiteX10" fmla="*/ 100564 w 276777"/>
              <a:gd name="connsiteY10" fmla="*/ 447675 h 661988"/>
              <a:gd name="connsiteX11" fmla="*/ 95802 w 276777"/>
              <a:gd name="connsiteY11" fmla="*/ 381000 h 661988"/>
              <a:gd name="connsiteX12" fmla="*/ 86277 w 276777"/>
              <a:gd name="connsiteY12" fmla="*/ 342900 h 661988"/>
              <a:gd name="connsiteX13" fmla="*/ 71989 w 276777"/>
              <a:gd name="connsiteY13" fmla="*/ 290513 h 661988"/>
              <a:gd name="connsiteX14" fmla="*/ 62464 w 276777"/>
              <a:gd name="connsiteY14" fmla="*/ 261938 h 661988"/>
              <a:gd name="connsiteX15" fmla="*/ 52939 w 276777"/>
              <a:gd name="connsiteY15" fmla="*/ 247650 h 661988"/>
              <a:gd name="connsiteX16" fmla="*/ 43414 w 276777"/>
              <a:gd name="connsiteY16" fmla="*/ 219075 h 661988"/>
              <a:gd name="connsiteX17" fmla="*/ 29127 w 276777"/>
              <a:gd name="connsiteY17" fmla="*/ 171450 h 661988"/>
              <a:gd name="connsiteX18" fmla="*/ 19602 w 276777"/>
              <a:gd name="connsiteY18" fmla="*/ 142875 h 661988"/>
              <a:gd name="connsiteX19" fmla="*/ 14839 w 276777"/>
              <a:gd name="connsiteY19" fmla="*/ 114300 h 661988"/>
              <a:gd name="connsiteX20" fmla="*/ 5314 w 276777"/>
              <a:gd name="connsiteY20" fmla="*/ 66675 h 661988"/>
              <a:gd name="connsiteX21" fmla="*/ 552 w 276777"/>
              <a:gd name="connsiteY21" fmla="*/ 52388 h 661988"/>
              <a:gd name="connsiteX22" fmla="*/ 552 w 276777"/>
              <a:gd name="connsiteY22" fmla="*/ 0 h 66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76777" h="661988">
                <a:moveTo>
                  <a:pt x="276777" y="661988"/>
                </a:moveTo>
                <a:cubicBezTo>
                  <a:pt x="272291" y="659296"/>
                  <a:pt x="248931" y="642938"/>
                  <a:pt x="238677" y="642938"/>
                </a:cubicBezTo>
                <a:cubicBezTo>
                  <a:pt x="227452" y="642938"/>
                  <a:pt x="216452" y="646113"/>
                  <a:pt x="205339" y="647700"/>
                </a:cubicBezTo>
                <a:cubicBezTo>
                  <a:pt x="200577" y="646113"/>
                  <a:pt x="192916" y="647599"/>
                  <a:pt x="191052" y="642938"/>
                </a:cubicBezTo>
                <a:cubicBezTo>
                  <a:pt x="185713" y="629591"/>
                  <a:pt x="188072" y="614340"/>
                  <a:pt x="186289" y="600075"/>
                </a:cubicBezTo>
                <a:cubicBezTo>
                  <a:pt x="184897" y="588937"/>
                  <a:pt x="182919" y="577876"/>
                  <a:pt x="181527" y="566738"/>
                </a:cubicBezTo>
                <a:cubicBezTo>
                  <a:pt x="179744" y="552473"/>
                  <a:pt x="178950" y="538083"/>
                  <a:pt x="176764" y="523875"/>
                </a:cubicBezTo>
                <a:cubicBezTo>
                  <a:pt x="175769" y="517406"/>
                  <a:pt x="173800" y="511119"/>
                  <a:pt x="172002" y="504825"/>
                </a:cubicBezTo>
                <a:cubicBezTo>
                  <a:pt x="170623" y="499998"/>
                  <a:pt x="171324" y="493456"/>
                  <a:pt x="167239" y="490538"/>
                </a:cubicBezTo>
                <a:cubicBezTo>
                  <a:pt x="159069" y="484702"/>
                  <a:pt x="138664" y="481013"/>
                  <a:pt x="138664" y="481013"/>
                </a:cubicBezTo>
                <a:cubicBezTo>
                  <a:pt x="105326" y="458788"/>
                  <a:pt x="116439" y="471488"/>
                  <a:pt x="100564" y="447675"/>
                </a:cubicBezTo>
                <a:cubicBezTo>
                  <a:pt x="98977" y="425450"/>
                  <a:pt x="98135" y="403159"/>
                  <a:pt x="95802" y="381000"/>
                </a:cubicBezTo>
                <a:cubicBezTo>
                  <a:pt x="92612" y="350697"/>
                  <a:pt x="92012" y="365840"/>
                  <a:pt x="86277" y="342900"/>
                </a:cubicBezTo>
                <a:cubicBezTo>
                  <a:pt x="72814" y="289049"/>
                  <a:pt x="92422" y="351814"/>
                  <a:pt x="71989" y="290513"/>
                </a:cubicBezTo>
                <a:cubicBezTo>
                  <a:pt x="71987" y="290508"/>
                  <a:pt x="62468" y="261943"/>
                  <a:pt x="62464" y="261938"/>
                </a:cubicBezTo>
                <a:lnTo>
                  <a:pt x="52939" y="247650"/>
                </a:lnTo>
                <a:cubicBezTo>
                  <a:pt x="49764" y="238125"/>
                  <a:pt x="45849" y="228816"/>
                  <a:pt x="43414" y="219075"/>
                </a:cubicBezTo>
                <a:cubicBezTo>
                  <a:pt x="36218" y="190289"/>
                  <a:pt x="40720" y="206228"/>
                  <a:pt x="29127" y="171450"/>
                </a:cubicBezTo>
                <a:cubicBezTo>
                  <a:pt x="29123" y="171439"/>
                  <a:pt x="19604" y="142886"/>
                  <a:pt x="19602" y="142875"/>
                </a:cubicBezTo>
                <a:cubicBezTo>
                  <a:pt x="18014" y="133350"/>
                  <a:pt x="16619" y="123791"/>
                  <a:pt x="14839" y="114300"/>
                </a:cubicBezTo>
                <a:cubicBezTo>
                  <a:pt x="11855" y="98388"/>
                  <a:pt x="10433" y="82034"/>
                  <a:pt x="5314" y="66675"/>
                </a:cubicBezTo>
                <a:cubicBezTo>
                  <a:pt x="3727" y="61913"/>
                  <a:pt x="910" y="57395"/>
                  <a:pt x="552" y="52388"/>
                </a:cubicBezTo>
                <a:cubicBezTo>
                  <a:pt x="-692" y="34970"/>
                  <a:pt x="552" y="17463"/>
                  <a:pt x="552" y="0"/>
                </a:cubicBezTo>
              </a:path>
            </a:pathLst>
          </a:cu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олилиния 1"/>
          <p:cNvSpPr/>
          <p:nvPr/>
        </p:nvSpPr>
        <p:spPr>
          <a:xfrm>
            <a:off x="2421374" y="589710"/>
            <a:ext cx="276777" cy="661988"/>
          </a:xfrm>
          <a:custGeom>
            <a:avLst/>
            <a:gdLst>
              <a:gd name="connsiteX0" fmla="*/ 276777 w 276777"/>
              <a:gd name="connsiteY0" fmla="*/ 661988 h 661988"/>
              <a:gd name="connsiteX1" fmla="*/ 238677 w 276777"/>
              <a:gd name="connsiteY1" fmla="*/ 642938 h 661988"/>
              <a:gd name="connsiteX2" fmla="*/ 205339 w 276777"/>
              <a:gd name="connsiteY2" fmla="*/ 647700 h 661988"/>
              <a:gd name="connsiteX3" fmla="*/ 191052 w 276777"/>
              <a:gd name="connsiteY3" fmla="*/ 642938 h 661988"/>
              <a:gd name="connsiteX4" fmla="*/ 186289 w 276777"/>
              <a:gd name="connsiteY4" fmla="*/ 600075 h 661988"/>
              <a:gd name="connsiteX5" fmla="*/ 181527 w 276777"/>
              <a:gd name="connsiteY5" fmla="*/ 566738 h 661988"/>
              <a:gd name="connsiteX6" fmla="*/ 176764 w 276777"/>
              <a:gd name="connsiteY6" fmla="*/ 523875 h 661988"/>
              <a:gd name="connsiteX7" fmla="*/ 172002 w 276777"/>
              <a:gd name="connsiteY7" fmla="*/ 504825 h 661988"/>
              <a:gd name="connsiteX8" fmla="*/ 167239 w 276777"/>
              <a:gd name="connsiteY8" fmla="*/ 490538 h 661988"/>
              <a:gd name="connsiteX9" fmla="*/ 138664 w 276777"/>
              <a:gd name="connsiteY9" fmla="*/ 481013 h 661988"/>
              <a:gd name="connsiteX10" fmla="*/ 100564 w 276777"/>
              <a:gd name="connsiteY10" fmla="*/ 447675 h 661988"/>
              <a:gd name="connsiteX11" fmla="*/ 95802 w 276777"/>
              <a:gd name="connsiteY11" fmla="*/ 381000 h 661988"/>
              <a:gd name="connsiteX12" fmla="*/ 86277 w 276777"/>
              <a:gd name="connsiteY12" fmla="*/ 342900 h 661988"/>
              <a:gd name="connsiteX13" fmla="*/ 71989 w 276777"/>
              <a:gd name="connsiteY13" fmla="*/ 290513 h 661988"/>
              <a:gd name="connsiteX14" fmla="*/ 62464 w 276777"/>
              <a:gd name="connsiteY14" fmla="*/ 261938 h 661988"/>
              <a:gd name="connsiteX15" fmla="*/ 52939 w 276777"/>
              <a:gd name="connsiteY15" fmla="*/ 247650 h 661988"/>
              <a:gd name="connsiteX16" fmla="*/ 43414 w 276777"/>
              <a:gd name="connsiteY16" fmla="*/ 219075 h 661988"/>
              <a:gd name="connsiteX17" fmla="*/ 29127 w 276777"/>
              <a:gd name="connsiteY17" fmla="*/ 171450 h 661988"/>
              <a:gd name="connsiteX18" fmla="*/ 19602 w 276777"/>
              <a:gd name="connsiteY18" fmla="*/ 142875 h 661988"/>
              <a:gd name="connsiteX19" fmla="*/ 14839 w 276777"/>
              <a:gd name="connsiteY19" fmla="*/ 114300 h 661988"/>
              <a:gd name="connsiteX20" fmla="*/ 5314 w 276777"/>
              <a:gd name="connsiteY20" fmla="*/ 66675 h 661988"/>
              <a:gd name="connsiteX21" fmla="*/ 552 w 276777"/>
              <a:gd name="connsiteY21" fmla="*/ 52388 h 661988"/>
              <a:gd name="connsiteX22" fmla="*/ 552 w 276777"/>
              <a:gd name="connsiteY22" fmla="*/ 0 h 661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76777" h="661988">
                <a:moveTo>
                  <a:pt x="276777" y="661988"/>
                </a:moveTo>
                <a:cubicBezTo>
                  <a:pt x="272291" y="659296"/>
                  <a:pt x="248931" y="642938"/>
                  <a:pt x="238677" y="642938"/>
                </a:cubicBezTo>
                <a:cubicBezTo>
                  <a:pt x="227452" y="642938"/>
                  <a:pt x="216452" y="646113"/>
                  <a:pt x="205339" y="647700"/>
                </a:cubicBezTo>
                <a:cubicBezTo>
                  <a:pt x="200577" y="646113"/>
                  <a:pt x="192916" y="647599"/>
                  <a:pt x="191052" y="642938"/>
                </a:cubicBezTo>
                <a:cubicBezTo>
                  <a:pt x="185713" y="629591"/>
                  <a:pt x="188072" y="614340"/>
                  <a:pt x="186289" y="600075"/>
                </a:cubicBezTo>
                <a:cubicBezTo>
                  <a:pt x="184897" y="588937"/>
                  <a:pt x="182919" y="577876"/>
                  <a:pt x="181527" y="566738"/>
                </a:cubicBezTo>
                <a:cubicBezTo>
                  <a:pt x="179744" y="552473"/>
                  <a:pt x="178950" y="538083"/>
                  <a:pt x="176764" y="523875"/>
                </a:cubicBezTo>
                <a:cubicBezTo>
                  <a:pt x="175769" y="517406"/>
                  <a:pt x="173800" y="511119"/>
                  <a:pt x="172002" y="504825"/>
                </a:cubicBezTo>
                <a:cubicBezTo>
                  <a:pt x="170623" y="499998"/>
                  <a:pt x="171324" y="493456"/>
                  <a:pt x="167239" y="490538"/>
                </a:cubicBezTo>
                <a:cubicBezTo>
                  <a:pt x="159069" y="484702"/>
                  <a:pt x="138664" y="481013"/>
                  <a:pt x="138664" y="481013"/>
                </a:cubicBezTo>
                <a:cubicBezTo>
                  <a:pt x="105326" y="458788"/>
                  <a:pt x="116439" y="471488"/>
                  <a:pt x="100564" y="447675"/>
                </a:cubicBezTo>
                <a:cubicBezTo>
                  <a:pt x="98977" y="425450"/>
                  <a:pt x="98135" y="403159"/>
                  <a:pt x="95802" y="381000"/>
                </a:cubicBezTo>
                <a:cubicBezTo>
                  <a:pt x="92612" y="350697"/>
                  <a:pt x="92012" y="365840"/>
                  <a:pt x="86277" y="342900"/>
                </a:cubicBezTo>
                <a:cubicBezTo>
                  <a:pt x="72814" y="289049"/>
                  <a:pt x="92422" y="351814"/>
                  <a:pt x="71989" y="290513"/>
                </a:cubicBezTo>
                <a:cubicBezTo>
                  <a:pt x="71987" y="290508"/>
                  <a:pt x="62468" y="261943"/>
                  <a:pt x="62464" y="261938"/>
                </a:cubicBezTo>
                <a:lnTo>
                  <a:pt x="52939" y="247650"/>
                </a:lnTo>
                <a:cubicBezTo>
                  <a:pt x="49764" y="238125"/>
                  <a:pt x="45849" y="228816"/>
                  <a:pt x="43414" y="219075"/>
                </a:cubicBezTo>
                <a:cubicBezTo>
                  <a:pt x="36218" y="190289"/>
                  <a:pt x="40720" y="206228"/>
                  <a:pt x="29127" y="171450"/>
                </a:cubicBezTo>
                <a:cubicBezTo>
                  <a:pt x="29123" y="171439"/>
                  <a:pt x="19604" y="142886"/>
                  <a:pt x="19602" y="142875"/>
                </a:cubicBezTo>
                <a:cubicBezTo>
                  <a:pt x="18014" y="133350"/>
                  <a:pt x="16619" y="123791"/>
                  <a:pt x="14839" y="114300"/>
                </a:cubicBezTo>
                <a:cubicBezTo>
                  <a:pt x="11855" y="98388"/>
                  <a:pt x="10433" y="82034"/>
                  <a:pt x="5314" y="66675"/>
                </a:cubicBezTo>
                <a:cubicBezTo>
                  <a:pt x="3727" y="61913"/>
                  <a:pt x="910" y="57395"/>
                  <a:pt x="552" y="52388"/>
                </a:cubicBezTo>
                <a:cubicBezTo>
                  <a:pt x="-692" y="34970"/>
                  <a:pt x="552" y="17463"/>
                  <a:pt x="552" y="0"/>
                </a:cubicBezTo>
              </a:path>
            </a:pathLst>
          </a:custGeom>
          <a:noFill/>
          <a:ln w="190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Овал 108"/>
          <p:cNvSpPr/>
          <p:nvPr/>
        </p:nvSpPr>
        <p:spPr>
          <a:xfrm>
            <a:off x="3037658" y="575023"/>
            <a:ext cx="100409" cy="9525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Овал 116"/>
          <p:cNvSpPr/>
          <p:nvPr/>
        </p:nvSpPr>
        <p:spPr>
          <a:xfrm>
            <a:off x="2952929" y="543270"/>
            <a:ext cx="100409" cy="952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118" name="Rectangle 8"/>
          <p:cNvSpPr>
            <a:spLocks noChangeArrowheads="1"/>
          </p:cNvSpPr>
          <p:nvPr/>
        </p:nvSpPr>
        <p:spPr bwMode="auto">
          <a:xfrm>
            <a:off x="2124743" y="570381"/>
            <a:ext cx="675375" cy="123111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>
            <a:lvl1pPr defTabSz="488950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88950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8895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88950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88950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889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8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Навагинская</a:t>
            </a:r>
            <a:endParaRPr lang="ru-RU" altLang="ru-RU" sz="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 Box 2"/>
          <p:cNvSpPr txBox="1">
            <a:spLocks noChangeArrowheads="1"/>
          </p:cNvSpPr>
          <p:nvPr/>
        </p:nvSpPr>
        <p:spPr bwMode="auto">
          <a:xfrm>
            <a:off x="1" y="-2"/>
            <a:ext cx="9153732" cy="735204"/>
          </a:xfrm>
          <a:prstGeom prst="rect">
            <a:avLst/>
          </a:prstGeom>
          <a:solidFill>
            <a:srgbClr val="204D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500" tIns="36750" rIns="73500" bIns="36750" anchor="ctr"/>
          <a:lstStyle>
            <a:defPPr>
              <a:defRPr lang="ru-RU"/>
            </a:defPPr>
            <a:lvl1pPr algn="ctr" defTabSz="879373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 sz="1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МАТЕРИАЛЫ ПО ОПАСНЫМ ЭКЗОГЕННЫМ ГЕОЛОГИЧЕСКИМ ПРОЦЕССОАМ ВБЛИЗИ </a:t>
            </a:r>
            <a:br>
              <a:rPr lang="ru-RU" dirty="0"/>
            </a:br>
            <a:r>
              <a:rPr lang="ru-RU" dirty="0"/>
              <a:t>АВТОМОБИЛЬНЫХ ДОРОГ НА ТЕРРИТОРИИ КРАСНОДАРСКОГО КРАЯ</a:t>
            </a:r>
          </a:p>
        </p:txBody>
      </p:sp>
      <p:sp>
        <p:nvSpPr>
          <p:cNvPr id="487" name="Скругленная прямоугольная выноска 486"/>
          <p:cNvSpPr/>
          <p:nvPr/>
        </p:nvSpPr>
        <p:spPr>
          <a:xfrm>
            <a:off x="6707300" y="2803905"/>
            <a:ext cx="2402710" cy="1311441"/>
          </a:xfrm>
          <a:prstGeom prst="wedgeRoundRectCallout">
            <a:avLst>
              <a:gd name="adj1" fmla="val -114787"/>
              <a:gd name="adj2" fmla="val 148034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Город-курорт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Сочи, участок Красная Поляна –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Монастырь. Правый берег р. </a:t>
            </a:r>
            <a:r>
              <a:rPr lang="ru-RU" sz="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Мзымты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верховом откосе – оползневой участок шириной 30 м, высота над полотном автодороги – 15 м. Начало активизации – 2017 г. В 2018 г. процесс продолжал активно развиваться в головной части и по флангам. Обнажаются коренные породы </a:t>
            </a:r>
            <a:r>
              <a:rPr lang="ru-RU" sz="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субгоризонтального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залегания с падением на север. Оползает делювиальный чехол. Объем оползневых отложений – 60-70 куб.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8" name="Овал 487"/>
          <p:cNvSpPr/>
          <p:nvPr/>
        </p:nvSpPr>
        <p:spPr>
          <a:xfrm>
            <a:off x="5104738" y="5392762"/>
            <a:ext cx="75307" cy="9525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 dirty="0"/>
          </a:p>
        </p:txBody>
      </p:sp>
      <p:pic>
        <p:nvPicPr>
          <p:cNvPr id="489" name="Рисунок 48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888" y="764311"/>
            <a:ext cx="2061122" cy="203959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90" name="TextBox 87"/>
          <p:cNvSpPr txBox="1"/>
          <p:nvPr/>
        </p:nvSpPr>
        <p:spPr>
          <a:xfrm>
            <a:off x="4876308" y="5161430"/>
            <a:ext cx="266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FF0000"/>
                </a:solidFill>
              </a:rPr>
              <a:t>3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91" name="TextBox 87"/>
          <p:cNvSpPr txBox="1"/>
          <p:nvPr/>
        </p:nvSpPr>
        <p:spPr>
          <a:xfrm>
            <a:off x="8790984" y="2371356"/>
            <a:ext cx="2660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492" name="Скругленная прямоугольная выноска 491"/>
          <p:cNvSpPr/>
          <p:nvPr/>
        </p:nvSpPr>
        <p:spPr>
          <a:xfrm>
            <a:off x="6752440" y="4279431"/>
            <a:ext cx="2362721" cy="1058769"/>
          </a:xfrm>
          <a:prstGeom prst="wedgeRoundRectCallout">
            <a:avLst>
              <a:gd name="adj1" fmla="val -127493"/>
              <a:gd name="adj2" fmla="val 74258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Город-курорт Сочи, участок возле с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Кепша. На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левом берегу р.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Кепши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оползневая активизация зафиксирована в нижней части склона на водоразделе р.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Мзымты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ее правого притока р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Кепши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площадь активизации – 350 м2. Процессы развиты по технологическим врезкам под опоры ЛЭП. В оползание вовлечены породы делювиального чехла.</a:t>
            </a:r>
          </a:p>
        </p:txBody>
      </p:sp>
      <p:pic>
        <p:nvPicPr>
          <p:cNvPr id="493" name="Рисунок 49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1158" y="731916"/>
            <a:ext cx="2008054" cy="203959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94" name="TextBox 82"/>
          <p:cNvSpPr txBox="1"/>
          <p:nvPr/>
        </p:nvSpPr>
        <p:spPr>
          <a:xfrm>
            <a:off x="4662079" y="5232529"/>
            <a:ext cx="266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FF0000"/>
                </a:solidFill>
              </a:rPr>
              <a:t>2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95" name="TextBox 87"/>
          <p:cNvSpPr txBox="1"/>
          <p:nvPr/>
        </p:nvSpPr>
        <p:spPr>
          <a:xfrm>
            <a:off x="6623619" y="2371356"/>
            <a:ext cx="2660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496" name="Овал 495"/>
          <p:cNvSpPr/>
          <p:nvPr/>
        </p:nvSpPr>
        <p:spPr>
          <a:xfrm>
            <a:off x="4845852" y="5545162"/>
            <a:ext cx="75307" cy="9525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 dirty="0"/>
          </a:p>
        </p:txBody>
      </p:sp>
      <p:sp>
        <p:nvSpPr>
          <p:cNvPr id="497" name="Скругленная прямоугольная выноска 496"/>
          <p:cNvSpPr/>
          <p:nvPr/>
        </p:nvSpPr>
        <p:spPr>
          <a:xfrm>
            <a:off x="6752440" y="5640413"/>
            <a:ext cx="2357570" cy="751812"/>
          </a:xfrm>
          <a:prstGeom prst="wedgeRoundRectCallout">
            <a:avLst>
              <a:gd name="adj1" fmla="val -144539"/>
              <a:gd name="adj2" fmla="val -14101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Город-курорт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Сочи, </a:t>
            </a:r>
            <a:r>
              <a:rPr lang="ru-RU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участок на Сухумском шоссе. Оползень 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низовом откосе автодороги. Деформировано 1/2 ширины автодороги на протяжении 35 м, просадка по полотну составила 15 см. Базис оползания – русло р. Хоста.</a:t>
            </a:r>
          </a:p>
        </p:txBody>
      </p:sp>
      <p:pic>
        <p:nvPicPr>
          <p:cNvPr id="498" name="Рисунок 49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2592" y="741756"/>
            <a:ext cx="1851341" cy="201991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99" name="TextBox 87"/>
          <p:cNvSpPr txBox="1"/>
          <p:nvPr/>
        </p:nvSpPr>
        <p:spPr>
          <a:xfrm>
            <a:off x="4402636" y="2336892"/>
            <a:ext cx="2660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500" name="TextBox 82"/>
          <p:cNvSpPr txBox="1"/>
          <p:nvPr/>
        </p:nvSpPr>
        <p:spPr>
          <a:xfrm>
            <a:off x="4355311" y="5515718"/>
            <a:ext cx="266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FF0000"/>
                </a:solidFill>
              </a:rPr>
              <a:t>1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01" name="Овал 500"/>
          <p:cNvSpPr/>
          <p:nvPr/>
        </p:nvSpPr>
        <p:spPr>
          <a:xfrm>
            <a:off x="4366936" y="5880907"/>
            <a:ext cx="79575" cy="8214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 dirty="0"/>
          </a:p>
        </p:txBody>
      </p:sp>
      <p:sp>
        <p:nvSpPr>
          <p:cNvPr id="502" name="Овал 501"/>
          <p:cNvSpPr/>
          <p:nvPr/>
        </p:nvSpPr>
        <p:spPr>
          <a:xfrm>
            <a:off x="2855106" y="3741598"/>
            <a:ext cx="75307" cy="952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000" dirty="0"/>
          </a:p>
        </p:txBody>
      </p:sp>
      <p:sp>
        <p:nvSpPr>
          <p:cNvPr id="503" name="Прямоугольник 502"/>
          <p:cNvSpPr/>
          <p:nvPr/>
        </p:nvSpPr>
        <p:spPr>
          <a:xfrm>
            <a:off x="1890471" y="3922347"/>
            <a:ext cx="1039942" cy="1929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А-147-62 км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4" name="Прямоугольник 167"/>
          <p:cNvSpPr>
            <a:spLocks noChangeArrowheads="1"/>
          </p:cNvSpPr>
          <p:nvPr/>
        </p:nvSpPr>
        <p:spPr bwMode="auto">
          <a:xfrm>
            <a:off x="61068" y="5232530"/>
            <a:ext cx="1829402" cy="1581505"/>
          </a:xfrm>
          <a:prstGeom prst="rect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10572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572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5727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572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572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5" name="Прямоугольник 174"/>
          <p:cNvSpPr>
            <a:spLocks noChangeArrowheads="1"/>
          </p:cNvSpPr>
          <p:nvPr/>
        </p:nvSpPr>
        <p:spPr bwMode="auto">
          <a:xfrm>
            <a:off x="323775" y="5232529"/>
            <a:ext cx="1218995" cy="232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1057275">
              <a:spcBef>
                <a:spcPct val="20000"/>
              </a:spcBef>
              <a:buChar char="•"/>
              <a:defRPr sz="3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057275">
              <a:spcBef>
                <a:spcPct val="20000"/>
              </a:spcBef>
              <a:buChar char="–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057275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05727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057275">
              <a:spcBef>
                <a:spcPct val="20000"/>
              </a:spcBef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572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900" b="1" i="1" u="sng" dirty="0">
                <a:solidFill>
                  <a:srgbClr val="000000"/>
                </a:solidFill>
                <a:cs typeface="Times New Roman" panose="02020603050405020304" pitchFamily="18" charset="0"/>
              </a:rPr>
              <a:t>Условные обозначения</a:t>
            </a:r>
          </a:p>
        </p:txBody>
      </p:sp>
      <p:sp>
        <p:nvSpPr>
          <p:cNvPr id="506" name="Прямоугольник 505"/>
          <p:cNvSpPr/>
          <p:nvPr/>
        </p:nvSpPr>
        <p:spPr>
          <a:xfrm>
            <a:off x="125772" y="5844484"/>
            <a:ext cx="1657624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Участки, подверженные воздействию селей: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07" name="Овал 506"/>
          <p:cNvSpPr/>
          <p:nvPr/>
        </p:nvSpPr>
        <p:spPr>
          <a:xfrm>
            <a:off x="151248" y="6203752"/>
            <a:ext cx="75307" cy="9525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08" name="Овал 507"/>
          <p:cNvSpPr/>
          <p:nvPr/>
        </p:nvSpPr>
        <p:spPr>
          <a:xfrm>
            <a:off x="152297" y="6380905"/>
            <a:ext cx="75307" cy="9525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09" name="Прямоугольник 508"/>
          <p:cNvSpPr/>
          <p:nvPr/>
        </p:nvSpPr>
        <p:spPr>
          <a:xfrm>
            <a:off x="248957" y="6161907"/>
            <a:ext cx="1448291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населенные пункты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0" name="Прямоугольник 509"/>
          <p:cNvSpPr/>
          <p:nvPr/>
        </p:nvSpPr>
        <p:spPr>
          <a:xfrm>
            <a:off x="243428" y="6332309"/>
            <a:ext cx="1448291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ru-RU" sz="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оползнеопасные</a:t>
            </a:r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участки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1" name="Прямоугольник 510"/>
          <p:cNvSpPr/>
          <p:nvPr/>
        </p:nvSpPr>
        <p:spPr>
          <a:xfrm>
            <a:off x="517273" y="6504381"/>
            <a:ext cx="1448291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название населенного пункта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2" name="Rectangle 8"/>
          <p:cNvSpPr>
            <a:spLocks noChangeArrowheads="1"/>
          </p:cNvSpPr>
          <p:nvPr/>
        </p:nvSpPr>
        <p:spPr bwMode="auto">
          <a:xfrm>
            <a:off x="54375" y="6535364"/>
            <a:ext cx="571179" cy="123111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Головинка</a:t>
            </a:r>
          </a:p>
        </p:txBody>
      </p:sp>
      <p:sp>
        <p:nvSpPr>
          <p:cNvPr id="513" name="Овал 512"/>
          <p:cNvSpPr/>
          <p:nvPr/>
        </p:nvSpPr>
        <p:spPr>
          <a:xfrm>
            <a:off x="151248" y="6045572"/>
            <a:ext cx="75307" cy="952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14" name="Прямоугольник 513"/>
          <p:cNvSpPr/>
          <p:nvPr/>
        </p:nvSpPr>
        <p:spPr>
          <a:xfrm>
            <a:off x="256054" y="6015124"/>
            <a:ext cx="1448291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участки схода селя (ФДА </a:t>
            </a:r>
            <a:r>
              <a:rPr lang="ru-RU" sz="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Росавтодор</a:t>
            </a:r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 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5" name="Рисунок 5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0" t="28098" r="81034" b="66744"/>
          <a:stretch/>
        </p:blipFill>
        <p:spPr>
          <a:xfrm>
            <a:off x="107911" y="5524753"/>
            <a:ext cx="207169" cy="314326"/>
          </a:xfrm>
          <a:prstGeom prst="rect">
            <a:avLst/>
          </a:prstGeom>
        </p:spPr>
      </p:pic>
      <p:sp>
        <p:nvSpPr>
          <p:cNvPr id="516" name="Прямоугольник 515"/>
          <p:cNvSpPr/>
          <p:nvPr/>
        </p:nvSpPr>
        <p:spPr>
          <a:xfrm>
            <a:off x="315080" y="5575319"/>
            <a:ext cx="1448291" cy="1687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 </a:t>
            </a:r>
            <a:r>
              <a:rPr lang="ru-RU" sz="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гидропост</a:t>
            </a:r>
            <a:endParaRPr lang="ru-RU" sz="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7" name="Овал 516"/>
          <p:cNvSpPr/>
          <p:nvPr/>
        </p:nvSpPr>
        <p:spPr>
          <a:xfrm>
            <a:off x="4747832" y="5654301"/>
            <a:ext cx="75307" cy="952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18" name="Прямоугольник 517"/>
          <p:cNvSpPr/>
          <p:nvPr/>
        </p:nvSpPr>
        <p:spPr>
          <a:xfrm>
            <a:off x="4894696" y="5601861"/>
            <a:ext cx="901440" cy="23644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А-149-31 км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9" name="Овал 518"/>
          <p:cNvSpPr/>
          <p:nvPr/>
        </p:nvSpPr>
        <p:spPr>
          <a:xfrm>
            <a:off x="4572000" y="6235715"/>
            <a:ext cx="75307" cy="101143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20" name="Прямоугольник 519"/>
          <p:cNvSpPr/>
          <p:nvPr/>
        </p:nvSpPr>
        <p:spPr>
          <a:xfrm>
            <a:off x="4850619" y="6299003"/>
            <a:ext cx="945517" cy="17715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А-147-201 км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1" name="Овал 520"/>
          <p:cNvSpPr/>
          <p:nvPr/>
        </p:nvSpPr>
        <p:spPr>
          <a:xfrm>
            <a:off x="4663104" y="6319606"/>
            <a:ext cx="75307" cy="952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22" name="Прямоугольник 521"/>
          <p:cNvSpPr/>
          <p:nvPr/>
        </p:nvSpPr>
        <p:spPr>
          <a:xfrm>
            <a:off x="4916162" y="6076144"/>
            <a:ext cx="1009023" cy="15638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А-149-0 км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3" name="Овал 522"/>
          <p:cNvSpPr/>
          <p:nvPr/>
        </p:nvSpPr>
        <p:spPr>
          <a:xfrm>
            <a:off x="4263888" y="5659938"/>
            <a:ext cx="75307" cy="95250"/>
          </a:xfrm>
          <a:prstGeom prst="ellipse">
            <a:avLst/>
          </a:prstGeom>
          <a:solidFill>
            <a:srgbClr val="0070C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524" name="Прямоугольник 523"/>
          <p:cNvSpPr/>
          <p:nvPr/>
        </p:nvSpPr>
        <p:spPr>
          <a:xfrm>
            <a:off x="3342399" y="5569561"/>
            <a:ext cx="887675" cy="1905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А-147-170 км</a:t>
            </a:r>
            <a:endParaRPr lang="ru-RU" sz="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5" name="Rectangle 8"/>
          <p:cNvSpPr>
            <a:spLocks noChangeArrowheads="1"/>
          </p:cNvSpPr>
          <p:nvPr/>
        </p:nvSpPr>
        <p:spPr bwMode="auto">
          <a:xfrm>
            <a:off x="2851370" y="3519539"/>
            <a:ext cx="491029" cy="153888"/>
          </a:xfrm>
          <a:prstGeom prst="rect">
            <a:avLst/>
          </a:prstGeom>
          <a:solidFill>
            <a:srgbClr val="00B0F0"/>
          </a:solidFill>
          <a:ln>
            <a:noFill/>
          </a:ln>
          <a:extLst/>
        </p:spPr>
        <p:txBody>
          <a:bodyPr wrap="none" lIns="58990" tIns="0" rIns="58990" bIns="0">
            <a:spAutoFit/>
          </a:bodyPr>
          <a:lstStyle/>
          <a:p>
            <a:pPr algn="just" defTabSz="488950">
              <a:spcBef>
                <a:spcPct val="0"/>
              </a:spcBef>
            </a:pPr>
            <a:r>
              <a:rPr lang="ru-RU" altLang="ru-RU" sz="1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Туапсе</a:t>
            </a:r>
            <a:endParaRPr lang="ru-RU" alt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6" name="Овал 525"/>
          <p:cNvSpPr/>
          <p:nvPr/>
        </p:nvSpPr>
        <p:spPr>
          <a:xfrm>
            <a:off x="2837623" y="3612543"/>
            <a:ext cx="67932" cy="93948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2833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Rectangle 337"/>
          <p:cNvSpPr>
            <a:spLocks noChangeArrowheads="1"/>
          </p:cNvSpPr>
          <p:nvPr/>
        </p:nvSpPr>
        <p:spPr bwMode="auto">
          <a:xfrm>
            <a:off x="1588" y="-20317"/>
            <a:ext cx="9144000" cy="872428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558" tIns="44780" rIns="89558" bIns="44780" anchor="ctr"/>
          <a:lstStyle/>
          <a:p>
            <a:pPr algn="ctr" defTabSz="1036887" fontAlgn="base">
              <a:spcBef>
                <a:spcPct val="0"/>
              </a:spcBef>
              <a:spcAft>
                <a:spcPct val="0"/>
              </a:spcAft>
            </a:pPr>
            <a:r>
              <a:rPr lang="ru-RU" sz="19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ПРОГНОЗ МЕТЕОРОЛОГИЧЕСКОЙ ОБСТАНОВКИ НА ПРЕДСТОЯЩИЙ ПЕРИОД </a:t>
            </a:r>
          </a:p>
          <a:p>
            <a:pPr algn="ctr" defTabSz="1036887" fontAlgn="base">
              <a:spcBef>
                <a:spcPct val="0"/>
              </a:spcBef>
              <a:spcAft>
                <a:spcPct val="0"/>
              </a:spcAft>
            </a:pPr>
            <a:r>
              <a:rPr lang="ru-RU" sz="19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ПО ТЕРРИТОРИИ КРАСНОДАРСКОГО КРАЯ</a:t>
            </a:r>
          </a:p>
          <a:p>
            <a:pPr algn="ctr" defTabSz="1036887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9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(по состоянию на </a:t>
            </a:r>
            <a:r>
              <a:rPr lang="ru-RU" altLang="ru-RU" sz="1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29.01.2020</a:t>
            </a:r>
            <a:r>
              <a:rPr lang="ru-RU" altLang="ru-RU" sz="19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9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г.)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6874" y="1052736"/>
            <a:ext cx="9036510" cy="5047503"/>
          </a:xfrm>
          <a:prstGeom prst="rect">
            <a:avLst/>
          </a:prstGeom>
        </p:spPr>
        <p:txBody>
          <a:bodyPr wrap="square" lIns="121888" tIns="60944" rIns="121888" bIns="60944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600" b="1" dirty="0">
                <a:latin typeface="Times New Roman"/>
                <a:ea typeface="MS Mincho"/>
              </a:rPr>
              <a:t>По Краснодарскому краю:</a:t>
            </a:r>
            <a:r>
              <a:rPr lang="ru-RU" sz="1600" dirty="0">
                <a:latin typeface="Times New Roman"/>
                <a:ea typeface="Times New Roman"/>
              </a:rPr>
              <a:t> в большинстве районов дождь, местами сильный, в предгорных, горных районах с мокрым снегом. Ветер западных направлений    5-10 м/с, местами порывы 12-17 м/с. Температура воздуха ночью 2...7° тепла, в юго-восточных предгорьях до -2°; днем 4...9°.</a:t>
            </a:r>
            <a:endParaRPr lang="ru-RU" sz="1400" dirty="0"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600" b="1" dirty="0">
                <a:latin typeface="Times New Roman"/>
                <a:ea typeface="MS Mincho"/>
              </a:rPr>
              <a:t>На Черноморском побережье: </a:t>
            </a:r>
            <a:r>
              <a:rPr lang="ru-RU" sz="1600" dirty="0">
                <a:latin typeface="Times New Roman"/>
                <a:ea typeface="Times New Roman"/>
              </a:rPr>
              <a:t>местами дождь. Ветер южный, юго-западный 6-11 м/с, местами порывы 12-17 м/с, в Туапсинском районе до 20-23 м/с. Температура воздуха ночью 5...10°, днем 7...12°. МО г. Сочи </a:t>
            </a:r>
            <a:r>
              <a:rPr lang="ru-RU" sz="1600" dirty="0" err="1">
                <a:latin typeface="Times New Roman"/>
                <a:ea typeface="Times New Roman"/>
              </a:rPr>
              <a:t>ввременами</a:t>
            </a:r>
            <a:r>
              <a:rPr lang="ru-RU" sz="1600" dirty="0">
                <a:latin typeface="Times New Roman"/>
                <a:ea typeface="Times New Roman"/>
              </a:rPr>
              <a:t> дождь, в дневные часы сильный. Ветер юго-восточный с переходом днем на северо-западный 7-12 м/с, местами до 17 м/с. Температура воздуха ночью 4….9°, днем 7….12°.</a:t>
            </a:r>
            <a:endParaRPr lang="ru-RU" sz="1400" dirty="0"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600" b="1" dirty="0">
                <a:latin typeface="Times New Roman"/>
                <a:ea typeface="MS Mincho"/>
              </a:rPr>
              <a:t>По г. Краснодару:</a:t>
            </a:r>
            <a:r>
              <a:rPr lang="ru-RU" sz="1600" dirty="0">
                <a:latin typeface="Times New Roman"/>
                <a:ea typeface="Times New Roman"/>
              </a:rPr>
              <a:t> временами дождь. Ветер западных направлений 5-10 м/с, порывы 11-13 м/с. Температура воздуха ночью 4...6° тепла, днем 6...8°.</a:t>
            </a:r>
            <a:endParaRPr lang="ru-RU" sz="1400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600" b="1" dirty="0">
                <a:latin typeface="Times New Roman"/>
                <a:ea typeface="MS Mincho"/>
              </a:rPr>
              <a:t>На двое последующих суток 31 января – 01 февраля 2020 года:</a:t>
            </a:r>
            <a:endParaRPr lang="ru-RU" sz="1400" dirty="0"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600" b="1" dirty="0">
                <a:latin typeface="Times New Roman"/>
                <a:ea typeface="MS Mincho"/>
              </a:rPr>
              <a:t>По Краснодарскому краю:</a:t>
            </a:r>
            <a:r>
              <a:rPr lang="ru-RU" sz="1600" dirty="0">
                <a:latin typeface="Times New Roman"/>
                <a:ea typeface="Times New Roman"/>
              </a:rPr>
              <a:t> местами осадки, преимущественно в виде дождя, в первой половине периода в отдельных районах сильные осадки, в горных и предгорных районах с мокрым снегом, местами налипание мокрого снега. Ветер западных направлений 5-10 м/с, местами порывы до 15 м/с. Температура воздуха ночью -1...+4°, местами при прояснении -2…-6°; днем 2…7° тепла, местами до 9° тепла.</a:t>
            </a:r>
            <a:endParaRPr lang="ru-RU" sz="1400" dirty="0"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600" b="1" dirty="0">
                <a:latin typeface="Times New Roman"/>
                <a:ea typeface="MS Mincho"/>
              </a:rPr>
              <a:t>На Черноморском побережье:</a:t>
            </a:r>
            <a:r>
              <a:rPr lang="ru-RU" sz="1600" dirty="0">
                <a:latin typeface="Times New Roman"/>
                <a:ea typeface="MS Mincho"/>
              </a:rPr>
              <a:t> </a:t>
            </a:r>
            <a:r>
              <a:rPr lang="ru-RU" sz="1600" dirty="0">
                <a:latin typeface="Times New Roman"/>
                <a:ea typeface="Times New Roman"/>
              </a:rPr>
              <a:t>местами дождь, в первой половине периода в Туапсинском районе местами сильный дождь. Ветер северный, северо-западный с переходом на южный, юго-восточный 12-14 м/с, местами порывы 15-20 м/с. Температура воздуха ночью 2…7° тепла, днем 6…11°.</a:t>
            </a:r>
            <a:endParaRPr lang="ru-RU" sz="14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9654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00" y="3535496"/>
            <a:ext cx="4486299" cy="3322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7" y="3520439"/>
            <a:ext cx="4652225" cy="3337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892" y="460590"/>
            <a:ext cx="4478107" cy="301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7" y="460591"/>
            <a:ext cx="4626422" cy="301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475656" y="476672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03:00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39810" y="481504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31640" y="3501008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29907" y="3505840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24</a:t>
            </a:r>
            <a:r>
              <a:rPr lang="en-US" sz="1400" dirty="0" smtClean="0">
                <a:solidFill>
                  <a:schemeClr val="tx1"/>
                </a:solidFill>
              </a:rPr>
              <a:t>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06095" y="450342"/>
            <a:ext cx="51606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0"/>
            <a:ext cx="9144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 Box 312"/>
          <p:cNvSpPr txBox="1">
            <a:spLocks noChangeArrowheads="1"/>
          </p:cNvSpPr>
          <p:nvPr/>
        </p:nvSpPr>
        <p:spPr bwMode="auto">
          <a:xfrm>
            <a:off x="0" y="-27384"/>
            <a:ext cx="9144000" cy="487975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lIns="56536" tIns="28268" rIns="56536" bIns="28268">
            <a:spAutoFit/>
          </a:bodyPr>
          <a:lstStyle>
            <a:lvl1pPr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</a:rPr>
              <a:t>ПРОГНОЗ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ВЫПАДЕНИЯ ОСАДКОВ НА ТЕРРИТОРИИ КРАСНОДАРСКОГО КРАЯ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(30.01.2020 г.)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089" y="908720"/>
            <a:ext cx="254432" cy="252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572" y="908720"/>
            <a:ext cx="254432" cy="252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613" y="4301525"/>
            <a:ext cx="254432" cy="252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096" y="4301525"/>
            <a:ext cx="254432" cy="252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545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240" y="3532100"/>
            <a:ext cx="4471759" cy="33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90" y="3505840"/>
            <a:ext cx="4611885" cy="335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241" y="452279"/>
            <a:ext cx="4471759" cy="3022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52279"/>
            <a:ext cx="4657701" cy="30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06095" y="450342"/>
            <a:ext cx="51606" cy="64128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flipV="1">
            <a:off x="-1" y="3474720"/>
            <a:ext cx="9144001" cy="4571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475656" y="476672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06:00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39810" y="481504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12:00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31640" y="3501008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18:00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29907" y="3505840"/>
            <a:ext cx="1656184" cy="295136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78922" tIns="39461" rIns="78922" bIns="39461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00</a:t>
            </a:r>
            <a:r>
              <a:rPr lang="en-US" sz="1400" dirty="0" smtClean="0">
                <a:solidFill>
                  <a:schemeClr val="tx1"/>
                </a:solidFill>
              </a:rPr>
              <a:t>:00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2" name="Text Box 312"/>
          <p:cNvSpPr txBox="1">
            <a:spLocks noChangeArrowheads="1"/>
          </p:cNvSpPr>
          <p:nvPr/>
        </p:nvSpPr>
        <p:spPr bwMode="auto">
          <a:xfrm>
            <a:off x="0" y="-27384"/>
            <a:ext cx="9144000" cy="487975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lIns="56536" tIns="28268" rIns="56536" bIns="28268">
            <a:spAutoFit/>
          </a:bodyPr>
          <a:lstStyle>
            <a:lvl1pPr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</a:rPr>
              <a:t>ПРОГНОЗ 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ВЕТРОВОЙ НАГРУЗКИ НА ТЕРРИТОРИИ КРАСНОДАРСКОГО КРАЯ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(30.01.2020г.)</a:t>
            </a:r>
            <a:endParaRPr lang="ru-RU" sz="1400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047462"/>
            <a:ext cx="214260" cy="238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480" y="1047462"/>
            <a:ext cx="214260" cy="238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437112"/>
            <a:ext cx="214260" cy="238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945" y="4452325"/>
            <a:ext cx="214260" cy="238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473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56992"/>
            <a:ext cx="4572000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7787"/>
            <a:ext cx="4572000" cy="354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0591"/>
            <a:ext cx="4572000" cy="2882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3" y="460591"/>
            <a:ext cx="4536967" cy="285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12"/>
          <p:cNvSpPr txBox="1">
            <a:spLocks noChangeArrowheads="1"/>
          </p:cNvSpPr>
          <p:nvPr/>
        </p:nvSpPr>
        <p:spPr bwMode="auto">
          <a:xfrm>
            <a:off x="0" y="-27384"/>
            <a:ext cx="9144000" cy="549531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lIns="56536" tIns="28268" rIns="56536" bIns="28268">
            <a:spAutoFit/>
          </a:bodyPr>
          <a:lstStyle>
            <a:defPPr>
              <a:defRPr lang="ru-RU"/>
            </a:defPPr>
            <a:lvl1pPr algn="ctr" defTabSz="1281113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sz="1600" dirty="0"/>
              <a:t>ПРОГНОЗ ВЫПАДЕНИЯ ОСАДКОВ НА ТЕРРИТОРИИ КРАСНОДАРСКОГО КРАЯ МО СОЧИ</a:t>
            </a:r>
          </a:p>
          <a:p>
            <a:r>
              <a:rPr lang="ru-RU" sz="1600" dirty="0"/>
              <a:t>(30.01.2020г.)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53105" y="499070"/>
            <a:ext cx="1635674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ТЕМПЕРАТУРА </a:t>
            </a:r>
            <a:r>
              <a:rPr lang="ru-RU" sz="1100" dirty="0">
                <a:solidFill>
                  <a:schemeClr val="tx1"/>
                </a:solidFill>
              </a:rPr>
              <a:t>(°С</a:t>
            </a:r>
            <a:r>
              <a:rPr lang="ru-RU" sz="1100" dirty="0" smtClean="0">
                <a:solidFill>
                  <a:schemeClr val="tx1"/>
                </a:solidFill>
              </a:rPr>
              <a:t>)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78899" y="3325499"/>
            <a:ext cx="114219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ОСАДКИ (мм)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26754" y="3314705"/>
            <a:ext cx="1872208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ПОРЫВЫ ВЕТРА (м/с)</a:t>
            </a:r>
            <a:endParaRPr lang="ru-RU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43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33051"/>
            <a:ext cx="4104456" cy="3424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6" y="3284192"/>
            <a:ext cx="4835346" cy="3573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829" y="463241"/>
            <a:ext cx="4217171" cy="274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0591"/>
            <a:ext cx="4860032" cy="2752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12"/>
          <p:cNvSpPr txBox="1">
            <a:spLocks noChangeArrowheads="1"/>
          </p:cNvSpPr>
          <p:nvPr/>
        </p:nvSpPr>
        <p:spPr bwMode="auto">
          <a:xfrm>
            <a:off x="0" y="-27384"/>
            <a:ext cx="9144000" cy="549531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lIns="56536" tIns="28268" rIns="56536" bIns="28268">
            <a:spAutoFit/>
          </a:bodyPr>
          <a:lstStyle>
            <a:defPPr>
              <a:defRPr lang="ru-RU"/>
            </a:defPPr>
            <a:lvl1pPr algn="ctr" defTabSz="1281113"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dirty="0"/>
              <a:t>ПРОГНОЗ ВЫПАДЕНИЯ ОСАДКОВ НА ТЕРРИТОРИИ КРАСНОДАРСКОГО КРАЯ МО </a:t>
            </a:r>
            <a:r>
              <a:rPr lang="ru-RU" dirty="0" smtClean="0"/>
              <a:t>НОВОРОССИЙСК (30.01.2020г</a:t>
            </a:r>
            <a:r>
              <a:rPr lang="ru-RU" dirty="0"/>
              <a:t>.)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53105" y="499070"/>
            <a:ext cx="1635674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ТЕМПЕРАТУРА </a:t>
            </a:r>
            <a:r>
              <a:rPr lang="ru-RU" sz="1100" dirty="0">
                <a:solidFill>
                  <a:schemeClr val="tx1"/>
                </a:solidFill>
              </a:rPr>
              <a:t>(°С</a:t>
            </a:r>
            <a:r>
              <a:rPr lang="ru-RU" sz="1100" dirty="0" smtClean="0">
                <a:solidFill>
                  <a:schemeClr val="tx1"/>
                </a:solidFill>
              </a:rPr>
              <a:t>)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78899" y="3325499"/>
            <a:ext cx="114219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ОСАДКИ (мм)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26754" y="3314705"/>
            <a:ext cx="1872208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ПОРЫВЫ ВЕТРА (м/с)</a:t>
            </a:r>
            <a:endParaRPr lang="ru-RU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80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84984"/>
            <a:ext cx="4427984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93" y="3257550"/>
            <a:ext cx="4669091" cy="3411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129" y="472968"/>
            <a:ext cx="4365367" cy="266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6" y="460592"/>
            <a:ext cx="4658664" cy="268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12"/>
          <p:cNvSpPr txBox="1">
            <a:spLocks noChangeArrowheads="1"/>
          </p:cNvSpPr>
          <p:nvPr/>
        </p:nvSpPr>
        <p:spPr bwMode="auto">
          <a:xfrm>
            <a:off x="0" y="-27384"/>
            <a:ext cx="9144000" cy="549531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lIns="56536" tIns="28268" rIns="56536" bIns="28268">
            <a:spAutoFit/>
          </a:bodyPr>
          <a:lstStyle>
            <a:defPPr>
              <a:defRPr lang="ru-RU"/>
            </a:defPPr>
            <a:lvl1pPr algn="ctr" defTabSz="1281113"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dirty="0"/>
              <a:t>ПРОГНОЗ ВЫПАДЕНИЯ ОСАДКОВ НА ТЕРРИТОРИИ КРАСНОДАРСКОГО КРАЯ МО </a:t>
            </a:r>
            <a:r>
              <a:rPr lang="ru-RU" dirty="0" smtClean="0"/>
              <a:t>ГЕЛЕНДЖИК (30.01.2020г</a:t>
            </a:r>
            <a:r>
              <a:rPr lang="ru-RU" dirty="0"/>
              <a:t>.)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53105" y="499070"/>
            <a:ext cx="1635674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ТЕМПЕРАТУРА </a:t>
            </a:r>
            <a:r>
              <a:rPr lang="ru-RU" sz="1100" dirty="0">
                <a:solidFill>
                  <a:schemeClr val="tx1"/>
                </a:solidFill>
              </a:rPr>
              <a:t>(°С</a:t>
            </a:r>
            <a:r>
              <a:rPr lang="ru-RU" sz="1100" dirty="0" smtClean="0">
                <a:solidFill>
                  <a:schemeClr val="tx1"/>
                </a:solidFill>
              </a:rPr>
              <a:t>)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78899" y="3325499"/>
            <a:ext cx="114219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ОСАДКИ (мм)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26754" y="3314705"/>
            <a:ext cx="1872208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ПОРЫВЫ ВЕТРА (м/с)</a:t>
            </a:r>
            <a:endParaRPr lang="ru-RU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41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45510"/>
            <a:ext cx="4464496" cy="3412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6" y="3314704"/>
            <a:ext cx="4560723" cy="3543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822" y="529142"/>
            <a:ext cx="4243665" cy="268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" y="499070"/>
            <a:ext cx="4560723" cy="271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12"/>
          <p:cNvSpPr txBox="1">
            <a:spLocks noChangeArrowheads="1"/>
          </p:cNvSpPr>
          <p:nvPr/>
        </p:nvSpPr>
        <p:spPr bwMode="auto">
          <a:xfrm>
            <a:off x="0" y="-27384"/>
            <a:ext cx="9144000" cy="549531"/>
          </a:xfrm>
          <a:prstGeom prst="rect">
            <a:avLst/>
          </a:prstGeom>
          <a:solidFill>
            <a:schemeClr val="tx2"/>
          </a:solidFill>
          <a:ln>
            <a:noFill/>
          </a:ln>
          <a:extLst/>
        </p:spPr>
        <p:txBody>
          <a:bodyPr lIns="56536" tIns="28268" rIns="56536" bIns="28268">
            <a:spAutoFit/>
          </a:bodyPr>
          <a:lstStyle>
            <a:defPPr>
              <a:defRPr lang="ru-RU"/>
            </a:defPPr>
            <a:lvl1pPr algn="ctr" defTabSz="1281113">
              <a:defRPr sz="160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defTabSz="1281113" eaLnBrk="0" hangingPunct="0"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1281113" eaLnBrk="0" hangingPunct="0"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1281113" eaLnBrk="0" hangingPunct="0"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1281113" eaLnBrk="0" hangingPunct="0"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281113" eaLnBrk="0" fontAlgn="base" hangingPunct="0">
              <a:spcBef>
                <a:spcPct val="0"/>
              </a:spcBef>
              <a:spcAft>
                <a:spcPct val="0"/>
              </a:spcAft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dirty="0"/>
              <a:t>ПРОГНОЗ ВЫПАДЕНИЯ ОСАДКОВ НА ТЕРРИТОРИИ КРАСНОДАРСКОГО КРАЯ МО ТУАПСИНСКИЙ </a:t>
            </a:r>
            <a:r>
              <a:rPr lang="ru-RU" dirty="0" smtClean="0"/>
              <a:t>РАЙОН (30.01.2020г</a:t>
            </a:r>
            <a:r>
              <a:rPr lang="ru-RU" dirty="0"/>
              <a:t>.)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53105" y="499070"/>
            <a:ext cx="1635674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ТЕМПЕРАТУРА </a:t>
            </a:r>
            <a:r>
              <a:rPr lang="ru-RU" sz="1100" dirty="0">
                <a:solidFill>
                  <a:schemeClr val="tx1"/>
                </a:solidFill>
              </a:rPr>
              <a:t>(°С</a:t>
            </a:r>
            <a:r>
              <a:rPr lang="ru-RU" sz="1100" dirty="0" smtClean="0">
                <a:solidFill>
                  <a:schemeClr val="tx1"/>
                </a:solidFill>
              </a:rPr>
              <a:t>)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78899" y="3325499"/>
            <a:ext cx="114219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ОСАДКИ (мм)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26754" y="3314705"/>
            <a:ext cx="1872208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ПОРЫВЫ ВЕТРА (м/с)</a:t>
            </a:r>
            <a:endParaRPr lang="ru-RU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88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23" y="826634"/>
            <a:ext cx="9156223" cy="603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47" name="Таблица 5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68906"/>
              </p:ext>
            </p:extLst>
          </p:nvPr>
        </p:nvGraphicFramePr>
        <p:xfrm>
          <a:off x="8271604" y="26525"/>
          <a:ext cx="814798" cy="234147"/>
        </p:xfrm>
        <a:graphic>
          <a:graphicData uri="http://schemas.openxmlformats.org/drawingml/2006/table">
            <a:tbl>
              <a:tblPr/>
              <a:tblGrid>
                <a:gridCol w="814798"/>
              </a:tblGrid>
              <a:tr h="1019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Учетный номер</a:t>
                      </a:r>
                      <a:endParaRPr kumimoji="0" lang="ru-RU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968625" algn="ctr"/>
                          <a:tab pos="5940425" algn="r"/>
                        </a:tabLst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2.3.2</a:t>
                      </a:r>
                    </a:p>
                  </a:txBody>
                  <a:tcPr marL="60688" marR="606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56" name="Freeform 52"/>
          <p:cNvSpPr>
            <a:spLocks/>
          </p:cNvSpPr>
          <p:nvPr/>
        </p:nvSpPr>
        <p:spPr bwMode="auto">
          <a:xfrm>
            <a:off x="5729889" y="4325729"/>
            <a:ext cx="261297" cy="119362"/>
          </a:xfrm>
          <a:custGeom>
            <a:avLst/>
            <a:gdLst>
              <a:gd name="T0" fmla="*/ 2147483647 w 1222"/>
              <a:gd name="T1" fmla="*/ 2147483647 h 892"/>
              <a:gd name="T2" fmla="*/ 2147483647 w 1222"/>
              <a:gd name="T3" fmla="*/ 2147483647 h 892"/>
              <a:gd name="T4" fmla="*/ 2147483647 w 1222"/>
              <a:gd name="T5" fmla="*/ 2147483647 h 892"/>
              <a:gd name="T6" fmla="*/ 2147483647 w 1222"/>
              <a:gd name="T7" fmla="*/ 2147483647 h 892"/>
              <a:gd name="T8" fmla="*/ 0 w 1222"/>
              <a:gd name="T9" fmla="*/ 2147483647 h 892"/>
              <a:gd name="T10" fmla="*/ 0 w 1222"/>
              <a:gd name="T11" fmla="*/ 2147483647 h 892"/>
              <a:gd name="T12" fmla="*/ 2147483647 w 1222"/>
              <a:gd name="T13" fmla="*/ 2147483647 h 892"/>
              <a:gd name="T14" fmla="*/ 2147483647 w 1222"/>
              <a:gd name="T15" fmla="*/ 2147483647 h 892"/>
              <a:gd name="T16" fmla="*/ 2147483647 w 1222"/>
              <a:gd name="T17" fmla="*/ 0 h 892"/>
              <a:gd name="T18" fmla="*/ 2147483647 w 1222"/>
              <a:gd name="T19" fmla="*/ 2147483647 h 892"/>
              <a:gd name="T20" fmla="*/ 2147483647 w 1222"/>
              <a:gd name="T21" fmla="*/ 2147483647 h 892"/>
              <a:gd name="T22" fmla="*/ 2147483647 w 1222"/>
              <a:gd name="T23" fmla="*/ 2147483647 h 892"/>
              <a:gd name="T24" fmla="*/ 2147483647 w 1222"/>
              <a:gd name="T25" fmla="*/ 2147483647 h 89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222" h="892">
                <a:moveTo>
                  <a:pt x="16" y="433"/>
                </a:moveTo>
                <a:lnTo>
                  <a:pt x="16" y="403"/>
                </a:lnTo>
                <a:lnTo>
                  <a:pt x="8" y="386"/>
                </a:lnTo>
                <a:lnTo>
                  <a:pt x="8" y="373"/>
                </a:lnTo>
                <a:lnTo>
                  <a:pt x="0" y="364"/>
                </a:lnTo>
                <a:lnTo>
                  <a:pt x="0" y="351"/>
                </a:lnTo>
                <a:lnTo>
                  <a:pt x="8" y="347"/>
                </a:lnTo>
                <a:lnTo>
                  <a:pt x="16" y="338"/>
                </a:lnTo>
                <a:lnTo>
                  <a:pt x="598" y="0"/>
                </a:lnTo>
                <a:lnTo>
                  <a:pt x="1221" y="338"/>
                </a:lnTo>
                <a:lnTo>
                  <a:pt x="623" y="878"/>
                </a:lnTo>
                <a:lnTo>
                  <a:pt x="57" y="891"/>
                </a:lnTo>
                <a:lnTo>
                  <a:pt x="16" y="433"/>
                </a:lnTo>
              </a:path>
            </a:pathLst>
          </a:custGeom>
          <a:solidFill>
            <a:srgbClr val="FFCC66"/>
          </a:solidFill>
          <a:ln w="12700" cap="rnd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lIns="78913" tIns="39456" rIns="78913" bIns="39456"/>
          <a:lstStyle/>
          <a:p>
            <a:endParaRPr lang="ru-RU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9" name="Группа 58"/>
          <p:cNvGrpSpPr/>
          <p:nvPr/>
        </p:nvGrpSpPr>
        <p:grpSpPr>
          <a:xfrm>
            <a:off x="6604335" y="5341266"/>
            <a:ext cx="2490529" cy="1471177"/>
            <a:chOff x="6487806" y="4797152"/>
            <a:chExt cx="2608287" cy="1471177"/>
          </a:xfrm>
        </p:grpSpPr>
        <p:sp>
          <p:nvSpPr>
            <p:cNvPr id="60" name="Text Box 830"/>
            <p:cNvSpPr txBox="1">
              <a:spLocks noChangeArrowheads="1"/>
            </p:cNvSpPr>
            <p:nvPr/>
          </p:nvSpPr>
          <p:spPr bwMode="auto">
            <a:xfrm>
              <a:off x="6487806" y="5042023"/>
              <a:ext cx="2608287" cy="1226306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Автомобильные дороги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Автомобильный мост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Железнодорожный мост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Разлив  при критическом уровне воды</a:t>
              </a:r>
            </a:p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Населенный пункт</a:t>
              </a:r>
            </a:p>
            <a:p>
              <a:pPr>
                <a:lnSpc>
                  <a:spcPct val="85000"/>
                </a:lnSpc>
              </a:pPr>
              <a:endParaRPr lang="ru-RU" sz="5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1" name="Freeform 52"/>
            <p:cNvSpPr>
              <a:spLocks/>
            </p:cNvSpPr>
            <p:nvPr/>
          </p:nvSpPr>
          <p:spPr bwMode="auto">
            <a:xfrm>
              <a:off x="8736053" y="5997609"/>
              <a:ext cx="261297" cy="142248"/>
            </a:xfrm>
            <a:custGeom>
              <a:avLst/>
              <a:gdLst>
                <a:gd name="T0" fmla="*/ 2147483647 w 1222"/>
                <a:gd name="T1" fmla="*/ 2147483647 h 892"/>
                <a:gd name="T2" fmla="*/ 2147483647 w 1222"/>
                <a:gd name="T3" fmla="*/ 2147483647 h 892"/>
                <a:gd name="T4" fmla="*/ 2147483647 w 1222"/>
                <a:gd name="T5" fmla="*/ 2147483647 h 892"/>
                <a:gd name="T6" fmla="*/ 2147483647 w 1222"/>
                <a:gd name="T7" fmla="*/ 2147483647 h 892"/>
                <a:gd name="T8" fmla="*/ 0 w 1222"/>
                <a:gd name="T9" fmla="*/ 2147483647 h 892"/>
                <a:gd name="T10" fmla="*/ 0 w 1222"/>
                <a:gd name="T11" fmla="*/ 2147483647 h 892"/>
                <a:gd name="T12" fmla="*/ 2147483647 w 1222"/>
                <a:gd name="T13" fmla="*/ 2147483647 h 892"/>
                <a:gd name="T14" fmla="*/ 2147483647 w 1222"/>
                <a:gd name="T15" fmla="*/ 2147483647 h 892"/>
                <a:gd name="T16" fmla="*/ 2147483647 w 1222"/>
                <a:gd name="T17" fmla="*/ 0 h 892"/>
                <a:gd name="T18" fmla="*/ 2147483647 w 1222"/>
                <a:gd name="T19" fmla="*/ 2147483647 h 892"/>
                <a:gd name="T20" fmla="*/ 2147483647 w 1222"/>
                <a:gd name="T21" fmla="*/ 2147483647 h 892"/>
                <a:gd name="T22" fmla="*/ 2147483647 w 1222"/>
                <a:gd name="T23" fmla="*/ 2147483647 h 892"/>
                <a:gd name="T24" fmla="*/ 2147483647 w 1222"/>
                <a:gd name="T25" fmla="*/ 2147483647 h 8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22" h="892">
                  <a:moveTo>
                    <a:pt x="16" y="433"/>
                  </a:moveTo>
                  <a:lnTo>
                    <a:pt x="16" y="403"/>
                  </a:lnTo>
                  <a:lnTo>
                    <a:pt x="8" y="386"/>
                  </a:lnTo>
                  <a:lnTo>
                    <a:pt x="8" y="373"/>
                  </a:lnTo>
                  <a:lnTo>
                    <a:pt x="0" y="364"/>
                  </a:lnTo>
                  <a:lnTo>
                    <a:pt x="0" y="351"/>
                  </a:lnTo>
                  <a:lnTo>
                    <a:pt x="8" y="347"/>
                  </a:lnTo>
                  <a:lnTo>
                    <a:pt x="16" y="338"/>
                  </a:lnTo>
                  <a:lnTo>
                    <a:pt x="598" y="0"/>
                  </a:lnTo>
                  <a:lnTo>
                    <a:pt x="1221" y="338"/>
                  </a:lnTo>
                  <a:lnTo>
                    <a:pt x="623" y="878"/>
                  </a:lnTo>
                  <a:lnTo>
                    <a:pt x="57" y="891"/>
                  </a:lnTo>
                  <a:lnTo>
                    <a:pt x="16" y="433"/>
                  </a:lnTo>
                </a:path>
              </a:pathLst>
            </a:custGeom>
            <a:solidFill>
              <a:srgbClr val="FFCC66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78913" tIns="39456" rIns="78913" bIns="39456"/>
            <a:lstStyle/>
            <a:p>
              <a:endParaRPr lang="ru-RU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Полилиния 61"/>
            <p:cNvSpPr/>
            <p:nvPr/>
          </p:nvSpPr>
          <p:spPr>
            <a:xfrm>
              <a:off x="8736053" y="5172604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Полилиния 62"/>
            <p:cNvSpPr/>
            <p:nvPr/>
          </p:nvSpPr>
          <p:spPr>
            <a:xfrm rot="16200000">
              <a:off x="8760776" y="5727571"/>
              <a:ext cx="210843" cy="329887"/>
            </a:xfrm>
            <a:custGeom>
              <a:avLst/>
              <a:gdLst>
                <a:gd name="connsiteX0" fmla="*/ 28575 w 885825"/>
                <a:gd name="connsiteY0" fmla="*/ 28575 h 2981325"/>
                <a:gd name="connsiteX1" fmla="*/ 57150 w 885825"/>
                <a:gd name="connsiteY1" fmla="*/ 76200 h 2981325"/>
                <a:gd name="connsiteX2" fmla="*/ 123825 w 885825"/>
                <a:gd name="connsiteY2" fmla="*/ 161925 h 2981325"/>
                <a:gd name="connsiteX3" fmla="*/ 161925 w 885825"/>
                <a:gd name="connsiteY3" fmla="*/ 257175 h 2981325"/>
                <a:gd name="connsiteX4" fmla="*/ 171450 w 885825"/>
                <a:gd name="connsiteY4" fmla="*/ 285750 h 2981325"/>
                <a:gd name="connsiteX5" fmla="*/ 190500 w 885825"/>
                <a:gd name="connsiteY5" fmla="*/ 314325 h 2981325"/>
                <a:gd name="connsiteX6" fmla="*/ 209550 w 885825"/>
                <a:gd name="connsiteY6" fmla="*/ 381000 h 2981325"/>
                <a:gd name="connsiteX7" fmla="*/ 219075 w 885825"/>
                <a:gd name="connsiteY7" fmla="*/ 409575 h 2981325"/>
                <a:gd name="connsiteX8" fmla="*/ 228600 w 885825"/>
                <a:gd name="connsiteY8" fmla="*/ 447675 h 2981325"/>
                <a:gd name="connsiteX9" fmla="*/ 247650 w 885825"/>
                <a:gd name="connsiteY9" fmla="*/ 504825 h 2981325"/>
                <a:gd name="connsiteX10" fmla="*/ 257175 w 885825"/>
                <a:gd name="connsiteY10" fmla="*/ 561975 h 2981325"/>
                <a:gd name="connsiteX11" fmla="*/ 228600 w 885825"/>
                <a:gd name="connsiteY11" fmla="*/ 762000 h 2981325"/>
                <a:gd name="connsiteX12" fmla="*/ 219075 w 885825"/>
                <a:gd name="connsiteY12" fmla="*/ 790575 h 2981325"/>
                <a:gd name="connsiteX13" fmla="*/ 180975 w 885825"/>
                <a:gd name="connsiteY13" fmla="*/ 847725 h 2981325"/>
                <a:gd name="connsiteX14" fmla="*/ 161925 w 885825"/>
                <a:gd name="connsiteY14" fmla="*/ 876300 h 2981325"/>
                <a:gd name="connsiteX15" fmla="*/ 152400 w 885825"/>
                <a:gd name="connsiteY15" fmla="*/ 904875 h 2981325"/>
                <a:gd name="connsiteX16" fmla="*/ 133350 w 885825"/>
                <a:gd name="connsiteY16" fmla="*/ 933450 h 2981325"/>
                <a:gd name="connsiteX17" fmla="*/ 114300 w 885825"/>
                <a:gd name="connsiteY17" fmla="*/ 990600 h 2981325"/>
                <a:gd name="connsiteX18" fmla="*/ 95250 w 885825"/>
                <a:gd name="connsiteY18" fmla="*/ 1057275 h 2981325"/>
                <a:gd name="connsiteX19" fmla="*/ 104775 w 885825"/>
                <a:gd name="connsiteY19" fmla="*/ 1181100 h 2981325"/>
                <a:gd name="connsiteX20" fmla="*/ 123825 w 885825"/>
                <a:gd name="connsiteY20" fmla="*/ 1247775 h 2981325"/>
                <a:gd name="connsiteX21" fmla="*/ 133350 w 885825"/>
                <a:gd name="connsiteY21" fmla="*/ 1295400 h 2981325"/>
                <a:gd name="connsiteX22" fmla="*/ 152400 w 885825"/>
                <a:gd name="connsiteY22" fmla="*/ 1352550 h 2981325"/>
                <a:gd name="connsiteX23" fmla="*/ 171450 w 885825"/>
                <a:gd name="connsiteY23" fmla="*/ 1409700 h 2981325"/>
                <a:gd name="connsiteX24" fmla="*/ 180975 w 885825"/>
                <a:gd name="connsiteY24" fmla="*/ 1438275 h 2981325"/>
                <a:gd name="connsiteX25" fmla="*/ 209550 w 885825"/>
                <a:gd name="connsiteY25" fmla="*/ 1495425 h 2981325"/>
                <a:gd name="connsiteX26" fmla="*/ 219075 w 885825"/>
                <a:gd name="connsiteY26" fmla="*/ 1533525 h 2981325"/>
                <a:gd name="connsiteX27" fmla="*/ 238125 w 885825"/>
                <a:gd name="connsiteY27" fmla="*/ 1600200 h 2981325"/>
                <a:gd name="connsiteX28" fmla="*/ 257175 w 885825"/>
                <a:gd name="connsiteY28" fmla="*/ 1676400 h 2981325"/>
                <a:gd name="connsiteX29" fmla="*/ 266700 w 885825"/>
                <a:gd name="connsiteY29" fmla="*/ 1781175 h 2981325"/>
                <a:gd name="connsiteX30" fmla="*/ 276225 w 885825"/>
                <a:gd name="connsiteY30" fmla="*/ 1809750 h 2981325"/>
                <a:gd name="connsiteX31" fmla="*/ 266700 w 885825"/>
                <a:gd name="connsiteY31" fmla="*/ 2162175 h 2981325"/>
                <a:gd name="connsiteX32" fmla="*/ 238125 w 885825"/>
                <a:gd name="connsiteY32" fmla="*/ 2219325 h 2981325"/>
                <a:gd name="connsiteX33" fmla="*/ 200025 w 885825"/>
                <a:gd name="connsiteY33" fmla="*/ 2266950 h 2981325"/>
                <a:gd name="connsiteX34" fmla="*/ 161925 w 885825"/>
                <a:gd name="connsiteY34" fmla="*/ 2324100 h 2981325"/>
                <a:gd name="connsiteX35" fmla="*/ 123825 w 885825"/>
                <a:gd name="connsiteY35" fmla="*/ 2371725 h 2981325"/>
                <a:gd name="connsiteX36" fmla="*/ 85725 w 885825"/>
                <a:gd name="connsiteY36" fmla="*/ 2428875 h 2981325"/>
                <a:gd name="connsiteX37" fmla="*/ 66675 w 885825"/>
                <a:gd name="connsiteY37" fmla="*/ 2457450 h 2981325"/>
                <a:gd name="connsiteX38" fmla="*/ 47625 w 885825"/>
                <a:gd name="connsiteY38" fmla="*/ 2514600 h 2981325"/>
                <a:gd name="connsiteX39" fmla="*/ 9525 w 885825"/>
                <a:gd name="connsiteY39" fmla="*/ 2571750 h 2981325"/>
                <a:gd name="connsiteX40" fmla="*/ 0 w 885825"/>
                <a:gd name="connsiteY40" fmla="*/ 2619375 h 2981325"/>
                <a:gd name="connsiteX41" fmla="*/ 9525 w 885825"/>
                <a:gd name="connsiteY41" fmla="*/ 2714625 h 2981325"/>
                <a:gd name="connsiteX42" fmla="*/ 47625 w 885825"/>
                <a:gd name="connsiteY42" fmla="*/ 2800350 h 2981325"/>
                <a:gd name="connsiteX43" fmla="*/ 104775 w 885825"/>
                <a:gd name="connsiteY43" fmla="*/ 2857500 h 2981325"/>
                <a:gd name="connsiteX44" fmla="*/ 123825 w 885825"/>
                <a:gd name="connsiteY44" fmla="*/ 2886075 h 2981325"/>
                <a:gd name="connsiteX45" fmla="*/ 152400 w 885825"/>
                <a:gd name="connsiteY45" fmla="*/ 2895600 h 2981325"/>
                <a:gd name="connsiteX46" fmla="*/ 180975 w 885825"/>
                <a:gd name="connsiteY46" fmla="*/ 2914650 h 2981325"/>
                <a:gd name="connsiteX47" fmla="*/ 266700 w 885825"/>
                <a:gd name="connsiteY47" fmla="*/ 2943225 h 2981325"/>
                <a:gd name="connsiteX48" fmla="*/ 323850 w 885825"/>
                <a:gd name="connsiteY48" fmla="*/ 2962275 h 2981325"/>
                <a:gd name="connsiteX49" fmla="*/ 352425 w 885825"/>
                <a:gd name="connsiteY49" fmla="*/ 2971800 h 2981325"/>
                <a:gd name="connsiteX50" fmla="*/ 390525 w 885825"/>
                <a:gd name="connsiteY50" fmla="*/ 2981325 h 2981325"/>
                <a:gd name="connsiteX51" fmla="*/ 561975 w 885825"/>
                <a:gd name="connsiteY51" fmla="*/ 2971800 h 2981325"/>
                <a:gd name="connsiteX52" fmla="*/ 590550 w 885825"/>
                <a:gd name="connsiteY52" fmla="*/ 2962275 h 2981325"/>
                <a:gd name="connsiteX53" fmla="*/ 647700 w 885825"/>
                <a:gd name="connsiteY53" fmla="*/ 2924175 h 2981325"/>
                <a:gd name="connsiteX54" fmla="*/ 676275 w 885825"/>
                <a:gd name="connsiteY54" fmla="*/ 2857500 h 2981325"/>
                <a:gd name="connsiteX55" fmla="*/ 695325 w 885825"/>
                <a:gd name="connsiteY55" fmla="*/ 2828925 h 2981325"/>
                <a:gd name="connsiteX56" fmla="*/ 714375 w 885825"/>
                <a:gd name="connsiteY56" fmla="*/ 2771775 h 2981325"/>
                <a:gd name="connsiteX57" fmla="*/ 704850 w 885825"/>
                <a:gd name="connsiteY57" fmla="*/ 2495550 h 2981325"/>
                <a:gd name="connsiteX58" fmla="*/ 695325 w 885825"/>
                <a:gd name="connsiteY58" fmla="*/ 2466975 h 2981325"/>
                <a:gd name="connsiteX59" fmla="*/ 685800 w 885825"/>
                <a:gd name="connsiteY59" fmla="*/ 2400300 h 2981325"/>
                <a:gd name="connsiteX60" fmla="*/ 695325 w 885825"/>
                <a:gd name="connsiteY60" fmla="*/ 2124075 h 2981325"/>
                <a:gd name="connsiteX61" fmla="*/ 704850 w 885825"/>
                <a:gd name="connsiteY61" fmla="*/ 2095500 h 2981325"/>
                <a:gd name="connsiteX62" fmla="*/ 714375 w 885825"/>
                <a:gd name="connsiteY62" fmla="*/ 2047875 h 2981325"/>
                <a:gd name="connsiteX63" fmla="*/ 723900 w 885825"/>
                <a:gd name="connsiteY63" fmla="*/ 2019300 h 2981325"/>
                <a:gd name="connsiteX64" fmla="*/ 733425 w 885825"/>
                <a:gd name="connsiteY64" fmla="*/ 1981200 h 2981325"/>
                <a:gd name="connsiteX65" fmla="*/ 752475 w 885825"/>
                <a:gd name="connsiteY65" fmla="*/ 1924050 h 2981325"/>
                <a:gd name="connsiteX66" fmla="*/ 771525 w 885825"/>
                <a:gd name="connsiteY66" fmla="*/ 1895475 h 2981325"/>
                <a:gd name="connsiteX67" fmla="*/ 790575 w 885825"/>
                <a:gd name="connsiteY67" fmla="*/ 1838325 h 2981325"/>
                <a:gd name="connsiteX68" fmla="*/ 809625 w 885825"/>
                <a:gd name="connsiteY68" fmla="*/ 1781175 h 2981325"/>
                <a:gd name="connsiteX69" fmla="*/ 819150 w 885825"/>
                <a:gd name="connsiteY69" fmla="*/ 1752600 h 2981325"/>
                <a:gd name="connsiteX70" fmla="*/ 828675 w 885825"/>
                <a:gd name="connsiteY70" fmla="*/ 1714500 h 2981325"/>
                <a:gd name="connsiteX71" fmla="*/ 847725 w 885825"/>
                <a:gd name="connsiteY71" fmla="*/ 1685925 h 2981325"/>
                <a:gd name="connsiteX72" fmla="*/ 866775 w 885825"/>
                <a:gd name="connsiteY72" fmla="*/ 1609725 h 2981325"/>
                <a:gd name="connsiteX73" fmla="*/ 876300 w 885825"/>
                <a:gd name="connsiteY73" fmla="*/ 1571625 h 2981325"/>
                <a:gd name="connsiteX74" fmla="*/ 885825 w 885825"/>
                <a:gd name="connsiteY74" fmla="*/ 1524000 h 2981325"/>
                <a:gd name="connsiteX75" fmla="*/ 876300 w 885825"/>
                <a:gd name="connsiteY75" fmla="*/ 1038225 h 2981325"/>
                <a:gd name="connsiteX76" fmla="*/ 866775 w 885825"/>
                <a:gd name="connsiteY76" fmla="*/ 990600 h 2981325"/>
                <a:gd name="connsiteX77" fmla="*/ 847725 w 885825"/>
                <a:gd name="connsiteY77" fmla="*/ 857250 h 2981325"/>
                <a:gd name="connsiteX78" fmla="*/ 838200 w 885825"/>
                <a:gd name="connsiteY78" fmla="*/ 742950 h 2981325"/>
                <a:gd name="connsiteX79" fmla="*/ 828675 w 885825"/>
                <a:gd name="connsiteY79" fmla="*/ 704850 h 2981325"/>
                <a:gd name="connsiteX80" fmla="*/ 819150 w 885825"/>
                <a:gd name="connsiteY80" fmla="*/ 647700 h 2981325"/>
                <a:gd name="connsiteX81" fmla="*/ 800100 w 885825"/>
                <a:gd name="connsiteY81" fmla="*/ 590550 h 2981325"/>
                <a:gd name="connsiteX82" fmla="*/ 771525 w 885825"/>
                <a:gd name="connsiteY82" fmla="*/ 485775 h 2981325"/>
                <a:gd name="connsiteX83" fmla="*/ 752475 w 885825"/>
                <a:gd name="connsiteY83" fmla="*/ 428625 h 2981325"/>
                <a:gd name="connsiteX84" fmla="*/ 742950 w 885825"/>
                <a:gd name="connsiteY84" fmla="*/ 400050 h 2981325"/>
                <a:gd name="connsiteX85" fmla="*/ 704850 w 885825"/>
                <a:gd name="connsiteY85" fmla="*/ 342900 h 2981325"/>
                <a:gd name="connsiteX86" fmla="*/ 676275 w 885825"/>
                <a:gd name="connsiteY86" fmla="*/ 276225 h 2981325"/>
                <a:gd name="connsiteX87" fmla="*/ 666750 w 885825"/>
                <a:gd name="connsiteY87" fmla="*/ 247650 h 2981325"/>
                <a:gd name="connsiteX88" fmla="*/ 638175 w 885825"/>
                <a:gd name="connsiteY88" fmla="*/ 228600 h 2981325"/>
                <a:gd name="connsiteX89" fmla="*/ 600075 w 885825"/>
                <a:gd name="connsiteY89" fmla="*/ 171450 h 2981325"/>
                <a:gd name="connsiteX90" fmla="*/ 561975 w 885825"/>
                <a:gd name="connsiteY90" fmla="*/ 142875 h 2981325"/>
                <a:gd name="connsiteX91" fmla="*/ 533400 w 885825"/>
                <a:gd name="connsiteY91" fmla="*/ 133350 h 2981325"/>
                <a:gd name="connsiteX92" fmla="*/ 504825 w 885825"/>
                <a:gd name="connsiteY92" fmla="*/ 114300 h 2981325"/>
                <a:gd name="connsiteX93" fmla="*/ 466725 w 885825"/>
                <a:gd name="connsiteY93" fmla="*/ 95250 h 2981325"/>
                <a:gd name="connsiteX94" fmla="*/ 438150 w 885825"/>
                <a:gd name="connsiteY94" fmla="*/ 76200 h 2981325"/>
                <a:gd name="connsiteX95" fmla="*/ 361950 w 885825"/>
                <a:gd name="connsiteY95" fmla="*/ 57150 h 2981325"/>
                <a:gd name="connsiteX96" fmla="*/ 304800 w 885825"/>
                <a:gd name="connsiteY96" fmla="*/ 38100 h 2981325"/>
                <a:gd name="connsiteX97" fmla="*/ 266700 w 885825"/>
                <a:gd name="connsiteY97" fmla="*/ 19050 h 2981325"/>
                <a:gd name="connsiteX98" fmla="*/ 209550 w 885825"/>
                <a:gd name="connsiteY98" fmla="*/ 0 h 2981325"/>
                <a:gd name="connsiteX99" fmla="*/ 57150 w 885825"/>
                <a:gd name="connsiteY99" fmla="*/ 9525 h 2981325"/>
                <a:gd name="connsiteX100" fmla="*/ 28575 w 885825"/>
                <a:gd name="connsiteY100" fmla="*/ 28575 h 298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885825" h="2981325">
                  <a:moveTo>
                    <a:pt x="28575" y="28575"/>
                  </a:moveTo>
                  <a:cubicBezTo>
                    <a:pt x="28575" y="39687"/>
                    <a:pt x="46042" y="61389"/>
                    <a:pt x="57150" y="76200"/>
                  </a:cubicBezTo>
                  <a:cubicBezTo>
                    <a:pt x="104187" y="138917"/>
                    <a:pt x="74390" y="63054"/>
                    <a:pt x="123825" y="161925"/>
                  </a:cubicBezTo>
                  <a:cubicBezTo>
                    <a:pt x="151855" y="217986"/>
                    <a:pt x="138385" y="186555"/>
                    <a:pt x="161925" y="257175"/>
                  </a:cubicBezTo>
                  <a:cubicBezTo>
                    <a:pt x="165100" y="266700"/>
                    <a:pt x="165881" y="277396"/>
                    <a:pt x="171450" y="285750"/>
                  </a:cubicBezTo>
                  <a:cubicBezTo>
                    <a:pt x="177800" y="295275"/>
                    <a:pt x="185380" y="304086"/>
                    <a:pt x="190500" y="314325"/>
                  </a:cubicBezTo>
                  <a:cubicBezTo>
                    <a:pt x="198113" y="329550"/>
                    <a:pt x="205481" y="366758"/>
                    <a:pt x="209550" y="381000"/>
                  </a:cubicBezTo>
                  <a:cubicBezTo>
                    <a:pt x="212308" y="390654"/>
                    <a:pt x="216317" y="399921"/>
                    <a:pt x="219075" y="409575"/>
                  </a:cubicBezTo>
                  <a:cubicBezTo>
                    <a:pt x="222671" y="422162"/>
                    <a:pt x="224838" y="435136"/>
                    <a:pt x="228600" y="447675"/>
                  </a:cubicBezTo>
                  <a:cubicBezTo>
                    <a:pt x="234370" y="466909"/>
                    <a:pt x="244349" y="485018"/>
                    <a:pt x="247650" y="504825"/>
                  </a:cubicBezTo>
                  <a:lnTo>
                    <a:pt x="257175" y="561975"/>
                  </a:lnTo>
                  <a:cubicBezTo>
                    <a:pt x="246314" y="724886"/>
                    <a:pt x="262744" y="659569"/>
                    <a:pt x="228600" y="762000"/>
                  </a:cubicBezTo>
                  <a:cubicBezTo>
                    <a:pt x="225425" y="771525"/>
                    <a:pt x="224644" y="782221"/>
                    <a:pt x="219075" y="790575"/>
                  </a:cubicBezTo>
                  <a:lnTo>
                    <a:pt x="180975" y="847725"/>
                  </a:lnTo>
                  <a:cubicBezTo>
                    <a:pt x="174625" y="857250"/>
                    <a:pt x="165545" y="865440"/>
                    <a:pt x="161925" y="876300"/>
                  </a:cubicBezTo>
                  <a:cubicBezTo>
                    <a:pt x="158750" y="885825"/>
                    <a:pt x="156890" y="895895"/>
                    <a:pt x="152400" y="904875"/>
                  </a:cubicBezTo>
                  <a:cubicBezTo>
                    <a:pt x="147280" y="915114"/>
                    <a:pt x="137999" y="922989"/>
                    <a:pt x="133350" y="933450"/>
                  </a:cubicBezTo>
                  <a:cubicBezTo>
                    <a:pt x="125195" y="951800"/>
                    <a:pt x="120650" y="971550"/>
                    <a:pt x="114300" y="990600"/>
                  </a:cubicBezTo>
                  <a:cubicBezTo>
                    <a:pt x="100635" y="1031594"/>
                    <a:pt x="107210" y="1009435"/>
                    <a:pt x="95250" y="1057275"/>
                  </a:cubicBezTo>
                  <a:cubicBezTo>
                    <a:pt x="98425" y="1098550"/>
                    <a:pt x="99938" y="1139987"/>
                    <a:pt x="104775" y="1181100"/>
                  </a:cubicBezTo>
                  <a:cubicBezTo>
                    <a:pt x="108734" y="1214754"/>
                    <a:pt x="116297" y="1217662"/>
                    <a:pt x="123825" y="1247775"/>
                  </a:cubicBezTo>
                  <a:cubicBezTo>
                    <a:pt x="127752" y="1263481"/>
                    <a:pt x="129090" y="1279781"/>
                    <a:pt x="133350" y="1295400"/>
                  </a:cubicBezTo>
                  <a:cubicBezTo>
                    <a:pt x="138634" y="1314773"/>
                    <a:pt x="146050" y="1333500"/>
                    <a:pt x="152400" y="1352550"/>
                  </a:cubicBezTo>
                  <a:lnTo>
                    <a:pt x="171450" y="1409700"/>
                  </a:lnTo>
                  <a:cubicBezTo>
                    <a:pt x="174625" y="1419225"/>
                    <a:pt x="175406" y="1429921"/>
                    <a:pt x="180975" y="1438275"/>
                  </a:cubicBezTo>
                  <a:cubicBezTo>
                    <a:pt x="201847" y="1469584"/>
                    <a:pt x="199691" y="1460919"/>
                    <a:pt x="209550" y="1495425"/>
                  </a:cubicBezTo>
                  <a:cubicBezTo>
                    <a:pt x="213146" y="1508012"/>
                    <a:pt x="215479" y="1520938"/>
                    <a:pt x="219075" y="1533525"/>
                  </a:cubicBezTo>
                  <a:cubicBezTo>
                    <a:pt x="234986" y="1589212"/>
                    <a:pt x="223237" y="1533202"/>
                    <a:pt x="238125" y="1600200"/>
                  </a:cubicBezTo>
                  <a:cubicBezTo>
                    <a:pt x="253450" y="1669164"/>
                    <a:pt x="240154" y="1625338"/>
                    <a:pt x="257175" y="1676400"/>
                  </a:cubicBezTo>
                  <a:cubicBezTo>
                    <a:pt x="260350" y="1711325"/>
                    <a:pt x="261740" y="1746458"/>
                    <a:pt x="266700" y="1781175"/>
                  </a:cubicBezTo>
                  <a:cubicBezTo>
                    <a:pt x="268120" y="1791114"/>
                    <a:pt x="276225" y="1799710"/>
                    <a:pt x="276225" y="1809750"/>
                  </a:cubicBezTo>
                  <a:cubicBezTo>
                    <a:pt x="276225" y="1927268"/>
                    <a:pt x="272569" y="2044804"/>
                    <a:pt x="266700" y="2162175"/>
                  </a:cubicBezTo>
                  <a:cubicBezTo>
                    <a:pt x="265370" y="2188776"/>
                    <a:pt x="249273" y="2197029"/>
                    <a:pt x="238125" y="2219325"/>
                  </a:cubicBezTo>
                  <a:cubicBezTo>
                    <a:pt x="215121" y="2265333"/>
                    <a:pt x="248195" y="2234837"/>
                    <a:pt x="200025" y="2266950"/>
                  </a:cubicBezTo>
                  <a:cubicBezTo>
                    <a:pt x="177377" y="2334894"/>
                    <a:pt x="209491" y="2252751"/>
                    <a:pt x="161925" y="2324100"/>
                  </a:cubicBezTo>
                  <a:cubicBezTo>
                    <a:pt x="125119" y="2379309"/>
                    <a:pt x="187732" y="2329120"/>
                    <a:pt x="123825" y="2371725"/>
                  </a:cubicBezTo>
                  <a:lnTo>
                    <a:pt x="85725" y="2428875"/>
                  </a:lnTo>
                  <a:cubicBezTo>
                    <a:pt x="79375" y="2438400"/>
                    <a:pt x="70295" y="2446590"/>
                    <a:pt x="66675" y="2457450"/>
                  </a:cubicBezTo>
                  <a:cubicBezTo>
                    <a:pt x="60325" y="2476500"/>
                    <a:pt x="58764" y="2497892"/>
                    <a:pt x="47625" y="2514600"/>
                  </a:cubicBezTo>
                  <a:lnTo>
                    <a:pt x="9525" y="2571750"/>
                  </a:lnTo>
                  <a:cubicBezTo>
                    <a:pt x="6350" y="2587625"/>
                    <a:pt x="0" y="2603186"/>
                    <a:pt x="0" y="2619375"/>
                  </a:cubicBezTo>
                  <a:cubicBezTo>
                    <a:pt x="0" y="2651283"/>
                    <a:pt x="3645" y="2683263"/>
                    <a:pt x="9525" y="2714625"/>
                  </a:cubicBezTo>
                  <a:cubicBezTo>
                    <a:pt x="14907" y="2743328"/>
                    <a:pt x="27292" y="2777476"/>
                    <a:pt x="47625" y="2800350"/>
                  </a:cubicBezTo>
                  <a:cubicBezTo>
                    <a:pt x="65523" y="2820486"/>
                    <a:pt x="89831" y="2835084"/>
                    <a:pt x="104775" y="2857500"/>
                  </a:cubicBezTo>
                  <a:cubicBezTo>
                    <a:pt x="111125" y="2867025"/>
                    <a:pt x="114886" y="2878924"/>
                    <a:pt x="123825" y="2886075"/>
                  </a:cubicBezTo>
                  <a:cubicBezTo>
                    <a:pt x="131665" y="2892347"/>
                    <a:pt x="143420" y="2891110"/>
                    <a:pt x="152400" y="2895600"/>
                  </a:cubicBezTo>
                  <a:cubicBezTo>
                    <a:pt x="162639" y="2900720"/>
                    <a:pt x="170514" y="2910001"/>
                    <a:pt x="180975" y="2914650"/>
                  </a:cubicBezTo>
                  <a:lnTo>
                    <a:pt x="266700" y="2943225"/>
                  </a:lnTo>
                  <a:lnTo>
                    <a:pt x="323850" y="2962275"/>
                  </a:lnTo>
                  <a:cubicBezTo>
                    <a:pt x="333375" y="2965450"/>
                    <a:pt x="342685" y="2969365"/>
                    <a:pt x="352425" y="2971800"/>
                  </a:cubicBezTo>
                  <a:lnTo>
                    <a:pt x="390525" y="2981325"/>
                  </a:lnTo>
                  <a:cubicBezTo>
                    <a:pt x="447675" y="2978150"/>
                    <a:pt x="504995" y="2977227"/>
                    <a:pt x="561975" y="2971800"/>
                  </a:cubicBezTo>
                  <a:cubicBezTo>
                    <a:pt x="571970" y="2970848"/>
                    <a:pt x="581773" y="2967151"/>
                    <a:pt x="590550" y="2962275"/>
                  </a:cubicBezTo>
                  <a:cubicBezTo>
                    <a:pt x="610564" y="2951156"/>
                    <a:pt x="647700" y="2924175"/>
                    <a:pt x="647700" y="2924175"/>
                  </a:cubicBezTo>
                  <a:cubicBezTo>
                    <a:pt x="658386" y="2892117"/>
                    <a:pt x="657443" y="2890456"/>
                    <a:pt x="676275" y="2857500"/>
                  </a:cubicBezTo>
                  <a:cubicBezTo>
                    <a:pt x="681955" y="2847561"/>
                    <a:pt x="690676" y="2839386"/>
                    <a:pt x="695325" y="2828925"/>
                  </a:cubicBezTo>
                  <a:cubicBezTo>
                    <a:pt x="703480" y="2810575"/>
                    <a:pt x="714375" y="2771775"/>
                    <a:pt x="714375" y="2771775"/>
                  </a:cubicBezTo>
                  <a:cubicBezTo>
                    <a:pt x="711200" y="2679700"/>
                    <a:pt x="710597" y="2587500"/>
                    <a:pt x="704850" y="2495550"/>
                  </a:cubicBezTo>
                  <a:cubicBezTo>
                    <a:pt x="704224" y="2485529"/>
                    <a:pt x="697294" y="2476820"/>
                    <a:pt x="695325" y="2466975"/>
                  </a:cubicBezTo>
                  <a:cubicBezTo>
                    <a:pt x="690922" y="2444960"/>
                    <a:pt x="688975" y="2422525"/>
                    <a:pt x="685800" y="2400300"/>
                  </a:cubicBezTo>
                  <a:cubicBezTo>
                    <a:pt x="688975" y="2308225"/>
                    <a:pt x="689578" y="2216025"/>
                    <a:pt x="695325" y="2124075"/>
                  </a:cubicBezTo>
                  <a:cubicBezTo>
                    <a:pt x="695951" y="2114054"/>
                    <a:pt x="702415" y="2105240"/>
                    <a:pt x="704850" y="2095500"/>
                  </a:cubicBezTo>
                  <a:cubicBezTo>
                    <a:pt x="708777" y="2079794"/>
                    <a:pt x="710448" y="2063581"/>
                    <a:pt x="714375" y="2047875"/>
                  </a:cubicBezTo>
                  <a:cubicBezTo>
                    <a:pt x="716810" y="2038135"/>
                    <a:pt x="721142" y="2028954"/>
                    <a:pt x="723900" y="2019300"/>
                  </a:cubicBezTo>
                  <a:cubicBezTo>
                    <a:pt x="727496" y="2006713"/>
                    <a:pt x="729663" y="1993739"/>
                    <a:pt x="733425" y="1981200"/>
                  </a:cubicBezTo>
                  <a:cubicBezTo>
                    <a:pt x="739195" y="1961966"/>
                    <a:pt x="741336" y="1940758"/>
                    <a:pt x="752475" y="1924050"/>
                  </a:cubicBezTo>
                  <a:cubicBezTo>
                    <a:pt x="758825" y="1914525"/>
                    <a:pt x="766876" y="1905936"/>
                    <a:pt x="771525" y="1895475"/>
                  </a:cubicBezTo>
                  <a:cubicBezTo>
                    <a:pt x="779680" y="1877125"/>
                    <a:pt x="784225" y="1857375"/>
                    <a:pt x="790575" y="1838325"/>
                  </a:cubicBezTo>
                  <a:lnTo>
                    <a:pt x="809625" y="1781175"/>
                  </a:lnTo>
                  <a:cubicBezTo>
                    <a:pt x="812800" y="1771650"/>
                    <a:pt x="816715" y="1762340"/>
                    <a:pt x="819150" y="1752600"/>
                  </a:cubicBezTo>
                  <a:cubicBezTo>
                    <a:pt x="822325" y="1739900"/>
                    <a:pt x="823518" y="1726532"/>
                    <a:pt x="828675" y="1714500"/>
                  </a:cubicBezTo>
                  <a:cubicBezTo>
                    <a:pt x="833184" y="1703978"/>
                    <a:pt x="841375" y="1695450"/>
                    <a:pt x="847725" y="1685925"/>
                  </a:cubicBezTo>
                  <a:lnTo>
                    <a:pt x="866775" y="1609725"/>
                  </a:lnTo>
                  <a:cubicBezTo>
                    <a:pt x="869950" y="1597025"/>
                    <a:pt x="873733" y="1584462"/>
                    <a:pt x="876300" y="1571625"/>
                  </a:cubicBezTo>
                  <a:lnTo>
                    <a:pt x="885825" y="1524000"/>
                  </a:lnTo>
                  <a:cubicBezTo>
                    <a:pt x="882650" y="1362075"/>
                    <a:pt x="882080" y="1200078"/>
                    <a:pt x="876300" y="1038225"/>
                  </a:cubicBezTo>
                  <a:cubicBezTo>
                    <a:pt x="875722" y="1022046"/>
                    <a:pt x="869065" y="1006627"/>
                    <a:pt x="866775" y="990600"/>
                  </a:cubicBezTo>
                  <a:cubicBezTo>
                    <a:pt x="844149" y="832221"/>
                    <a:pt x="869259" y="964918"/>
                    <a:pt x="847725" y="857250"/>
                  </a:cubicBezTo>
                  <a:cubicBezTo>
                    <a:pt x="844550" y="819150"/>
                    <a:pt x="842942" y="780887"/>
                    <a:pt x="838200" y="742950"/>
                  </a:cubicBezTo>
                  <a:cubicBezTo>
                    <a:pt x="836576" y="729960"/>
                    <a:pt x="831242" y="717687"/>
                    <a:pt x="828675" y="704850"/>
                  </a:cubicBezTo>
                  <a:cubicBezTo>
                    <a:pt x="824887" y="685912"/>
                    <a:pt x="823834" y="666436"/>
                    <a:pt x="819150" y="647700"/>
                  </a:cubicBezTo>
                  <a:cubicBezTo>
                    <a:pt x="814280" y="628219"/>
                    <a:pt x="804038" y="610241"/>
                    <a:pt x="800100" y="590550"/>
                  </a:cubicBezTo>
                  <a:cubicBezTo>
                    <a:pt x="786637" y="523234"/>
                    <a:pt x="795695" y="558284"/>
                    <a:pt x="771525" y="485775"/>
                  </a:cubicBezTo>
                  <a:lnTo>
                    <a:pt x="752475" y="428625"/>
                  </a:lnTo>
                  <a:cubicBezTo>
                    <a:pt x="749300" y="419100"/>
                    <a:pt x="748519" y="408404"/>
                    <a:pt x="742950" y="400050"/>
                  </a:cubicBezTo>
                  <a:lnTo>
                    <a:pt x="704850" y="342900"/>
                  </a:lnTo>
                  <a:cubicBezTo>
                    <a:pt x="685026" y="263606"/>
                    <a:pt x="709164" y="342004"/>
                    <a:pt x="676275" y="276225"/>
                  </a:cubicBezTo>
                  <a:cubicBezTo>
                    <a:pt x="671785" y="267245"/>
                    <a:pt x="673022" y="255490"/>
                    <a:pt x="666750" y="247650"/>
                  </a:cubicBezTo>
                  <a:cubicBezTo>
                    <a:pt x="659599" y="238711"/>
                    <a:pt x="647700" y="234950"/>
                    <a:pt x="638175" y="228600"/>
                  </a:cubicBezTo>
                  <a:cubicBezTo>
                    <a:pt x="625475" y="209550"/>
                    <a:pt x="618391" y="185187"/>
                    <a:pt x="600075" y="171450"/>
                  </a:cubicBezTo>
                  <a:cubicBezTo>
                    <a:pt x="587375" y="161925"/>
                    <a:pt x="575758" y="150751"/>
                    <a:pt x="561975" y="142875"/>
                  </a:cubicBezTo>
                  <a:cubicBezTo>
                    <a:pt x="553258" y="137894"/>
                    <a:pt x="542380" y="137840"/>
                    <a:pt x="533400" y="133350"/>
                  </a:cubicBezTo>
                  <a:cubicBezTo>
                    <a:pt x="523161" y="128230"/>
                    <a:pt x="514764" y="119980"/>
                    <a:pt x="504825" y="114300"/>
                  </a:cubicBezTo>
                  <a:cubicBezTo>
                    <a:pt x="492497" y="107255"/>
                    <a:pt x="479053" y="102295"/>
                    <a:pt x="466725" y="95250"/>
                  </a:cubicBezTo>
                  <a:cubicBezTo>
                    <a:pt x="456786" y="89570"/>
                    <a:pt x="448908" y="80112"/>
                    <a:pt x="438150" y="76200"/>
                  </a:cubicBezTo>
                  <a:cubicBezTo>
                    <a:pt x="413545" y="67253"/>
                    <a:pt x="386788" y="65429"/>
                    <a:pt x="361950" y="57150"/>
                  </a:cubicBezTo>
                  <a:cubicBezTo>
                    <a:pt x="342900" y="50800"/>
                    <a:pt x="322761" y="47080"/>
                    <a:pt x="304800" y="38100"/>
                  </a:cubicBezTo>
                  <a:cubicBezTo>
                    <a:pt x="292100" y="31750"/>
                    <a:pt x="279883" y="24323"/>
                    <a:pt x="266700" y="19050"/>
                  </a:cubicBezTo>
                  <a:cubicBezTo>
                    <a:pt x="248056" y="11592"/>
                    <a:pt x="209550" y="0"/>
                    <a:pt x="209550" y="0"/>
                  </a:cubicBezTo>
                  <a:cubicBezTo>
                    <a:pt x="158750" y="3175"/>
                    <a:pt x="107769" y="4197"/>
                    <a:pt x="57150" y="9525"/>
                  </a:cubicBezTo>
                  <a:cubicBezTo>
                    <a:pt x="25563" y="12850"/>
                    <a:pt x="28575" y="17463"/>
                    <a:pt x="28575" y="28575"/>
                  </a:cubicBez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65" name="Полилиния 64"/>
            <p:cNvSpPr/>
            <p:nvPr/>
          </p:nvSpPr>
          <p:spPr>
            <a:xfrm>
              <a:off x="8736053" y="5299446"/>
              <a:ext cx="218345" cy="66333"/>
            </a:xfrm>
            <a:custGeom>
              <a:avLst/>
              <a:gdLst>
                <a:gd name="connsiteX0" fmla="*/ 2581275 w 2581275"/>
                <a:gd name="connsiteY0" fmla="*/ 0 h 1371600"/>
                <a:gd name="connsiteX1" fmla="*/ 2238375 w 2581275"/>
                <a:gd name="connsiteY1" fmla="*/ 9525 h 1371600"/>
                <a:gd name="connsiteX2" fmla="*/ 2209800 w 2581275"/>
                <a:gd name="connsiteY2" fmla="*/ 28575 h 1371600"/>
                <a:gd name="connsiteX3" fmla="*/ 2171700 w 2581275"/>
                <a:gd name="connsiteY3" fmla="*/ 38100 h 1371600"/>
                <a:gd name="connsiteX4" fmla="*/ 2143125 w 2581275"/>
                <a:gd name="connsiteY4" fmla="*/ 57150 h 1371600"/>
                <a:gd name="connsiteX5" fmla="*/ 2085975 w 2581275"/>
                <a:gd name="connsiteY5" fmla="*/ 85725 h 1371600"/>
                <a:gd name="connsiteX6" fmla="*/ 2047875 w 2581275"/>
                <a:gd name="connsiteY6" fmla="*/ 123825 h 1371600"/>
                <a:gd name="connsiteX7" fmla="*/ 2019300 w 2581275"/>
                <a:gd name="connsiteY7" fmla="*/ 133350 h 1371600"/>
                <a:gd name="connsiteX8" fmla="*/ 1952625 w 2581275"/>
                <a:gd name="connsiteY8" fmla="*/ 171450 h 1371600"/>
                <a:gd name="connsiteX9" fmla="*/ 1914525 w 2581275"/>
                <a:gd name="connsiteY9" fmla="*/ 180975 h 1371600"/>
                <a:gd name="connsiteX10" fmla="*/ 1847850 w 2581275"/>
                <a:gd name="connsiteY10" fmla="*/ 219075 h 1371600"/>
                <a:gd name="connsiteX11" fmla="*/ 1819275 w 2581275"/>
                <a:gd name="connsiteY11" fmla="*/ 238125 h 1371600"/>
                <a:gd name="connsiteX12" fmla="*/ 1790700 w 2581275"/>
                <a:gd name="connsiteY12" fmla="*/ 247650 h 1371600"/>
                <a:gd name="connsiteX13" fmla="*/ 1752600 w 2581275"/>
                <a:gd name="connsiteY13" fmla="*/ 266700 h 1371600"/>
                <a:gd name="connsiteX14" fmla="*/ 1724025 w 2581275"/>
                <a:gd name="connsiteY14" fmla="*/ 276225 h 1371600"/>
                <a:gd name="connsiteX15" fmla="*/ 1695450 w 2581275"/>
                <a:gd name="connsiteY15" fmla="*/ 295275 h 1371600"/>
                <a:gd name="connsiteX16" fmla="*/ 1638300 w 2581275"/>
                <a:gd name="connsiteY16" fmla="*/ 314325 h 1371600"/>
                <a:gd name="connsiteX17" fmla="*/ 1609725 w 2581275"/>
                <a:gd name="connsiteY17" fmla="*/ 323850 h 1371600"/>
                <a:gd name="connsiteX18" fmla="*/ 1581150 w 2581275"/>
                <a:gd name="connsiteY18" fmla="*/ 333375 h 1371600"/>
                <a:gd name="connsiteX19" fmla="*/ 1543050 w 2581275"/>
                <a:gd name="connsiteY19" fmla="*/ 342900 h 1371600"/>
                <a:gd name="connsiteX20" fmla="*/ 1466850 w 2581275"/>
                <a:gd name="connsiteY20" fmla="*/ 371475 h 1371600"/>
                <a:gd name="connsiteX21" fmla="*/ 1438275 w 2581275"/>
                <a:gd name="connsiteY21" fmla="*/ 381000 h 1371600"/>
                <a:gd name="connsiteX22" fmla="*/ 1400175 w 2581275"/>
                <a:gd name="connsiteY22" fmla="*/ 390525 h 1371600"/>
                <a:gd name="connsiteX23" fmla="*/ 1285875 w 2581275"/>
                <a:gd name="connsiteY23" fmla="*/ 409575 h 1371600"/>
                <a:gd name="connsiteX24" fmla="*/ 1228725 w 2581275"/>
                <a:gd name="connsiteY24" fmla="*/ 428625 h 1371600"/>
                <a:gd name="connsiteX25" fmla="*/ 1200150 w 2581275"/>
                <a:gd name="connsiteY25" fmla="*/ 438150 h 1371600"/>
                <a:gd name="connsiteX26" fmla="*/ 1123950 w 2581275"/>
                <a:gd name="connsiteY26" fmla="*/ 457200 h 1371600"/>
                <a:gd name="connsiteX27" fmla="*/ 1066800 w 2581275"/>
                <a:gd name="connsiteY27" fmla="*/ 476250 h 1371600"/>
                <a:gd name="connsiteX28" fmla="*/ 1028700 w 2581275"/>
                <a:gd name="connsiteY28" fmla="*/ 485775 h 1371600"/>
                <a:gd name="connsiteX29" fmla="*/ 981075 w 2581275"/>
                <a:gd name="connsiteY29" fmla="*/ 495300 h 1371600"/>
                <a:gd name="connsiteX30" fmla="*/ 952500 w 2581275"/>
                <a:gd name="connsiteY30" fmla="*/ 504825 h 1371600"/>
                <a:gd name="connsiteX31" fmla="*/ 904875 w 2581275"/>
                <a:gd name="connsiteY31" fmla="*/ 514350 h 1371600"/>
                <a:gd name="connsiteX32" fmla="*/ 876300 w 2581275"/>
                <a:gd name="connsiteY32" fmla="*/ 523875 h 1371600"/>
                <a:gd name="connsiteX33" fmla="*/ 828675 w 2581275"/>
                <a:gd name="connsiteY33" fmla="*/ 533400 h 1371600"/>
                <a:gd name="connsiteX34" fmla="*/ 800100 w 2581275"/>
                <a:gd name="connsiteY34" fmla="*/ 542925 h 1371600"/>
                <a:gd name="connsiteX35" fmla="*/ 742950 w 2581275"/>
                <a:gd name="connsiteY35" fmla="*/ 552450 h 1371600"/>
                <a:gd name="connsiteX36" fmla="*/ 714375 w 2581275"/>
                <a:gd name="connsiteY36" fmla="*/ 561975 h 1371600"/>
                <a:gd name="connsiteX37" fmla="*/ 533400 w 2581275"/>
                <a:gd name="connsiteY37" fmla="*/ 581025 h 1371600"/>
                <a:gd name="connsiteX38" fmla="*/ 504825 w 2581275"/>
                <a:gd name="connsiteY38" fmla="*/ 590550 h 1371600"/>
                <a:gd name="connsiteX39" fmla="*/ 466725 w 2581275"/>
                <a:gd name="connsiteY39" fmla="*/ 600075 h 1371600"/>
                <a:gd name="connsiteX40" fmla="*/ 438150 w 2581275"/>
                <a:gd name="connsiteY40" fmla="*/ 628650 h 1371600"/>
                <a:gd name="connsiteX41" fmla="*/ 390525 w 2581275"/>
                <a:gd name="connsiteY41" fmla="*/ 657225 h 1371600"/>
                <a:gd name="connsiteX42" fmla="*/ 333375 w 2581275"/>
                <a:gd name="connsiteY42" fmla="*/ 676275 h 1371600"/>
                <a:gd name="connsiteX43" fmla="*/ 304800 w 2581275"/>
                <a:gd name="connsiteY43" fmla="*/ 685800 h 1371600"/>
                <a:gd name="connsiteX44" fmla="*/ 285750 w 2581275"/>
                <a:gd name="connsiteY44" fmla="*/ 714375 h 1371600"/>
                <a:gd name="connsiteX45" fmla="*/ 257175 w 2581275"/>
                <a:gd name="connsiteY45" fmla="*/ 723900 h 1371600"/>
                <a:gd name="connsiteX46" fmla="*/ 200025 w 2581275"/>
                <a:gd name="connsiteY46" fmla="*/ 771525 h 1371600"/>
                <a:gd name="connsiteX47" fmla="*/ 190500 w 2581275"/>
                <a:gd name="connsiteY47" fmla="*/ 800100 h 1371600"/>
                <a:gd name="connsiteX48" fmla="*/ 142875 w 2581275"/>
                <a:gd name="connsiteY48" fmla="*/ 847725 h 1371600"/>
                <a:gd name="connsiteX49" fmla="*/ 123825 w 2581275"/>
                <a:gd name="connsiteY49" fmla="*/ 904875 h 1371600"/>
                <a:gd name="connsiteX50" fmla="*/ 104775 w 2581275"/>
                <a:gd name="connsiteY50" fmla="*/ 990600 h 1371600"/>
                <a:gd name="connsiteX51" fmla="*/ 95250 w 2581275"/>
                <a:gd name="connsiteY51" fmla="*/ 1133475 h 1371600"/>
                <a:gd name="connsiteX52" fmla="*/ 66675 w 2581275"/>
                <a:gd name="connsiteY52" fmla="*/ 1162050 h 1371600"/>
                <a:gd name="connsiteX53" fmla="*/ 19050 w 2581275"/>
                <a:gd name="connsiteY53" fmla="*/ 1247775 h 1371600"/>
                <a:gd name="connsiteX54" fmla="*/ 9525 w 2581275"/>
                <a:gd name="connsiteY54" fmla="*/ 1343025 h 1371600"/>
                <a:gd name="connsiteX55" fmla="*/ 0 w 2581275"/>
                <a:gd name="connsiteY55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81275" h="1371600">
                  <a:moveTo>
                    <a:pt x="2581275" y="0"/>
                  </a:moveTo>
                  <a:cubicBezTo>
                    <a:pt x="2466975" y="3175"/>
                    <a:pt x="2352382" y="755"/>
                    <a:pt x="2238375" y="9525"/>
                  </a:cubicBezTo>
                  <a:cubicBezTo>
                    <a:pt x="2226961" y="10403"/>
                    <a:pt x="2220322" y="24066"/>
                    <a:pt x="2209800" y="28575"/>
                  </a:cubicBezTo>
                  <a:cubicBezTo>
                    <a:pt x="2197768" y="33732"/>
                    <a:pt x="2184400" y="34925"/>
                    <a:pt x="2171700" y="38100"/>
                  </a:cubicBezTo>
                  <a:cubicBezTo>
                    <a:pt x="2162175" y="44450"/>
                    <a:pt x="2153364" y="52030"/>
                    <a:pt x="2143125" y="57150"/>
                  </a:cubicBezTo>
                  <a:cubicBezTo>
                    <a:pt x="2102561" y="77432"/>
                    <a:pt x="2124191" y="52968"/>
                    <a:pt x="2085975" y="85725"/>
                  </a:cubicBezTo>
                  <a:cubicBezTo>
                    <a:pt x="2072338" y="97414"/>
                    <a:pt x="2062490" y="113386"/>
                    <a:pt x="2047875" y="123825"/>
                  </a:cubicBezTo>
                  <a:cubicBezTo>
                    <a:pt x="2039705" y="129661"/>
                    <a:pt x="2028280" y="128860"/>
                    <a:pt x="2019300" y="133350"/>
                  </a:cubicBezTo>
                  <a:cubicBezTo>
                    <a:pt x="1964030" y="160985"/>
                    <a:pt x="2019421" y="146402"/>
                    <a:pt x="1952625" y="171450"/>
                  </a:cubicBezTo>
                  <a:cubicBezTo>
                    <a:pt x="1940368" y="176047"/>
                    <a:pt x="1927225" y="177800"/>
                    <a:pt x="1914525" y="180975"/>
                  </a:cubicBezTo>
                  <a:cubicBezTo>
                    <a:pt x="1844907" y="227387"/>
                    <a:pt x="1932443" y="170736"/>
                    <a:pt x="1847850" y="219075"/>
                  </a:cubicBezTo>
                  <a:cubicBezTo>
                    <a:pt x="1837911" y="224755"/>
                    <a:pt x="1829514" y="233005"/>
                    <a:pt x="1819275" y="238125"/>
                  </a:cubicBezTo>
                  <a:cubicBezTo>
                    <a:pt x="1810295" y="242615"/>
                    <a:pt x="1799928" y="243695"/>
                    <a:pt x="1790700" y="247650"/>
                  </a:cubicBezTo>
                  <a:cubicBezTo>
                    <a:pt x="1777649" y="253243"/>
                    <a:pt x="1765651" y="261107"/>
                    <a:pt x="1752600" y="266700"/>
                  </a:cubicBezTo>
                  <a:cubicBezTo>
                    <a:pt x="1743372" y="270655"/>
                    <a:pt x="1733005" y="271735"/>
                    <a:pt x="1724025" y="276225"/>
                  </a:cubicBezTo>
                  <a:cubicBezTo>
                    <a:pt x="1713786" y="281345"/>
                    <a:pt x="1705911" y="290626"/>
                    <a:pt x="1695450" y="295275"/>
                  </a:cubicBezTo>
                  <a:cubicBezTo>
                    <a:pt x="1677100" y="303430"/>
                    <a:pt x="1657350" y="307975"/>
                    <a:pt x="1638300" y="314325"/>
                  </a:cubicBezTo>
                  <a:lnTo>
                    <a:pt x="1609725" y="323850"/>
                  </a:lnTo>
                  <a:cubicBezTo>
                    <a:pt x="1600200" y="327025"/>
                    <a:pt x="1590890" y="330940"/>
                    <a:pt x="1581150" y="333375"/>
                  </a:cubicBezTo>
                  <a:lnTo>
                    <a:pt x="1543050" y="342900"/>
                  </a:lnTo>
                  <a:cubicBezTo>
                    <a:pt x="1496011" y="374259"/>
                    <a:pt x="1532762" y="354997"/>
                    <a:pt x="1466850" y="371475"/>
                  </a:cubicBezTo>
                  <a:cubicBezTo>
                    <a:pt x="1457110" y="373910"/>
                    <a:pt x="1447929" y="378242"/>
                    <a:pt x="1438275" y="381000"/>
                  </a:cubicBezTo>
                  <a:cubicBezTo>
                    <a:pt x="1425688" y="384596"/>
                    <a:pt x="1412954" y="387685"/>
                    <a:pt x="1400175" y="390525"/>
                  </a:cubicBezTo>
                  <a:cubicBezTo>
                    <a:pt x="1350034" y="401667"/>
                    <a:pt x="1341536" y="401623"/>
                    <a:pt x="1285875" y="409575"/>
                  </a:cubicBezTo>
                  <a:lnTo>
                    <a:pt x="1228725" y="428625"/>
                  </a:lnTo>
                  <a:cubicBezTo>
                    <a:pt x="1219200" y="431800"/>
                    <a:pt x="1209890" y="435715"/>
                    <a:pt x="1200150" y="438150"/>
                  </a:cubicBezTo>
                  <a:cubicBezTo>
                    <a:pt x="1174750" y="444500"/>
                    <a:pt x="1148788" y="448921"/>
                    <a:pt x="1123950" y="457200"/>
                  </a:cubicBezTo>
                  <a:cubicBezTo>
                    <a:pt x="1104900" y="463550"/>
                    <a:pt x="1086281" y="471380"/>
                    <a:pt x="1066800" y="476250"/>
                  </a:cubicBezTo>
                  <a:cubicBezTo>
                    <a:pt x="1054100" y="479425"/>
                    <a:pt x="1041479" y="482935"/>
                    <a:pt x="1028700" y="485775"/>
                  </a:cubicBezTo>
                  <a:cubicBezTo>
                    <a:pt x="1012896" y="489287"/>
                    <a:pt x="996781" y="491373"/>
                    <a:pt x="981075" y="495300"/>
                  </a:cubicBezTo>
                  <a:cubicBezTo>
                    <a:pt x="971335" y="497735"/>
                    <a:pt x="962240" y="502390"/>
                    <a:pt x="952500" y="504825"/>
                  </a:cubicBezTo>
                  <a:cubicBezTo>
                    <a:pt x="936794" y="508752"/>
                    <a:pt x="920581" y="510423"/>
                    <a:pt x="904875" y="514350"/>
                  </a:cubicBezTo>
                  <a:cubicBezTo>
                    <a:pt x="895135" y="516785"/>
                    <a:pt x="886040" y="521440"/>
                    <a:pt x="876300" y="523875"/>
                  </a:cubicBezTo>
                  <a:cubicBezTo>
                    <a:pt x="860594" y="527802"/>
                    <a:pt x="844381" y="529473"/>
                    <a:pt x="828675" y="533400"/>
                  </a:cubicBezTo>
                  <a:cubicBezTo>
                    <a:pt x="818935" y="535835"/>
                    <a:pt x="809901" y="540747"/>
                    <a:pt x="800100" y="542925"/>
                  </a:cubicBezTo>
                  <a:cubicBezTo>
                    <a:pt x="781247" y="547115"/>
                    <a:pt x="761803" y="548260"/>
                    <a:pt x="742950" y="552450"/>
                  </a:cubicBezTo>
                  <a:cubicBezTo>
                    <a:pt x="733149" y="554628"/>
                    <a:pt x="724323" y="560618"/>
                    <a:pt x="714375" y="561975"/>
                  </a:cubicBezTo>
                  <a:cubicBezTo>
                    <a:pt x="654273" y="570171"/>
                    <a:pt x="593725" y="574675"/>
                    <a:pt x="533400" y="581025"/>
                  </a:cubicBezTo>
                  <a:cubicBezTo>
                    <a:pt x="523875" y="584200"/>
                    <a:pt x="514479" y="587792"/>
                    <a:pt x="504825" y="590550"/>
                  </a:cubicBezTo>
                  <a:cubicBezTo>
                    <a:pt x="492238" y="594146"/>
                    <a:pt x="478091" y="593580"/>
                    <a:pt x="466725" y="600075"/>
                  </a:cubicBezTo>
                  <a:cubicBezTo>
                    <a:pt x="455029" y="606758"/>
                    <a:pt x="448926" y="620568"/>
                    <a:pt x="438150" y="628650"/>
                  </a:cubicBezTo>
                  <a:cubicBezTo>
                    <a:pt x="423339" y="639758"/>
                    <a:pt x="407379" y="649564"/>
                    <a:pt x="390525" y="657225"/>
                  </a:cubicBezTo>
                  <a:cubicBezTo>
                    <a:pt x="372244" y="665534"/>
                    <a:pt x="352425" y="669925"/>
                    <a:pt x="333375" y="676275"/>
                  </a:cubicBezTo>
                  <a:lnTo>
                    <a:pt x="304800" y="685800"/>
                  </a:lnTo>
                  <a:cubicBezTo>
                    <a:pt x="298450" y="695325"/>
                    <a:pt x="294689" y="707224"/>
                    <a:pt x="285750" y="714375"/>
                  </a:cubicBezTo>
                  <a:cubicBezTo>
                    <a:pt x="277910" y="720647"/>
                    <a:pt x="266155" y="719410"/>
                    <a:pt x="257175" y="723900"/>
                  </a:cubicBezTo>
                  <a:cubicBezTo>
                    <a:pt x="230653" y="737161"/>
                    <a:pt x="221091" y="750459"/>
                    <a:pt x="200025" y="771525"/>
                  </a:cubicBezTo>
                  <a:cubicBezTo>
                    <a:pt x="196850" y="781050"/>
                    <a:pt x="196772" y="792260"/>
                    <a:pt x="190500" y="800100"/>
                  </a:cubicBezTo>
                  <a:cubicBezTo>
                    <a:pt x="149225" y="851694"/>
                    <a:pt x="171450" y="783431"/>
                    <a:pt x="142875" y="847725"/>
                  </a:cubicBezTo>
                  <a:cubicBezTo>
                    <a:pt x="134720" y="866075"/>
                    <a:pt x="130175" y="885825"/>
                    <a:pt x="123825" y="904875"/>
                  </a:cubicBezTo>
                  <a:cubicBezTo>
                    <a:pt x="108193" y="951772"/>
                    <a:pt x="115951" y="923546"/>
                    <a:pt x="104775" y="990600"/>
                  </a:cubicBezTo>
                  <a:cubicBezTo>
                    <a:pt x="101600" y="1038225"/>
                    <a:pt x="105604" y="1086881"/>
                    <a:pt x="95250" y="1133475"/>
                  </a:cubicBezTo>
                  <a:cubicBezTo>
                    <a:pt x="92328" y="1146625"/>
                    <a:pt x="74945" y="1151417"/>
                    <a:pt x="66675" y="1162050"/>
                  </a:cubicBezTo>
                  <a:cubicBezTo>
                    <a:pt x="28464" y="1211178"/>
                    <a:pt x="33421" y="1204661"/>
                    <a:pt x="19050" y="1247775"/>
                  </a:cubicBezTo>
                  <a:cubicBezTo>
                    <a:pt x="15875" y="1279525"/>
                    <a:pt x="14377" y="1311488"/>
                    <a:pt x="9525" y="1343025"/>
                  </a:cubicBezTo>
                  <a:cubicBezTo>
                    <a:pt x="7998" y="1352948"/>
                    <a:pt x="0" y="1371600"/>
                    <a:pt x="0" y="1371600"/>
                  </a:cubicBezTo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8" name="Group 5"/>
            <p:cNvGrpSpPr>
              <a:grpSpLocks/>
            </p:cNvGrpSpPr>
            <p:nvPr/>
          </p:nvGrpSpPr>
          <p:grpSpPr bwMode="auto">
            <a:xfrm>
              <a:off x="8789984" y="5432073"/>
              <a:ext cx="195693" cy="138676"/>
              <a:chOff x="4321" y="-14272"/>
              <a:chExt cx="15679" cy="14775"/>
            </a:xfrm>
          </p:grpSpPr>
          <p:sp>
            <p:nvSpPr>
              <p:cNvPr id="83" name="Freeform 6"/>
              <p:cNvSpPr>
                <a:spLocks/>
              </p:cNvSpPr>
              <p:nvPr/>
            </p:nvSpPr>
            <p:spPr bwMode="auto">
              <a:xfrm>
                <a:off x="4321" y="-14272"/>
                <a:ext cx="15679" cy="3708"/>
              </a:xfrm>
              <a:custGeom>
                <a:avLst/>
                <a:gdLst>
                  <a:gd name="T0" fmla="*/ 0 w 20000"/>
                  <a:gd name="T1" fmla="*/ 0 h 20000"/>
                  <a:gd name="T2" fmla="*/ 3631 w 20000"/>
                  <a:gd name="T3" fmla="*/ 19826 h 20000"/>
                  <a:gd name="T4" fmla="*/ 16338 w 20000"/>
                  <a:gd name="T5" fmla="*/ 19826 h 20000"/>
                  <a:gd name="T6" fmla="*/ 19968 w 20000"/>
                  <a:gd name="T7" fmla="*/ 0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0"/>
                    </a:moveTo>
                    <a:lnTo>
                      <a:pt x="3631" y="19826"/>
                    </a:lnTo>
                    <a:lnTo>
                      <a:pt x="16338" y="19826"/>
                    </a:lnTo>
                    <a:lnTo>
                      <a:pt x="19968" y="0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4" name="Freeform 7"/>
              <p:cNvSpPr>
                <a:spLocks/>
              </p:cNvSpPr>
              <p:nvPr/>
            </p:nvSpPr>
            <p:spPr bwMode="auto">
              <a:xfrm>
                <a:off x="4321" y="-3205"/>
                <a:ext cx="15679" cy="3708"/>
              </a:xfrm>
              <a:custGeom>
                <a:avLst/>
                <a:gdLst>
                  <a:gd name="T0" fmla="*/ 0 w 20000"/>
                  <a:gd name="T1" fmla="*/ 19826 h 20000"/>
                  <a:gd name="T2" fmla="*/ 3631 w 20000"/>
                  <a:gd name="T3" fmla="*/ 0 h 20000"/>
                  <a:gd name="T4" fmla="*/ 16338 w 20000"/>
                  <a:gd name="T5" fmla="*/ 0 h 20000"/>
                  <a:gd name="T6" fmla="*/ 19968 w 20000"/>
                  <a:gd name="T7" fmla="*/ 19826 h 20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000" h="20000">
                    <a:moveTo>
                      <a:pt x="0" y="19826"/>
                    </a:moveTo>
                    <a:lnTo>
                      <a:pt x="3631" y="0"/>
                    </a:lnTo>
                    <a:lnTo>
                      <a:pt x="16338" y="0"/>
                    </a:lnTo>
                    <a:lnTo>
                      <a:pt x="19968" y="19826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sp>
          <p:nvSpPr>
            <p:cNvPr id="72" name="Rectangle 84"/>
            <p:cNvSpPr>
              <a:spLocks noChangeArrowheads="1"/>
            </p:cNvSpPr>
            <p:nvPr/>
          </p:nvSpPr>
          <p:spPr bwMode="auto">
            <a:xfrm>
              <a:off x="6487806" y="4797152"/>
              <a:ext cx="2606090" cy="2474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УСЛОВНЫЕ ОБОЗНАЧЕНИЯ</a:t>
              </a:r>
            </a:p>
          </p:txBody>
        </p:sp>
        <p:grpSp>
          <p:nvGrpSpPr>
            <p:cNvPr id="73" name="Group 56"/>
            <p:cNvGrpSpPr>
              <a:grpSpLocks/>
            </p:cNvGrpSpPr>
            <p:nvPr/>
          </p:nvGrpSpPr>
          <p:grpSpPr bwMode="auto">
            <a:xfrm>
              <a:off x="8723250" y="5703130"/>
              <a:ext cx="302928" cy="45971"/>
              <a:chOff x="639" y="6436"/>
              <a:chExt cx="1701" cy="118"/>
            </a:xfrm>
          </p:grpSpPr>
          <p:sp>
            <p:nvSpPr>
              <p:cNvPr id="74" name="Rectangle 57"/>
              <p:cNvSpPr>
                <a:spLocks noChangeArrowheads="1"/>
              </p:cNvSpPr>
              <p:nvPr/>
            </p:nvSpPr>
            <p:spPr bwMode="auto">
              <a:xfrm>
                <a:off x="867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9" name="Rectangle 58"/>
              <p:cNvSpPr>
                <a:spLocks noChangeArrowheads="1"/>
              </p:cNvSpPr>
              <p:nvPr/>
            </p:nvSpPr>
            <p:spPr bwMode="auto">
              <a:xfrm>
                <a:off x="1380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0" name="Rectangle 59"/>
              <p:cNvSpPr>
                <a:spLocks noChangeArrowheads="1"/>
              </p:cNvSpPr>
              <p:nvPr/>
            </p:nvSpPr>
            <p:spPr bwMode="auto">
              <a:xfrm>
                <a:off x="1893" y="6439"/>
                <a:ext cx="286" cy="115"/>
              </a:xfrm>
              <a:prstGeom prst="rect">
                <a:avLst/>
              </a:prstGeom>
              <a:solidFill>
                <a:srgbClr val="000000"/>
              </a:solidFill>
              <a:ln w="254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1" name="Line 60"/>
              <p:cNvSpPr>
                <a:spLocks noChangeShapeType="1"/>
              </p:cNvSpPr>
              <p:nvPr/>
            </p:nvSpPr>
            <p:spPr bwMode="auto">
              <a:xfrm>
                <a:off x="639" y="6436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2" name="Line 61"/>
              <p:cNvSpPr>
                <a:spLocks noChangeShapeType="1"/>
              </p:cNvSpPr>
              <p:nvPr/>
            </p:nvSpPr>
            <p:spPr bwMode="auto">
              <a:xfrm>
                <a:off x="639" y="6553"/>
                <a:ext cx="1701" cy="1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 type="none" w="sm" len="med"/>
                <a:tailEnd type="non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grpSp>
        <p:nvGrpSpPr>
          <p:cNvPr id="86" name="Группа 85"/>
          <p:cNvGrpSpPr/>
          <p:nvPr/>
        </p:nvGrpSpPr>
        <p:grpSpPr>
          <a:xfrm>
            <a:off x="6486576" y="1036072"/>
            <a:ext cx="2608288" cy="626100"/>
            <a:chOff x="6428209" y="4986230"/>
            <a:chExt cx="2608288" cy="622981"/>
          </a:xfrm>
        </p:grpSpPr>
        <p:sp>
          <p:nvSpPr>
            <p:cNvPr id="87" name="Text Box 830"/>
            <p:cNvSpPr txBox="1">
              <a:spLocks noChangeArrowheads="1"/>
            </p:cNvSpPr>
            <p:nvPr/>
          </p:nvSpPr>
          <p:spPr bwMode="auto">
            <a:xfrm>
              <a:off x="6428209" y="5235012"/>
              <a:ext cx="2608287" cy="37419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900" dirty="0" smtClean="0">
                  <a:latin typeface="Times New Roman" pitchFamily="18" charset="0"/>
                  <a:cs typeface="Times New Roman" pitchFamily="18" charset="0"/>
                </a:rPr>
                <a:t>Реки</a:t>
              </a:r>
            </a:p>
            <a:p>
              <a:pPr>
                <a:lnSpc>
                  <a:spcPct val="85000"/>
                </a:lnSpc>
              </a:pP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20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домов,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80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</a:t>
              </a:r>
              <a:endParaRPr lang="ru-RU" sz="1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Rectangle 84"/>
            <p:cNvSpPr>
              <a:spLocks noChangeArrowheads="1"/>
            </p:cNvSpPr>
            <p:nvPr/>
          </p:nvSpPr>
          <p:spPr bwMode="auto">
            <a:xfrm>
              <a:off x="6428209" y="4986230"/>
              <a:ext cx="2608288" cy="429944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defTabSz="622300" eaLnBrk="0" hangingPunct="0"/>
              <a:r>
                <a:rPr lang="ru-RU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При наихудшем сценарии в зону подтопления попадает:</a:t>
              </a:r>
              <a:endPara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9" name="Группа 88"/>
          <p:cNvGrpSpPr/>
          <p:nvPr/>
        </p:nvGrpSpPr>
        <p:grpSpPr>
          <a:xfrm>
            <a:off x="6485609" y="1684141"/>
            <a:ext cx="2608288" cy="632361"/>
            <a:chOff x="6428209" y="4993020"/>
            <a:chExt cx="2608288" cy="629210"/>
          </a:xfrm>
        </p:grpSpPr>
        <p:sp>
          <p:nvSpPr>
            <p:cNvPr id="90" name="Text Box 830"/>
            <p:cNvSpPr txBox="1">
              <a:spLocks noChangeArrowheads="1"/>
            </p:cNvSpPr>
            <p:nvPr/>
          </p:nvSpPr>
          <p:spPr bwMode="auto">
            <a:xfrm>
              <a:off x="6428209" y="5235015"/>
              <a:ext cx="2608287" cy="387215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500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85000"/>
                </a:lnSpc>
              </a:pP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     В </a:t>
              </a:r>
              <a:r>
                <a:rPr lang="ru-RU" altLang="ru-RU" sz="1000" dirty="0" smtClean="0">
                  <a:latin typeface="Times New Roman" pitchFamily="18" charset="0"/>
                  <a:cs typeface="Times New Roman" pitchFamily="18" charset="0"/>
                </a:rPr>
                <a:t>п. </a:t>
              </a:r>
              <a:r>
                <a:rPr lang="ru-RU" altLang="ru-RU" sz="1000" dirty="0">
                  <a:latin typeface="Times New Roman" pitchFamily="18" charset="0"/>
                  <a:cs typeface="Times New Roman" pitchFamily="18" charset="0"/>
                </a:rPr>
                <a:t>Дедеркой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проживает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759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чел.,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308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дома, 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2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СЗО,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 0 </a:t>
              </a:r>
              <a:r>
                <a:rPr lang="ru-RU" sz="1000" dirty="0" smtClean="0">
                  <a:latin typeface="Times New Roman" pitchFamily="18" charset="0"/>
                  <a:cs typeface="Times New Roman" pitchFamily="18" charset="0"/>
                </a:rPr>
                <a:t>ПОО.</a:t>
              </a:r>
            </a:p>
          </p:txBody>
        </p:sp>
        <p:sp>
          <p:nvSpPr>
            <p:cNvPr id="91" name="Rectangle 84"/>
            <p:cNvSpPr>
              <a:spLocks noChangeArrowheads="1"/>
            </p:cNvSpPr>
            <p:nvPr/>
          </p:nvSpPr>
          <p:spPr bwMode="auto">
            <a:xfrm>
              <a:off x="6428209" y="4993020"/>
              <a:ext cx="2608288" cy="246198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  <a:effectLst/>
            <a:ex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Справочная информация</a:t>
              </a:r>
              <a:endPara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AutoShape 54"/>
          <p:cNvSpPr>
            <a:spLocks noChangeArrowheads="1"/>
          </p:cNvSpPr>
          <p:nvPr/>
        </p:nvSpPr>
        <p:spPr bwMode="auto">
          <a:xfrm>
            <a:off x="4934489" y="1147313"/>
            <a:ext cx="1440159" cy="784259"/>
          </a:xfrm>
          <a:prstGeom prst="wedgeRectCallout">
            <a:avLst>
              <a:gd name="adj1" fmla="val 39402"/>
              <a:gd name="adj2" fmla="val 278603"/>
            </a:avLst>
          </a:prstGeom>
          <a:solidFill>
            <a:srgbClr val="00B0F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102475" tIns="51165" rIns="102475" bIns="51165"/>
          <a:lstStyle/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 </a:t>
            </a:r>
            <a:r>
              <a:rPr lang="ru-RU" sz="1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Дедеркай</a:t>
            </a:r>
            <a:endParaRPr lang="ru-RU" sz="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1482586" fontAlgn="base">
              <a:spcBef>
                <a:spcPct val="0"/>
              </a:spcBef>
              <a:spcAft>
                <a:spcPct val="0"/>
              </a:spcAft>
            </a:pPr>
            <a:r>
              <a:rPr lang="ru-RU" sz="1000" dirty="0">
                <a:latin typeface="Times New Roman" pitchFamily="18" charset="0"/>
                <a:cs typeface="Times New Roman" panose="02020603050405020304" pitchFamily="18" charset="0"/>
              </a:rPr>
              <a:t>За водным объектом ведется визуальное наблюдение.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042587" y="3160121"/>
            <a:ext cx="2454616" cy="2602504"/>
          </a:xfrm>
          <a:custGeom>
            <a:avLst/>
            <a:gdLst>
              <a:gd name="connsiteX0" fmla="*/ 2205813 w 2454616"/>
              <a:gd name="connsiteY0" fmla="*/ 373654 h 2602504"/>
              <a:gd name="connsiteX1" fmla="*/ 2205813 w 2454616"/>
              <a:gd name="connsiteY1" fmla="*/ 373654 h 2602504"/>
              <a:gd name="connsiteX2" fmla="*/ 2148663 w 2454616"/>
              <a:gd name="connsiteY2" fmla="*/ 449854 h 2602504"/>
              <a:gd name="connsiteX3" fmla="*/ 2120088 w 2454616"/>
              <a:gd name="connsiteY3" fmla="*/ 478429 h 2602504"/>
              <a:gd name="connsiteX4" fmla="*/ 2072463 w 2454616"/>
              <a:gd name="connsiteY4" fmla="*/ 535579 h 2602504"/>
              <a:gd name="connsiteX5" fmla="*/ 2024838 w 2454616"/>
              <a:gd name="connsiteY5" fmla="*/ 592729 h 2602504"/>
              <a:gd name="connsiteX6" fmla="*/ 1967688 w 2454616"/>
              <a:gd name="connsiteY6" fmla="*/ 611779 h 2602504"/>
              <a:gd name="connsiteX7" fmla="*/ 1939113 w 2454616"/>
              <a:gd name="connsiteY7" fmla="*/ 630829 h 2602504"/>
              <a:gd name="connsiteX8" fmla="*/ 1872438 w 2454616"/>
              <a:gd name="connsiteY8" fmla="*/ 649879 h 2602504"/>
              <a:gd name="connsiteX9" fmla="*/ 1815288 w 2454616"/>
              <a:gd name="connsiteY9" fmla="*/ 678454 h 2602504"/>
              <a:gd name="connsiteX10" fmla="*/ 1777188 w 2454616"/>
              <a:gd name="connsiteY10" fmla="*/ 697504 h 2602504"/>
              <a:gd name="connsiteX11" fmla="*/ 1739088 w 2454616"/>
              <a:gd name="connsiteY11" fmla="*/ 707029 h 2602504"/>
              <a:gd name="connsiteX12" fmla="*/ 1681938 w 2454616"/>
              <a:gd name="connsiteY12" fmla="*/ 726079 h 2602504"/>
              <a:gd name="connsiteX13" fmla="*/ 1624788 w 2454616"/>
              <a:gd name="connsiteY13" fmla="*/ 735604 h 2602504"/>
              <a:gd name="connsiteX14" fmla="*/ 1548588 w 2454616"/>
              <a:gd name="connsiteY14" fmla="*/ 764179 h 2602504"/>
              <a:gd name="connsiteX15" fmla="*/ 1453338 w 2454616"/>
              <a:gd name="connsiteY15" fmla="*/ 840379 h 2602504"/>
              <a:gd name="connsiteX16" fmla="*/ 1424763 w 2454616"/>
              <a:gd name="connsiteY16" fmla="*/ 868954 h 2602504"/>
              <a:gd name="connsiteX17" fmla="*/ 1358088 w 2454616"/>
              <a:gd name="connsiteY17" fmla="*/ 888004 h 2602504"/>
              <a:gd name="connsiteX18" fmla="*/ 1319988 w 2454616"/>
              <a:gd name="connsiteY18" fmla="*/ 916579 h 2602504"/>
              <a:gd name="connsiteX19" fmla="*/ 1291413 w 2454616"/>
              <a:gd name="connsiteY19" fmla="*/ 935629 h 2602504"/>
              <a:gd name="connsiteX20" fmla="*/ 1215213 w 2454616"/>
              <a:gd name="connsiteY20" fmla="*/ 1021354 h 2602504"/>
              <a:gd name="connsiteX21" fmla="*/ 1139013 w 2454616"/>
              <a:gd name="connsiteY21" fmla="*/ 1116604 h 2602504"/>
              <a:gd name="connsiteX22" fmla="*/ 1091388 w 2454616"/>
              <a:gd name="connsiteY22" fmla="*/ 1183279 h 2602504"/>
              <a:gd name="connsiteX23" fmla="*/ 1081863 w 2454616"/>
              <a:gd name="connsiteY23" fmla="*/ 1211854 h 2602504"/>
              <a:gd name="connsiteX24" fmla="*/ 1053288 w 2454616"/>
              <a:gd name="connsiteY24" fmla="*/ 1249954 h 2602504"/>
              <a:gd name="connsiteX25" fmla="*/ 1034238 w 2454616"/>
              <a:gd name="connsiteY25" fmla="*/ 1278529 h 2602504"/>
              <a:gd name="connsiteX26" fmla="*/ 986613 w 2454616"/>
              <a:gd name="connsiteY26" fmla="*/ 1335679 h 2602504"/>
              <a:gd name="connsiteX27" fmla="*/ 967563 w 2454616"/>
              <a:gd name="connsiteY27" fmla="*/ 1373779 h 2602504"/>
              <a:gd name="connsiteX28" fmla="*/ 919938 w 2454616"/>
              <a:gd name="connsiteY28" fmla="*/ 1449979 h 2602504"/>
              <a:gd name="connsiteX29" fmla="*/ 891363 w 2454616"/>
              <a:gd name="connsiteY29" fmla="*/ 1488079 h 2602504"/>
              <a:gd name="connsiteX30" fmla="*/ 881838 w 2454616"/>
              <a:gd name="connsiteY30" fmla="*/ 1516654 h 2602504"/>
              <a:gd name="connsiteX31" fmla="*/ 843738 w 2454616"/>
              <a:gd name="connsiteY31" fmla="*/ 1573804 h 2602504"/>
              <a:gd name="connsiteX32" fmla="*/ 824688 w 2454616"/>
              <a:gd name="connsiteY32" fmla="*/ 1602379 h 2602504"/>
              <a:gd name="connsiteX33" fmla="*/ 796113 w 2454616"/>
              <a:gd name="connsiteY33" fmla="*/ 1630954 h 2602504"/>
              <a:gd name="connsiteX34" fmla="*/ 786588 w 2454616"/>
              <a:gd name="connsiteY34" fmla="*/ 1659529 h 2602504"/>
              <a:gd name="connsiteX35" fmla="*/ 729438 w 2454616"/>
              <a:gd name="connsiteY35" fmla="*/ 1707154 h 2602504"/>
              <a:gd name="connsiteX36" fmla="*/ 662763 w 2454616"/>
              <a:gd name="connsiteY36" fmla="*/ 1773829 h 2602504"/>
              <a:gd name="connsiteX37" fmla="*/ 634188 w 2454616"/>
              <a:gd name="connsiteY37" fmla="*/ 1802404 h 2602504"/>
              <a:gd name="connsiteX38" fmla="*/ 577038 w 2454616"/>
              <a:gd name="connsiteY38" fmla="*/ 1821454 h 2602504"/>
              <a:gd name="connsiteX39" fmla="*/ 538938 w 2454616"/>
              <a:gd name="connsiteY39" fmla="*/ 1850029 h 2602504"/>
              <a:gd name="connsiteX40" fmla="*/ 472263 w 2454616"/>
              <a:gd name="connsiteY40" fmla="*/ 1878604 h 2602504"/>
              <a:gd name="connsiteX41" fmla="*/ 443688 w 2454616"/>
              <a:gd name="connsiteY41" fmla="*/ 1907179 h 2602504"/>
              <a:gd name="connsiteX42" fmla="*/ 415113 w 2454616"/>
              <a:gd name="connsiteY42" fmla="*/ 1926229 h 2602504"/>
              <a:gd name="connsiteX43" fmla="*/ 377013 w 2454616"/>
              <a:gd name="connsiteY43" fmla="*/ 1954804 h 2602504"/>
              <a:gd name="connsiteX44" fmla="*/ 348438 w 2454616"/>
              <a:gd name="connsiteY44" fmla="*/ 1973854 h 2602504"/>
              <a:gd name="connsiteX45" fmla="*/ 291288 w 2454616"/>
              <a:gd name="connsiteY45" fmla="*/ 2031004 h 2602504"/>
              <a:gd name="connsiteX46" fmla="*/ 262713 w 2454616"/>
              <a:gd name="connsiteY46" fmla="*/ 2050054 h 2602504"/>
              <a:gd name="connsiteX47" fmla="*/ 205563 w 2454616"/>
              <a:gd name="connsiteY47" fmla="*/ 2097679 h 2602504"/>
              <a:gd name="connsiteX48" fmla="*/ 176988 w 2454616"/>
              <a:gd name="connsiteY48" fmla="*/ 2107204 h 2602504"/>
              <a:gd name="connsiteX49" fmla="*/ 148413 w 2454616"/>
              <a:gd name="connsiteY49" fmla="*/ 2126254 h 2602504"/>
              <a:gd name="connsiteX50" fmla="*/ 119838 w 2454616"/>
              <a:gd name="connsiteY50" fmla="*/ 2135779 h 2602504"/>
              <a:gd name="connsiteX51" fmla="*/ 34113 w 2454616"/>
              <a:gd name="connsiteY51" fmla="*/ 2183404 h 2602504"/>
              <a:gd name="connsiteX52" fmla="*/ 15063 w 2454616"/>
              <a:gd name="connsiteY52" fmla="*/ 2269129 h 2602504"/>
              <a:gd name="connsiteX53" fmla="*/ 72213 w 2454616"/>
              <a:gd name="connsiteY53" fmla="*/ 2326279 h 2602504"/>
              <a:gd name="connsiteX54" fmla="*/ 81738 w 2454616"/>
              <a:gd name="connsiteY54" fmla="*/ 2354854 h 2602504"/>
              <a:gd name="connsiteX55" fmla="*/ 100788 w 2454616"/>
              <a:gd name="connsiteY55" fmla="*/ 2383429 h 2602504"/>
              <a:gd name="connsiteX56" fmla="*/ 110313 w 2454616"/>
              <a:gd name="connsiteY56" fmla="*/ 2421529 h 2602504"/>
              <a:gd name="connsiteX57" fmla="*/ 148413 w 2454616"/>
              <a:gd name="connsiteY57" fmla="*/ 2507254 h 2602504"/>
              <a:gd name="connsiteX58" fmla="*/ 176988 w 2454616"/>
              <a:gd name="connsiteY58" fmla="*/ 2535829 h 2602504"/>
              <a:gd name="connsiteX59" fmla="*/ 205563 w 2454616"/>
              <a:gd name="connsiteY59" fmla="*/ 2545354 h 2602504"/>
              <a:gd name="connsiteX60" fmla="*/ 291288 w 2454616"/>
              <a:gd name="connsiteY60" fmla="*/ 2592979 h 2602504"/>
              <a:gd name="connsiteX61" fmla="*/ 319863 w 2454616"/>
              <a:gd name="connsiteY61" fmla="*/ 2602504 h 2602504"/>
              <a:gd name="connsiteX62" fmla="*/ 348438 w 2454616"/>
              <a:gd name="connsiteY62" fmla="*/ 2592979 h 2602504"/>
              <a:gd name="connsiteX63" fmla="*/ 367488 w 2454616"/>
              <a:gd name="connsiteY63" fmla="*/ 2564404 h 2602504"/>
              <a:gd name="connsiteX64" fmla="*/ 386538 w 2454616"/>
              <a:gd name="connsiteY64" fmla="*/ 2497729 h 2602504"/>
              <a:gd name="connsiteX65" fmla="*/ 405588 w 2454616"/>
              <a:gd name="connsiteY65" fmla="*/ 2469154 h 2602504"/>
              <a:gd name="connsiteX66" fmla="*/ 491313 w 2454616"/>
              <a:gd name="connsiteY66" fmla="*/ 2402479 h 2602504"/>
              <a:gd name="connsiteX67" fmla="*/ 519888 w 2454616"/>
              <a:gd name="connsiteY67" fmla="*/ 2383429 h 2602504"/>
              <a:gd name="connsiteX68" fmla="*/ 605613 w 2454616"/>
              <a:gd name="connsiteY68" fmla="*/ 2297704 h 2602504"/>
              <a:gd name="connsiteX69" fmla="*/ 634188 w 2454616"/>
              <a:gd name="connsiteY69" fmla="*/ 2269129 h 2602504"/>
              <a:gd name="connsiteX70" fmla="*/ 662763 w 2454616"/>
              <a:gd name="connsiteY70" fmla="*/ 2231029 h 2602504"/>
              <a:gd name="connsiteX71" fmla="*/ 681813 w 2454616"/>
              <a:gd name="connsiteY71" fmla="*/ 2202454 h 2602504"/>
              <a:gd name="connsiteX72" fmla="*/ 710388 w 2454616"/>
              <a:gd name="connsiteY72" fmla="*/ 2173879 h 2602504"/>
              <a:gd name="connsiteX73" fmla="*/ 738963 w 2454616"/>
              <a:gd name="connsiteY73" fmla="*/ 2116729 h 2602504"/>
              <a:gd name="connsiteX74" fmla="*/ 758013 w 2454616"/>
              <a:gd name="connsiteY74" fmla="*/ 2078629 h 2602504"/>
              <a:gd name="connsiteX75" fmla="*/ 796113 w 2454616"/>
              <a:gd name="connsiteY75" fmla="*/ 2021479 h 2602504"/>
              <a:gd name="connsiteX76" fmla="*/ 853263 w 2454616"/>
              <a:gd name="connsiteY76" fmla="*/ 1907179 h 2602504"/>
              <a:gd name="connsiteX77" fmla="*/ 881838 w 2454616"/>
              <a:gd name="connsiteY77" fmla="*/ 1888129 h 2602504"/>
              <a:gd name="connsiteX78" fmla="*/ 891363 w 2454616"/>
              <a:gd name="connsiteY78" fmla="*/ 1850029 h 2602504"/>
              <a:gd name="connsiteX79" fmla="*/ 967563 w 2454616"/>
              <a:gd name="connsiteY79" fmla="*/ 1764304 h 2602504"/>
              <a:gd name="connsiteX80" fmla="*/ 986613 w 2454616"/>
              <a:gd name="connsiteY80" fmla="*/ 1735729 h 2602504"/>
              <a:gd name="connsiteX81" fmla="*/ 1024713 w 2454616"/>
              <a:gd name="connsiteY81" fmla="*/ 1716679 h 2602504"/>
              <a:gd name="connsiteX82" fmla="*/ 1100913 w 2454616"/>
              <a:gd name="connsiteY82" fmla="*/ 1669054 h 2602504"/>
              <a:gd name="connsiteX83" fmla="*/ 1139013 w 2454616"/>
              <a:gd name="connsiteY83" fmla="*/ 1640479 h 2602504"/>
              <a:gd name="connsiteX84" fmla="*/ 1167588 w 2454616"/>
              <a:gd name="connsiteY84" fmla="*/ 1621429 h 2602504"/>
              <a:gd name="connsiteX85" fmla="*/ 1196163 w 2454616"/>
              <a:gd name="connsiteY85" fmla="*/ 1592854 h 2602504"/>
              <a:gd name="connsiteX86" fmla="*/ 1205688 w 2454616"/>
              <a:gd name="connsiteY86" fmla="*/ 1564279 h 2602504"/>
              <a:gd name="connsiteX87" fmla="*/ 1262838 w 2454616"/>
              <a:gd name="connsiteY87" fmla="*/ 1526179 h 2602504"/>
              <a:gd name="connsiteX88" fmla="*/ 1358088 w 2454616"/>
              <a:gd name="connsiteY88" fmla="*/ 1440454 h 2602504"/>
              <a:gd name="connsiteX89" fmla="*/ 1405713 w 2454616"/>
              <a:gd name="connsiteY89" fmla="*/ 1373779 h 2602504"/>
              <a:gd name="connsiteX90" fmla="*/ 1424763 w 2454616"/>
              <a:gd name="connsiteY90" fmla="*/ 1316629 h 2602504"/>
              <a:gd name="connsiteX91" fmla="*/ 1434288 w 2454616"/>
              <a:gd name="connsiteY91" fmla="*/ 1288054 h 2602504"/>
              <a:gd name="connsiteX92" fmla="*/ 1453338 w 2454616"/>
              <a:gd name="connsiteY92" fmla="*/ 1259479 h 2602504"/>
              <a:gd name="connsiteX93" fmla="*/ 1472388 w 2454616"/>
              <a:gd name="connsiteY93" fmla="*/ 1202329 h 2602504"/>
              <a:gd name="connsiteX94" fmla="*/ 1491438 w 2454616"/>
              <a:gd name="connsiteY94" fmla="*/ 1173754 h 2602504"/>
              <a:gd name="connsiteX95" fmla="*/ 1529538 w 2454616"/>
              <a:gd name="connsiteY95" fmla="*/ 1107079 h 2602504"/>
              <a:gd name="connsiteX96" fmla="*/ 1567638 w 2454616"/>
              <a:gd name="connsiteY96" fmla="*/ 1049929 h 2602504"/>
              <a:gd name="connsiteX97" fmla="*/ 1624788 w 2454616"/>
              <a:gd name="connsiteY97" fmla="*/ 1011829 h 2602504"/>
              <a:gd name="connsiteX98" fmla="*/ 1720038 w 2454616"/>
              <a:gd name="connsiteY98" fmla="*/ 935629 h 2602504"/>
              <a:gd name="connsiteX99" fmla="*/ 1748613 w 2454616"/>
              <a:gd name="connsiteY99" fmla="*/ 916579 h 2602504"/>
              <a:gd name="connsiteX100" fmla="*/ 1777188 w 2454616"/>
              <a:gd name="connsiteY100" fmla="*/ 907054 h 2602504"/>
              <a:gd name="connsiteX101" fmla="*/ 1834338 w 2454616"/>
              <a:gd name="connsiteY101" fmla="*/ 868954 h 2602504"/>
              <a:gd name="connsiteX102" fmla="*/ 1891488 w 2454616"/>
              <a:gd name="connsiteY102" fmla="*/ 849904 h 2602504"/>
              <a:gd name="connsiteX103" fmla="*/ 1958163 w 2454616"/>
              <a:gd name="connsiteY103" fmla="*/ 802279 h 2602504"/>
              <a:gd name="connsiteX104" fmla="*/ 2024838 w 2454616"/>
              <a:gd name="connsiteY104" fmla="*/ 754654 h 2602504"/>
              <a:gd name="connsiteX105" fmla="*/ 2081988 w 2454616"/>
              <a:gd name="connsiteY105" fmla="*/ 716554 h 2602504"/>
              <a:gd name="connsiteX106" fmla="*/ 2139138 w 2454616"/>
              <a:gd name="connsiteY106" fmla="*/ 668929 h 2602504"/>
              <a:gd name="connsiteX107" fmla="*/ 2196288 w 2454616"/>
              <a:gd name="connsiteY107" fmla="*/ 621304 h 2602504"/>
              <a:gd name="connsiteX108" fmla="*/ 2215338 w 2454616"/>
              <a:gd name="connsiteY108" fmla="*/ 564154 h 2602504"/>
              <a:gd name="connsiteX109" fmla="*/ 2272488 w 2454616"/>
              <a:gd name="connsiteY109" fmla="*/ 459379 h 2602504"/>
              <a:gd name="connsiteX110" fmla="*/ 2310588 w 2454616"/>
              <a:gd name="connsiteY110" fmla="*/ 373654 h 2602504"/>
              <a:gd name="connsiteX111" fmla="*/ 2329638 w 2454616"/>
              <a:gd name="connsiteY111" fmla="*/ 306979 h 2602504"/>
              <a:gd name="connsiteX112" fmla="*/ 2348688 w 2454616"/>
              <a:gd name="connsiteY112" fmla="*/ 249829 h 2602504"/>
              <a:gd name="connsiteX113" fmla="*/ 2358213 w 2454616"/>
              <a:gd name="connsiteY113" fmla="*/ 221254 h 2602504"/>
              <a:gd name="connsiteX114" fmla="*/ 2367738 w 2454616"/>
              <a:gd name="connsiteY114" fmla="*/ 173629 h 2602504"/>
              <a:gd name="connsiteX115" fmla="*/ 2386788 w 2454616"/>
              <a:gd name="connsiteY115" fmla="*/ 145054 h 2602504"/>
              <a:gd name="connsiteX116" fmla="*/ 2396313 w 2454616"/>
              <a:gd name="connsiteY116" fmla="*/ 116479 h 2602504"/>
              <a:gd name="connsiteX117" fmla="*/ 2415363 w 2454616"/>
              <a:gd name="connsiteY117" fmla="*/ 87904 h 2602504"/>
              <a:gd name="connsiteX118" fmla="*/ 2424888 w 2454616"/>
              <a:gd name="connsiteY118" fmla="*/ 59329 h 2602504"/>
              <a:gd name="connsiteX119" fmla="*/ 2453463 w 2454616"/>
              <a:gd name="connsiteY119" fmla="*/ 2179 h 2602504"/>
              <a:gd name="connsiteX120" fmla="*/ 2424888 w 2454616"/>
              <a:gd name="connsiteY120" fmla="*/ 11704 h 2602504"/>
              <a:gd name="connsiteX121" fmla="*/ 2377263 w 2454616"/>
              <a:gd name="connsiteY121" fmla="*/ 40279 h 2602504"/>
              <a:gd name="connsiteX122" fmla="*/ 2339163 w 2454616"/>
              <a:gd name="connsiteY122" fmla="*/ 97429 h 2602504"/>
              <a:gd name="connsiteX123" fmla="*/ 2282013 w 2454616"/>
              <a:gd name="connsiteY123" fmla="*/ 154579 h 2602504"/>
              <a:gd name="connsiteX124" fmla="*/ 2243913 w 2454616"/>
              <a:gd name="connsiteY124" fmla="*/ 211729 h 2602504"/>
              <a:gd name="connsiteX125" fmla="*/ 2224863 w 2454616"/>
              <a:gd name="connsiteY125" fmla="*/ 278404 h 2602504"/>
              <a:gd name="connsiteX126" fmla="*/ 2196288 w 2454616"/>
              <a:gd name="connsiteY126" fmla="*/ 316504 h 2602504"/>
              <a:gd name="connsiteX127" fmla="*/ 2158188 w 2454616"/>
              <a:gd name="connsiteY127" fmla="*/ 430804 h 2602504"/>
              <a:gd name="connsiteX128" fmla="*/ 2148663 w 2454616"/>
              <a:gd name="connsiteY128" fmla="*/ 459379 h 2602504"/>
              <a:gd name="connsiteX129" fmla="*/ 2139138 w 2454616"/>
              <a:gd name="connsiteY129" fmla="*/ 487954 h 2602504"/>
              <a:gd name="connsiteX130" fmla="*/ 2139138 w 2454616"/>
              <a:gd name="connsiteY130" fmla="*/ 487954 h 2602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2454616" h="2602504">
                <a:moveTo>
                  <a:pt x="2205813" y="373654"/>
                </a:moveTo>
                <a:lnTo>
                  <a:pt x="2205813" y="373654"/>
                </a:lnTo>
                <a:cubicBezTo>
                  <a:pt x="2186763" y="399054"/>
                  <a:pt x="2168768" y="425281"/>
                  <a:pt x="2148663" y="449854"/>
                </a:cubicBezTo>
                <a:cubicBezTo>
                  <a:pt x="2140133" y="460280"/>
                  <a:pt x="2127918" y="467468"/>
                  <a:pt x="2120088" y="478429"/>
                </a:cubicBezTo>
                <a:cubicBezTo>
                  <a:pt x="2076143" y="539951"/>
                  <a:pt x="2128795" y="498024"/>
                  <a:pt x="2072463" y="535579"/>
                </a:cubicBezTo>
                <a:cubicBezTo>
                  <a:pt x="2060606" y="553364"/>
                  <a:pt x="2044251" y="581944"/>
                  <a:pt x="2024838" y="592729"/>
                </a:cubicBezTo>
                <a:cubicBezTo>
                  <a:pt x="2007285" y="602481"/>
                  <a:pt x="1984396" y="600640"/>
                  <a:pt x="1967688" y="611779"/>
                </a:cubicBezTo>
                <a:cubicBezTo>
                  <a:pt x="1958163" y="618129"/>
                  <a:pt x="1949352" y="625709"/>
                  <a:pt x="1939113" y="630829"/>
                </a:cubicBezTo>
                <a:cubicBezTo>
                  <a:pt x="1925448" y="637661"/>
                  <a:pt x="1884645" y="646827"/>
                  <a:pt x="1872438" y="649879"/>
                </a:cubicBezTo>
                <a:cubicBezTo>
                  <a:pt x="1817524" y="686488"/>
                  <a:pt x="1870497" y="654793"/>
                  <a:pt x="1815288" y="678454"/>
                </a:cubicBezTo>
                <a:cubicBezTo>
                  <a:pt x="1802237" y="684047"/>
                  <a:pt x="1790483" y="692518"/>
                  <a:pt x="1777188" y="697504"/>
                </a:cubicBezTo>
                <a:cubicBezTo>
                  <a:pt x="1764931" y="702101"/>
                  <a:pt x="1751627" y="703267"/>
                  <a:pt x="1739088" y="707029"/>
                </a:cubicBezTo>
                <a:cubicBezTo>
                  <a:pt x="1719854" y="712799"/>
                  <a:pt x="1701745" y="722778"/>
                  <a:pt x="1681938" y="726079"/>
                </a:cubicBezTo>
                <a:cubicBezTo>
                  <a:pt x="1662888" y="729254"/>
                  <a:pt x="1643641" y="731414"/>
                  <a:pt x="1624788" y="735604"/>
                </a:cubicBezTo>
                <a:cubicBezTo>
                  <a:pt x="1609078" y="739095"/>
                  <a:pt x="1556004" y="760883"/>
                  <a:pt x="1548588" y="764179"/>
                </a:cubicBezTo>
                <a:cubicBezTo>
                  <a:pt x="1492611" y="789058"/>
                  <a:pt x="1508727" y="784990"/>
                  <a:pt x="1453338" y="840379"/>
                </a:cubicBezTo>
                <a:cubicBezTo>
                  <a:pt x="1443813" y="849904"/>
                  <a:pt x="1437542" y="864694"/>
                  <a:pt x="1424763" y="868954"/>
                </a:cubicBezTo>
                <a:cubicBezTo>
                  <a:pt x="1383769" y="882619"/>
                  <a:pt x="1405928" y="876044"/>
                  <a:pt x="1358088" y="888004"/>
                </a:cubicBezTo>
                <a:cubicBezTo>
                  <a:pt x="1345388" y="897529"/>
                  <a:pt x="1332906" y="907352"/>
                  <a:pt x="1319988" y="916579"/>
                </a:cubicBezTo>
                <a:cubicBezTo>
                  <a:pt x="1310673" y="923233"/>
                  <a:pt x="1299969" y="928024"/>
                  <a:pt x="1291413" y="935629"/>
                </a:cubicBezTo>
                <a:cubicBezTo>
                  <a:pt x="1156265" y="1055761"/>
                  <a:pt x="1278910" y="947040"/>
                  <a:pt x="1215213" y="1021354"/>
                </a:cubicBezTo>
                <a:cubicBezTo>
                  <a:pt x="1116093" y="1136994"/>
                  <a:pt x="1244224" y="966303"/>
                  <a:pt x="1139013" y="1116604"/>
                </a:cubicBezTo>
                <a:cubicBezTo>
                  <a:pt x="1131463" y="1127390"/>
                  <a:pt x="1099130" y="1167795"/>
                  <a:pt x="1091388" y="1183279"/>
                </a:cubicBezTo>
                <a:cubicBezTo>
                  <a:pt x="1086898" y="1192259"/>
                  <a:pt x="1086844" y="1203137"/>
                  <a:pt x="1081863" y="1211854"/>
                </a:cubicBezTo>
                <a:cubicBezTo>
                  <a:pt x="1073987" y="1225637"/>
                  <a:pt x="1062515" y="1237036"/>
                  <a:pt x="1053288" y="1249954"/>
                </a:cubicBezTo>
                <a:cubicBezTo>
                  <a:pt x="1046634" y="1259269"/>
                  <a:pt x="1041567" y="1269735"/>
                  <a:pt x="1034238" y="1278529"/>
                </a:cubicBezTo>
                <a:cubicBezTo>
                  <a:pt x="998420" y="1321511"/>
                  <a:pt x="1012412" y="1290531"/>
                  <a:pt x="986613" y="1335679"/>
                </a:cubicBezTo>
                <a:cubicBezTo>
                  <a:pt x="979568" y="1348007"/>
                  <a:pt x="974459" y="1361367"/>
                  <a:pt x="967563" y="1373779"/>
                </a:cubicBezTo>
                <a:cubicBezTo>
                  <a:pt x="956440" y="1393800"/>
                  <a:pt x="934824" y="1429139"/>
                  <a:pt x="919938" y="1449979"/>
                </a:cubicBezTo>
                <a:cubicBezTo>
                  <a:pt x="910711" y="1462897"/>
                  <a:pt x="900888" y="1475379"/>
                  <a:pt x="891363" y="1488079"/>
                </a:cubicBezTo>
                <a:cubicBezTo>
                  <a:pt x="888188" y="1497604"/>
                  <a:pt x="886714" y="1507877"/>
                  <a:pt x="881838" y="1516654"/>
                </a:cubicBezTo>
                <a:cubicBezTo>
                  <a:pt x="870719" y="1536668"/>
                  <a:pt x="856438" y="1554754"/>
                  <a:pt x="843738" y="1573804"/>
                </a:cubicBezTo>
                <a:cubicBezTo>
                  <a:pt x="837388" y="1583329"/>
                  <a:pt x="832783" y="1594284"/>
                  <a:pt x="824688" y="1602379"/>
                </a:cubicBezTo>
                <a:lnTo>
                  <a:pt x="796113" y="1630954"/>
                </a:lnTo>
                <a:cubicBezTo>
                  <a:pt x="792938" y="1640479"/>
                  <a:pt x="792157" y="1651175"/>
                  <a:pt x="786588" y="1659529"/>
                </a:cubicBezTo>
                <a:cubicBezTo>
                  <a:pt x="771920" y="1681531"/>
                  <a:pt x="750523" y="1693097"/>
                  <a:pt x="729438" y="1707154"/>
                </a:cubicBezTo>
                <a:cubicBezTo>
                  <a:pt x="707885" y="1771812"/>
                  <a:pt x="739184" y="1697408"/>
                  <a:pt x="662763" y="1773829"/>
                </a:cubicBezTo>
                <a:cubicBezTo>
                  <a:pt x="653238" y="1783354"/>
                  <a:pt x="645963" y="1795862"/>
                  <a:pt x="634188" y="1802404"/>
                </a:cubicBezTo>
                <a:cubicBezTo>
                  <a:pt x="616635" y="1812156"/>
                  <a:pt x="577038" y="1821454"/>
                  <a:pt x="577038" y="1821454"/>
                </a:cubicBezTo>
                <a:cubicBezTo>
                  <a:pt x="564338" y="1830979"/>
                  <a:pt x="552721" y="1842153"/>
                  <a:pt x="538938" y="1850029"/>
                </a:cubicBezTo>
                <a:cubicBezTo>
                  <a:pt x="476753" y="1885563"/>
                  <a:pt x="547825" y="1824631"/>
                  <a:pt x="472263" y="1878604"/>
                </a:cubicBezTo>
                <a:cubicBezTo>
                  <a:pt x="461302" y="1886434"/>
                  <a:pt x="454036" y="1898555"/>
                  <a:pt x="443688" y="1907179"/>
                </a:cubicBezTo>
                <a:cubicBezTo>
                  <a:pt x="434894" y="1914508"/>
                  <a:pt x="424428" y="1919575"/>
                  <a:pt x="415113" y="1926229"/>
                </a:cubicBezTo>
                <a:cubicBezTo>
                  <a:pt x="402195" y="1935456"/>
                  <a:pt x="389931" y="1945577"/>
                  <a:pt x="377013" y="1954804"/>
                </a:cubicBezTo>
                <a:cubicBezTo>
                  <a:pt x="367698" y="1961458"/>
                  <a:pt x="356994" y="1966249"/>
                  <a:pt x="348438" y="1973854"/>
                </a:cubicBezTo>
                <a:cubicBezTo>
                  <a:pt x="328302" y="1991752"/>
                  <a:pt x="313704" y="2016060"/>
                  <a:pt x="291288" y="2031004"/>
                </a:cubicBezTo>
                <a:cubicBezTo>
                  <a:pt x="281763" y="2037354"/>
                  <a:pt x="271507" y="2042725"/>
                  <a:pt x="262713" y="2050054"/>
                </a:cubicBezTo>
                <a:cubicBezTo>
                  <a:pt x="231115" y="2076386"/>
                  <a:pt x="241036" y="2079942"/>
                  <a:pt x="205563" y="2097679"/>
                </a:cubicBezTo>
                <a:cubicBezTo>
                  <a:pt x="196583" y="2102169"/>
                  <a:pt x="185968" y="2102714"/>
                  <a:pt x="176988" y="2107204"/>
                </a:cubicBezTo>
                <a:cubicBezTo>
                  <a:pt x="166749" y="2112324"/>
                  <a:pt x="158652" y="2121134"/>
                  <a:pt x="148413" y="2126254"/>
                </a:cubicBezTo>
                <a:cubicBezTo>
                  <a:pt x="139433" y="2130744"/>
                  <a:pt x="128615" y="2130903"/>
                  <a:pt x="119838" y="2135779"/>
                </a:cubicBezTo>
                <a:cubicBezTo>
                  <a:pt x="21582" y="2190366"/>
                  <a:pt x="98771" y="2161851"/>
                  <a:pt x="34113" y="2183404"/>
                </a:cubicBezTo>
                <a:cubicBezTo>
                  <a:pt x="4810" y="2212707"/>
                  <a:pt x="-15213" y="2217228"/>
                  <a:pt x="15063" y="2269129"/>
                </a:cubicBezTo>
                <a:cubicBezTo>
                  <a:pt x="28638" y="2292400"/>
                  <a:pt x="72213" y="2326279"/>
                  <a:pt x="72213" y="2326279"/>
                </a:cubicBezTo>
                <a:cubicBezTo>
                  <a:pt x="75388" y="2335804"/>
                  <a:pt x="77248" y="2345874"/>
                  <a:pt x="81738" y="2354854"/>
                </a:cubicBezTo>
                <a:cubicBezTo>
                  <a:pt x="86858" y="2365093"/>
                  <a:pt x="96279" y="2372907"/>
                  <a:pt x="100788" y="2383429"/>
                </a:cubicBezTo>
                <a:cubicBezTo>
                  <a:pt x="105945" y="2395461"/>
                  <a:pt x="106551" y="2408990"/>
                  <a:pt x="110313" y="2421529"/>
                </a:cubicBezTo>
                <a:cubicBezTo>
                  <a:pt x="121994" y="2460466"/>
                  <a:pt x="124489" y="2478545"/>
                  <a:pt x="148413" y="2507254"/>
                </a:cubicBezTo>
                <a:cubicBezTo>
                  <a:pt x="157037" y="2517602"/>
                  <a:pt x="165780" y="2528357"/>
                  <a:pt x="176988" y="2535829"/>
                </a:cubicBezTo>
                <a:cubicBezTo>
                  <a:pt x="185342" y="2541398"/>
                  <a:pt x="196038" y="2542179"/>
                  <a:pt x="205563" y="2545354"/>
                </a:cubicBezTo>
                <a:cubicBezTo>
                  <a:pt x="248337" y="2588128"/>
                  <a:pt x="221359" y="2569669"/>
                  <a:pt x="291288" y="2592979"/>
                </a:cubicBezTo>
                <a:lnTo>
                  <a:pt x="319863" y="2602504"/>
                </a:lnTo>
                <a:cubicBezTo>
                  <a:pt x="329388" y="2599329"/>
                  <a:pt x="340598" y="2599251"/>
                  <a:pt x="348438" y="2592979"/>
                </a:cubicBezTo>
                <a:cubicBezTo>
                  <a:pt x="357377" y="2585828"/>
                  <a:pt x="362368" y="2574643"/>
                  <a:pt x="367488" y="2564404"/>
                </a:cubicBezTo>
                <a:cubicBezTo>
                  <a:pt x="386024" y="2527333"/>
                  <a:pt x="368227" y="2540455"/>
                  <a:pt x="386538" y="2497729"/>
                </a:cubicBezTo>
                <a:cubicBezTo>
                  <a:pt x="391047" y="2487207"/>
                  <a:pt x="398259" y="2477948"/>
                  <a:pt x="405588" y="2469154"/>
                </a:cubicBezTo>
                <a:cubicBezTo>
                  <a:pt x="433566" y="2435581"/>
                  <a:pt x="451487" y="2429030"/>
                  <a:pt x="491313" y="2402479"/>
                </a:cubicBezTo>
                <a:cubicBezTo>
                  <a:pt x="500838" y="2396129"/>
                  <a:pt x="511793" y="2391524"/>
                  <a:pt x="519888" y="2383429"/>
                </a:cubicBezTo>
                <a:lnTo>
                  <a:pt x="605613" y="2297704"/>
                </a:lnTo>
                <a:cubicBezTo>
                  <a:pt x="615138" y="2288179"/>
                  <a:pt x="626106" y="2279905"/>
                  <a:pt x="634188" y="2269129"/>
                </a:cubicBezTo>
                <a:cubicBezTo>
                  <a:pt x="643713" y="2256429"/>
                  <a:pt x="653536" y="2243947"/>
                  <a:pt x="662763" y="2231029"/>
                </a:cubicBezTo>
                <a:cubicBezTo>
                  <a:pt x="669417" y="2221714"/>
                  <a:pt x="674484" y="2211248"/>
                  <a:pt x="681813" y="2202454"/>
                </a:cubicBezTo>
                <a:cubicBezTo>
                  <a:pt x="690437" y="2192106"/>
                  <a:pt x="700863" y="2183404"/>
                  <a:pt x="710388" y="2173879"/>
                </a:cubicBezTo>
                <a:cubicBezTo>
                  <a:pt x="727852" y="2121488"/>
                  <a:pt x="709420" y="2168430"/>
                  <a:pt x="738963" y="2116729"/>
                </a:cubicBezTo>
                <a:cubicBezTo>
                  <a:pt x="746008" y="2104401"/>
                  <a:pt x="750708" y="2090805"/>
                  <a:pt x="758013" y="2078629"/>
                </a:cubicBezTo>
                <a:cubicBezTo>
                  <a:pt x="769793" y="2058996"/>
                  <a:pt x="788873" y="2043199"/>
                  <a:pt x="796113" y="2021479"/>
                </a:cubicBezTo>
                <a:cubicBezTo>
                  <a:pt x="806980" y="1988878"/>
                  <a:pt x="821610" y="1928281"/>
                  <a:pt x="853263" y="1907179"/>
                </a:cubicBezTo>
                <a:lnTo>
                  <a:pt x="881838" y="1888129"/>
                </a:lnTo>
                <a:cubicBezTo>
                  <a:pt x="885013" y="1875429"/>
                  <a:pt x="886206" y="1862061"/>
                  <a:pt x="891363" y="1850029"/>
                </a:cubicBezTo>
                <a:cubicBezTo>
                  <a:pt x="907997" y="1811216"/>
                  <a:pt x="943173" y="1800889"/>
                  <a:pt x="967563" y="1764304"/>
                </a:cubicBezTo>
                <a:cubicBezTo>
                  <a:pt x="973913" y="1754779"/>
                  <a:pt x="977819" y="1743058"/>
                  <a:pt x="986613" y="1735729"/>
                </a:cubicBezTo>
                <a:cubicBezTo>
                  <a:pt x="997521" y="1726639"/>
                  <a:pt x="1012899" y="1724555"/>
                  <a:pt x="1024713" y="1716679"/>
                </a:cubicBezTo>
                <a:cubicBezTo>
                  <a:pt x="1102364" y="1664912"/>
                  <a:pt x="1042094" y="1688660"/>
                  <a:pt x="1100913" y="1669054"/>
                </a:cubicBezTo>
                <a:cubicBezTo>
                  <a:pt x="1113613" y="1659529"/>
                  <a:pt x="1126095" y="1649706"/>
                  <a:pt x="1139013" y="1640479"/>
                </a:cubicBezTo>
                <a:cubicBezTo>
                  <a:pt x="1148328" y="1633825"/>
                  <a:pt x="1158794" y="1628758"/>
                  <a:pt x="1167588" y="1621429"/>
                </a:cubicBezTo>
                <a:cubicBezTo>
                  <a:pt x="1177936" y="1612805"/>
                  <a:pt x="1186638" y="1602379"/>
                  <a:pt x="1196163" y="1592854"/>
                </a:cubicBezTo>
                <a:cubicBezTo>
                  <a:pt x="1199338" y="1583329"/>
                  <a:pt x="1198588" y="1571379"/>
                  <a:pt x="1205688" y="1564279"/>
                </a:cubicBezTo>
                <a:cubicBezTo>
                  <a:pt x="1221877" y="1548090"/>
                  <a:pt x="1243788" y="1538879"/>
                  <a:pt x="1262838" y="1526179"/>
                </a:cubicBezTo>
                <a:cubicBezTo>
                  <a:pt x="1303949" y="1498772"/>
                  <a:pt x="1320703" y="1490300"/>
                  <a:pt x="1358088" y="1440454"/>
                </a:cubicBezTo>
                <a:cubicBezTo>
                  <a:pt x="1361926" y="1435337"/>
                  <a:pt x="1400648" y="1385175"/>
                  <a:pt x="1405713" y="1373779"/>
                </a:cubicBezTo>
                <a:cubicBezTo>
                  <a:pt x="1413868" y="1355429"/>
                  <a:pt x="1418413" y="1335679"/>
                  <a:pt x="1424763" y="1316629"/>
                </a:cubicBezTo>
                <a:cubicBezTo>
                  <a:pt x="1427938" y="1307104"/>
                  <a:pt x="1428719" y="1296408"/>
                  <a:pt x="1434288" y="1288054"/>
                </a:cubicBezTo>
                <a:cubicBezTo>
                  <a:pt x="1440638" y="1278529"/>
                  <a:pt x="1448689" y="1269940"/>
                  <a:pt x="1453338" y="1259479"/>
                </a:cubicBezTo>
                <a:cubicBezTo>
                  <a:pt x="1461493" y="1241129"/>
                  <a:pt x="1461249" y="1219037"/>
                  <a:pt x="1472388" y="1202329"/>
                </a:cubicBezTo>
                <a:cubicBezTo>
                  <a:pt x="1478738" y="1192804"/>
                  <a:pt x="1486318" y="1183993"/>
                  <a:pt x="1491438" y="1173754"/>
                </a:cubicBezTo>
                <a:cubicBezTo>
                  <a:pt x="1535084" y="1086462"/>
                  <a:pt x="1448926" y="1222239"/>
                  <a:pt x="1529538" y="1107079"/>
                </a:cubicBezTo>
                <a:cubicBezTo>
                  <a:pt x="1542668" y="1088322"/>
                  <a:pt x="1548588" y="1062629"/>
                  <a:pt x="1567638" y="1049929"/>
                </a:cubicBezTo>
                <a:cubicBezTo>
                  <a:pt x="1586688" y="1037229"/>
                  <a:pt x="1607199" y="1026486"/>
                  <a:pt x="1624788" y="1011829"/>
                </a:cubicBezTo>
                <a:cubicBezTo>
                  <a:pt x="1666983" y="976667"/>
                  <a:pt x="1679481" y="964598"/>
                  <a:pt x="1720038" y="935629"/>
                </a:cubicBezTo>
                <a:cubicBezTo>
                  <a:pt x="1729353" y="928975"/>
                  <a:pt x="1738374" y="921699"/>
                  <a:pt x="1748613" y="916579"/>
                </a:cubicBezTo>
                <a:cubicBezTo>
                  <a:pt x="1757593" y="912089"/>
                  <a:pt x="1768411" y="911930"/>
                  <a:pt x="1777188" y="907054"/>
                </a:cubicBezTo>
                <a:cubicBezTo>
                  <a:pt x="1797202" y="895935"/>
                  <a:pt x="1812618" y="876194"/>
                  <a:pt x="1834338" y="868954"/>
                </a:cubicBezTo>
                <a:lnTo>
                  <a:pt x="1891488" y="849904"/>
                </a:lnTo>
                <a:cubicBezTo>
                  <a:pt x="1938032" y="803360"/>
                  <a:pt x="1899657" y="835711"/>
                  <a:pt x="1958163" y="802279"/>
                </a:cubicBezTo>
                <a:cubicBezTo>
                  <a:pt x="1982249" y="788516"/>
                  <a:pt x="2002123" y="770554"/>
                  <a:pt x="2024838" y="754654"/>
                </a:cubicBezTo>
                <a:cubicBezTo>
                  <a:pt x="2043595" y="741524"/>
                  <a:pt x="2065799" y="732743"/>
                  <a:pt x="2081988" y="716554"/>
                </a:cubicBezTo>
                <a:cubicBezTo>
                  <a:pt x="2165470" y="633072"/>
                  <a:pt x="2059572" y="735234"/>
                  <a:pt x="2139138" y="668929"/>
                </a:cubicBezTo>
                <a:cubicBezTo>
                  <a:pt x="2212477" y="607813"/>
                  <a:pt x="2125342" y="668602"/>
                  <a:pt x="2196288" y="621304"/>
                </a:cubicBezTo>
                <a:cubicBezTo>
                  <a:pt x="2202638" y="602254"/>
                  <a:pt x="2204199" y="580862"/>
                  <a:pt x="2215338" y="564154"/>
                </a:cubicBezTo>
                <a:cubicBezTo>
                  <a:pt x="2238526" y="529373"/>
                  <a:pt x="2258081" y="502599"/>
                  <a:pt x="2272488" y="459379"/>
                </a:cubicBezTo>
                <a:cubicBezTo>
                  <a:pt x="2321635" y="311937"/>
                  <a:pt x="2265305" y="464220"/>
                  <a:pt x="2310588" y="373654"/>
                </a:cubicBezTo>
                <a:cubicBezTo>
                  <a:pt x="2318591" y="357649"/>
                  <a:pt x="2325060" y="322238"/>
                  <a:pt x="2329638" y="306979"/>
                </a:cubicBezTo>
                <a:cubicBezTo>
                  <a:pt x="2335408" y="287745"/>
                  <a:pt x="2342338" y="268879"/>
                  <a:pt x="2348688" y="249829"/>
                </a:cubicBezTo>
                <a:cubicBezTo>
                  <a:pt x="2351863" y="240304"/>
                  <a:pt x="2356244" y="231099"/>
                  <a:pt x="2358213" y="221254"/>
                </a:cubicBezTo>
                <a:cubicBezTo>
                  <a:pt x="2361388" y="205379"/>
                  <a:pt x="2362054" y="188788"/>
                  <a:pt x="2367738" y="173629"/>
                </a:cubicBezTo>
                <a:cubicBezTo>
                  <a:pt x="2371758" y="162910"/>
                  <a:pt x="2381668" y="155293"/>
                  <a:pt x="2386788" y="145054"/>
                </a:cubicBezTo>
                <a:cubicBezTo>
                  <a:pt x="2391278" y="136074"/>
                  <a:pt x="2391823" y="125459"/>
                  <a:pt x="2396313" y="116479"/>
                </a:cubicBezTo>
                <a:cubicBezTo>
                  <a:pt x="2401433" y="106240"/>
                  <a:pt x="2410243" y="98143"/>
                  <a:pt x="2415363" y="87904"/>
                </a:cubicBezTo>
                <a:cubicBezTo>
                  <a:pt x="2419853" y="78924"/>
                  <a:pt x="2420398" y="68309"/>
                  <a:pt x="2424888" y="59329"/>
                </a:cubicBezTo>
                <a:cubicBezTo>
                  <a:pt x="2425421" y="58264"/>
                  <a:pt x="2461443" y="10159"/>
                  <a:pt x="2453463" y="2179"/>
                </a:cubicBezTo>
                <a:cubicBezTo>
                  <a:pt x="2446363" y="-4921"/>
                  <a:pt x="2433868" y="7214"/>
                  <a:pt x="2424888" y="11704"/>
                </a:cubicBezTo>
                <a:cubicBezTo>
                  <a:pt x="2408329" y="19983"/>
                  <a:pt x="2393138" y="30754"/>
                  <a:pt x="2377263" y="40279"/>
                </a:cubicBezTo>
                <a:cubicBezTo>
                  <a:pt x="2364563" y="59329"/>
                  <a:pt x="2355352" y="81240"/>
                  <a:pt x="2339163" y="97429"/>
                </a:cubicBezTo>
                <a:cubicBezTo>
                  <a:pt x="2320113" y="116479"/>
                  <a:pt x="2296957" y="132163"/>
                  <a:pt x="2282013" y="154579"/>
                </a:cubicBezTo>
                <a:lnTo>
                  <a:pt x="2243913" y="211729"/>
                </a:lnTo>
                <a:cubicBezTo>
                  <a:pt x="2241851" y="219977"/>
                  <a:pt x="2230936" y="267776"/>
                  <a:pt x="2224863" y="278404"/>
                </a:cubicBezTo>
                <a:cubicBezTo>
                  <a:pt x="2216987" y="292187"/>
                  <a:pt x="2205813" y="303804"/>
                  <a:pt x="2196288" y="316504"/>
                </a:cubicBezTo>
                <a:lnTo>
                  <a:pt x="2158188" y="430804"/>
                </a:lnTo>
                <a:lnTo>
                  <a:pt x="2148663" y="459379"/>
                </a:lnTo>
                <a:lnTo>
                  <a:pt x="2139138" y="487954"/>
                </a:lnTo>
                <a:lnTo>
                  <a:pt x="2139138" y="487954"/>
                </a:lnTo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83" name="Text Box 22"/>
          <p:cNvSpPr txBox="1">
            <a:spLocks noChangeArrowheads="1"/>
          </p:cNvSpPr>
          <p:nvPr/>
        </p:nvSpPr>
        <p:spPr bwMode="auto">
          <a:xfrm>
            <a:off x="4934489" y="4395357"/>
            <a:ext cx="799243" cy="21575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3650" tIns="26824" rIns="53650" bIns="26824">
            <a:spAutoFit/>
          </a:bodyPr>
          <a:lstStyle>
            <a:lvl1pPr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23888" eaLnBrk="0" hangingPunct="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238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050" dirty="0" smtClean="0">
                <a:latin typeface="Times New Roman" pitchFamily="18" charset="0"/>
                <a:cs typeface="Times New Roman" pitchFamily="18" charset="0"/>
              </a:rPr>
              <a:t>п. </a:t>
            </a:r>
            <a:r>
              <a:rPr lang="ru-RU" altLang="ru-RU" sz="1050" dirty="0">
                <a:latin typeface="Times New Roman" pitchFamily="18" charset="0"/>
                <a:cs typeface="Times New Roman" pitchFamily="18" charset="0"/>
              </a:rPr>
              <a:t>Дедеркой</a:t>
            </a:r>
            <a:endParaRPr lang="ru-RU" altLang="ru-RU" sz="105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3" name="Group 56"/>
          <p:cNvGrpSpPr>
            <a:grpSpLocks/>
          </p:cNvGrpSpPr>
          <p:nvPr/>
        </p:nvGrpSpPr>
        <p:grpSpPr bwMode="auto">
          <a:xfrm rot="2914717">
            <a:off x="4028451" y="6312414"/>
            <a:ext cx="432640" cy="56434"/>
            <a:chOff x="639" y="6436"/>
            <a:chExt cx="1701" cy="118"/>
          </a:xfrm>
        </p:grpSpPr>
        <p:sp>
          <p:nvSpPr>
            <p:cNvPr id="54" name="Rectangle 57"/>
            <p:cNvSpPr>
              <a:spLocks noChangeArrowheads="1"/>
            </p:cNvSpPr>
            <p:nvPr/>
          </p:nvSpPr>
          <p:spPr bwMode="auto">
            <a:xfrm>
              <a:off x="867" y="6439"/>
              <a:ext cx="286" cy="115"/>
            </a:xfrm>
            <a:prstGeom prst="rect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55" name="Rectangle 58"/>
            <p:cNvSpPr>
              <a:spLocks noChangeArrowheads="1"/>
            </p:cNvSpPr>
            <p:nvPr/>
          </p:nvSpPr>
          <p:spPr bwMode="auto">
            <a:xfrm>
              <a:off x="1380" y="6439"/>
              <a:ext cx="286" cy="115"/>
            </a:xfrm>
            <a:prstGeom prst="rect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56" name="Rectangle 59"/>
            <p:cNvSpPr>
              <a:spLocks noChangeArrowheads="1"/>
            </p:cNvSpPr>
            <p:nvPr/>
          </p:nvSpPr>
          <p:spPr bwMode="auto">
            <a:xfrm>
              <a:off x="1893" y="6439"/>
              <a:ext cx="286" cy="115"/>
            </a:xfrm>
            <a:prstGeom prst="rect">
              <a:avLst/>
            </a:prstGeom>
            <a:solidFill>
              <a:srgbClr val="000000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57" name="Line 60"/>
            <p:cNvSpPr>
              <a:spLocks noChangeShapeType="1"/>
            </p:cNvSpPr>
            <p:nvPr/>
          </p:nvSpPr>
          <p:spPr bwMode="auto">
            <a:xfrm>
              <a:off x="639" y="6436"/>
              <a:ext cx="1701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58" name="Line 61"/>
            <p:cNvSpPr>
              <a:spLocks noChangeShapeType="1"/>
            </p:cNvSpPr>
            <p:nvPr/>
          </p:nvSpPr>
          <p:spPr bwMode="auto">
            <a:xfrm>
              <a:off x="639" y="6553"/>
              <a:ext cx="1701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 type="none" w="sm" len="med"/>
              <a:tailEnd type="none" w="sm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</p:grpSp>
      <p:grpSp>
        <p:nvGrpSpPr>
          <p:cNvPr id="46" name="Group 5"/>
          <p:cNvGrpSpPr>
            <a:grpSpLocks/>
          </p:cNvGrpSpPr>
          <p:nvPr/>
        </p:nvGrpSpPr>
        <p:grpSpPr bwMode="auto">
          <a:xfrm rot="3275502">
            <a:off x="5920336" y="3736529"/>
            <a:ext cx="299371" cy="173476"/>
            <a:chOff x="0" y="2252"/>
            <a:chExt cx="20000" cy="15534"/>
          </a:xfrm>
        </p:grpSpPr>
        <p:sp>
          <p:nvSpPr>
            <p:cNvPr id="47" name="Freeform 6"/>
            <p:cNvSpPr>
              <a:spLocks/>
            </p:cNvSpPr>
            <p:nvPr/>
          </p:nvSpPr>
          <p:spPr bwMode="auto">
            <a:xfrm>
              <a:off x="0" y="2252"/>
              <a:ext cx="20000" cy="4466"/>
            </a:xfrm>
            <a:custGeom>
              <a:avLst/>
              <a:gdLst>
                <a:gd name="T0" fmla="*/ 0 w 20000"/>
                <a:gd name="T1" fmla="*/ 0 h 20000"/>
                <a:gd name="T2" fmla="*/ 3631 w 20000"/>
                <a:gd name="T3" fmla="*/ 19826 h 20000"/>
                <a:gd name="T4" fmla="*/ 16338 w 20000"/>
                <a:gd name="T5" fmla="*/ 19826 h 20000"/>
                <a:gd name="T6" fmla="*/ 19968 w 20000"/>
                <a:gd name="T7" fmla="*/ 0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0"/>
                  </a:moveTo>
                  <a:lnTo>
                    <a:pt x="3631" y="19826"/>
                  </a:lnTo>
                  <a:lnTo>
                    <a:pt x="16338" y="19826"/>
                  </a:lnTo>
                  <a:lnTo>
                    <a:pt x="19968" y="0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48" name="Freeform 7"/>
            <p:cNvSpPr>
              <a:spLocks/>
            </p:cNvSpPr>
            <p:nvPr/>
          </p:nvSpPr>
          <p:spPr bwMode="auto">
            <a:xfrm>
              <a:off x="0" y="13320"/>
              <a:ext cx="20000" cy="4466"/>
            </a:xfrm>
            <a:custGeom>
              <a:avLst/>
              <a:gdLst>
                <a:gd name="T0" fmla="*/ 0 w 20000"/>
                <a:gd name="T1" fmla="*/ 19826 h 20000"/>
                <a:gd name="T2" fmla="*/ 3631 w 20000"/>
                <a:gd name="T3" fmla="*/ 0 h 20000"/>
                <a:gd name="T4" fmla="*/ 16338 w 20000"/>
                <a:gd name="T5" fmla="*/ 0 h 20000"/>
                <a:gd name="T6" fmla="*/ 19968 w 20000"/>
                <a:gd name="T7" fmla="*/ 19826 h 20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00" h="20000">
                  <a:moveTo>
                    <a:pt x="0" y="19826"/>
                  </a:moveTo>
                  <a:lnTo>
                    <a:pt x="3631" y="0"/>
                  </a:lnTo>
                  <a:lnTo>
                    <a:pt x="16338" y="0"/>
                  </a:lnTo>
                  <a:lnTo>
                    <a:pt x="19968" y="19826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rgbClr val="FF0000"/>
                </a:solidFill>
              </a:endParaRPr>
            </a:p>
          </p:txBody>
        </p:sp>
      </p:grpSp>
      <p:sp>
        <p:nvSpPr>
          <p:cNvPr id="45" name="Прямоугольник 5"/>
          <p:cNvSpPr>
            <a:spLocks noChangeArrowheads="1"/>
          </p:cNvSpPr>
          <p:nvPr/>
        </p:nvSpPr>
        <p:spPr bwMode="auto">
          <a:xfrm>
            <a:off x="-12223" y="1241"/>
            <a:ext cx="9144000" cy="980728"/>
          </a:xfrm>
          <a:prstGeom prst="rect">
            <a:avLst/>
          </a:prstGeom>
          <a:solidFill>
            <a:schemeClr val="tx2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5298" tIns="32649" rIns="65298" bIns="32649"/>
          <a:lstStyle/>
          <a:p>
            <a:pPr algn="ctr">
              <a:defRPr/>
            </a:pPr>
            <a:r>
              <a:rPr lang="ru-RU" altLang="ru-RU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МОДЕЛЬ РАЗВИТИЯ ОБСТАНОВКИ</a:t>
            </a:r>
          </a:p>
          <a:p>
            <a:pPr algn="ctr">
              <a:defRPr/>
            </a:pPr>
            <a:r>
              <a:rPr lang="ru-RU" altLang="ru-RU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Угроза подтопления в п. Дедеркой МО Туапсинского района</a:t>
            </a:r>
          </a:p>
          <a:p>
            <a:pPr algn="ctr">
              <a:defRPr/>
            </a:pPr>
            <a:r>
              <a:rPr lang="ru-RU" altLang="ru-RU" sz="2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Краснодарского края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0" y="3170725"/>
            <a:ext cx="2521941" cy="1649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335" y="3787460"/>
            <a:ext cx="2488343" cy="1491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0" y="2971676"/>
            <a:ext cx="2521941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0" y="5226517"/>
            <a:ext cx="2521941" cy="1585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4" y="4974056"/>
            <a:ext cx="254137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335" y="3554274"/>
            <a:ext cx="248834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312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1092</TotalTime>
  <Words>1523</Words>
  <Application>Microsoft Office PowerPoint</Application>
  <PresentationFormat>Экран (4:3)</PresentationFormat>
  <Paragraphs>343</Paragraphs>
  <Slides>19</Slides>
  <Notes>5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ods</dc:creator>
  <cp:lastModifiedBy>ods</cp:lastModifiedBy>
  <cp:revision>145</cp:revision>
  <cp:lastPrinted>2019-05-20T15:20:52Z</cp:lastPrinted>
  <dcterms:created xsi:type="dcterms:W3CDTF">2019-03-19T10:20:40Z</dcterms:created>
  <dcterms:modified xsi:type="dcterms:W3CDTF">2020-01-29T12:34:21Z</dcterms:modified>
</cp:coreProperties>
</file>