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4"/>
  </p:notesMasterIdLst>
  <p:handoutMasterIdLst>
    <p:handoutMasterId r:id="rId15"/>
  </p:handoutMasterIdLst>
  <p:sldIdLst>
    <p:sldId id="8998" r:id="rId2"/>
    <p:sldId id="9022" r:id="rId3"/>
    <p:sldId id="9016" r:id="rId4"/>
    <p:sldId id="9017" r:id="rId5"/>
    <p:sldId id="9018" r:id="rId6"/>
    <p:sldId id="9011" r:id="rId7"/>
    <p:sldId id="9012" r:id="rId8"/>
    <p:sldId id="9013" r:id="rId9"/>
    <p:sldId id="9014" r:id="rId10"/>
    <p:sldId id="9008" r:id="rId11"/>
    <p:sldId id="9023" r:id="rId12"/>
    <p:sldId id="9005" r:id="rId13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22"/>
            <p14:sldId id="9016"/>
            <p14:sldId id="9017"/>
            <p14:sldId id="9018"/>
            <p14:sldId id="9011"/>
            <p14:sldId id="9012"/>
            <p14:sldId id="9013"/>
            <p14:sldId id="9014"/>
            <p14:sldId id="9008"/>
            <p14:sldId id="9023"/>
            <p14:sldId id="9005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4ADFE6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254" y="-85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22.06.2020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51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22.06.2020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8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96.png"/><Relationship Id="rId5" Type="http://schemas.openxmlformats.org/officeDocument/2006/relationships/image" Target="../media/image51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7.png"/><Relationship Id="rId7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2.png"/><Relationship Id="rId7" Type="http://schemas.openxmlformats.org/officeDocument/2006/relationships/image" Target="../media/image5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6.png"/><Relationship Id="rId7" Type="http://schemas.openxmlformats.org/officeDocument/2006/relationships/image" Target="../media/image5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0.png"/><Relationship Id="rId7" Type="http://schemas.openxmlformats.org/officeDocument/2006/relationships/image" Target="../media/image5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19"/>
            <a:ext cx="6141460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600"/>
            <a:ext cx="5981732" cy="286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440"/>
            <a:ext cx="6175864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599"/>
            <a:ext cx="5981732" cy="285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00"/>
            <a:ext cx="6095999" cy="288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77" y="4267838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38" y="1144683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75" y="4176763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7034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  <a:p>
            <a:r>
              <a:rPr lang="ru-RU" dirty="0"/>
              <a:t>Информационный ресурс </a:t>
            </a:r>
            <a:r>
              <a:rPr lang="ru-RU" dirty="0" err="1"/>
              <a:t>ventusky</a:t>
            </a:r>
            <a:r>
              <a:rPr lang="ru-RU" dirty="0"/>
              <a:t> (прогноз выпадения </a:t>
            </a:r>
            <a:r>
              <a:rPr lang="ru-RU" dirty="0" smtClean="0"/>
              <a:t>осадков, порывы ветра):</a:t>
            </a:r>
            <a:endParaRPr lang="ru-RU" dirty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5037" y="775351"/>
            <a:ext cx="13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Краснодар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994620" y="794962"/>
            <a:ext cx="295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Сочи</a:t>
            </a:r>
            <a:endParaRPr lang="ru-RU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33233" y="79496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Новороссийск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289289" y="80738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Мостовской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93101" y="3807431"/>
            <a:ext cx="278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Краснодар (порыв ветра)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443289" y="3861047"/>
            <a:ext cx="278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Сочи </a:t>
            </a:r>
            <a:r>
              <a:rPr lang="ru-RU" b="1" dirty="0"/>
              <a:t>(порыв ветра)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93277" y="3882509"/>
            <a:ext cx="27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Мостовской </a:t>
            </a:r>
            <a:r>
              <a:rPr lang="ru-RU" b="1" dirty="0"/>
              <a:t>(порыв ветра)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6827" y="3861047"/>
            <a:ext cx="27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Новороссийск 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порыв ветра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1" y="1144683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3" y="4176763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75" y="1135031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9" y="4176763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50" y="1140992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68" y="3520440"/>
            <a:ext cx="601733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97580"/>
            <a:ext cx="6134255" cy="336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600"/>
            <a:ext cx="5981732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38019"/>
            <a:ext cx="6175865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23.06.2020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0440"/>
            <a:ext cx="6134255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19"/>
            <a:ext cx="5981732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599"/>
            <a:ext cx="6134256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24.06.2020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3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30712"/>
            <a:ext cx="6175865" cy="33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599"/>
            <a:ext cx="5981731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633599"/>
            <a:ext cx="6129493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25.06.2020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86969"/>
            <a:ext cx="6141461" cy="337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19"/>
            <a:ext cx="5981731" cy="28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33599"/>
            <a:ext cx="6086475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26.06.2020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" y="3528746"/>
            <a:ext cx="6136696" cy="329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652815"/>
            <a:ext cx="5972175" cy="28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" y="650605"/>
            <a:ext cx="6129464" cy="282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13" y="3532959"/>
            <a:ext cx="5958985" cy="3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23.06.2020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87" y="3534276"/>
            <a:ext cx="5974813" cy="332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" y="3534276"/>
            <a:ext cx="6133605" cy="32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93" y="648859"/>
            <a:ext cx="5972206" cy="28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00"/>
            <a:ext cx="6141460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24.06.2020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49" y="3543801"/>
            <a:ext cx="5968950" cy="331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" y="3529583"/>
            <a:ext cx="6132826" cy="332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49" y="660278"/>
            <a:ext cx="5968950" cy="281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44363"/>
            <a:ext cx="6141461" cy="285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25.06.2020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43" y="3534275"/>
            <a:ext cx="5975356" cy="332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525852"/>
            <a:ext cx="6136697" cy="33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47126"/>
            <a:ext cx="5981731" cy="285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48297"/>
            <a:ext cx="6136697" cy="282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26.06.2020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581931</TotalTime>
  <Words>169</Words>
  <Application>Microsoft Office PowerPoint</Application>
  <PresentationFormat>Произвольный</PresentationFormat>
  <Paragraphs>65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25370</cp:revision>
  <cp:lastPrinted>2019-02-26T17:10:31Z</cp:lastPrinted>
  <dcterms:created xsi:type="dcterms:W3CDTF">2014-09-08T13:21:12Z</dcterms:created>
  <dcterms:modified xsi:type="dcterms:W3CDTF">2020-06-22T07:05:58Z</dcterms:modified>
</cp:coreProperties>
</file>