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3"/>
  </p:notesMasterIdLst>
  <p:handoutMasterIdLst>
    <p:handoutMasterId r:id="rId4"/>
  </p:handoutMasterIdLst>
  <p:sldIdLst>
    <p:sldId id="8033" r:id="rId2"/>
  </p:sldIdLst>
  <p:sldSz cx="12192000" cy="6858000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33"/>
          </p14:sldIdLst>
        </p14:section>
      </p14:sectionLst>
    </p:ext>
    <p:ext uri="{EFAFB233-063F-42B5-8137-9DF3F51BA10A}">
      <p15:sldGuideLst xmlns=""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81DF8"/>
    <a:srgbClr val="000000"/>
    <a:srgbClr val="4ADFE6"/>
    <a:srgbClr val="3DF353"/>
    <a:srgbClr val="563BF5"/>
    <a:srgbClr val="FFFFFF"/>
    <a:srgbClr val="EFF4ED"/>
    <a:srgbClr val="060BD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98593" autoAdjust="0"/>
  </p:normalViewPr>
  <p:slideViewPr>
    <p:cSldViewPr snapToGrid="0">
      <p:cViewPr>
        <p:scale>
          <a:sx n="100" d="100"/>
          <a:sy n="100" d="100"/>
        </p:scale>
        <p:origin x="-1254" y="-696"/>
      </p:cViewPr>
      <p:guideLst>
        <p:guide orient="horz" pos="4320"/>
        <p:guide pos="3628"/>
      </p:guideLst>
    </p:cSldViewPr>
  </p:slideViewPr>
  <p:outlineViewPr>
    <p:cViewPr>
      <p:scale>
        <a:sx n="66" d="100"/>
        <a:sy n="66" d="100"/>
      </p:scale>
      <p:origin x="0" y="-6576"/>
    </p:cViewPr>
  </p:outlineViewPr>
  <p:notesTextViewPr>
    <p:cViewPr>
      <p:scale>
        <a:sx n="3" d="2"/>
        <a:sy n="3" d="2"/>
      </p:scale>
      <p:origin x="0" y="48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5" y="148"/>
            <a:ext cx="4308031" cy="341074"/>
          </a:xfrm>
          <a:prstGeom prst="rect">
            <a:avLst/>
          </a:prstGeom>
        </p:spPr>
        <p:txBody>
          <a:bodyPr vert="horz" lIns="88112" tIns="44051" rIns="88112" bIns="44051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10" y="148"/>
            <a:ext cx="4308031" cy="341074"/>
          </a:xfrm>
          <a:prstGeom prst="rect">
            <a:avLst/>
          </a:prstGeom>
        </p:spPr>
        <p:txBody>
          <a:bodyPr vert="horz" lIns="88112" tIns="44051" rIns="88112" bIns="44051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16.09.2020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5" y="6467742"/>
            <a:ext cx="4308031" cy="341072"/>
          </a:xfrm>
          <a:prstGeom prst="rect">
            <a:avLst/>
          </a:prstGeom>
        </p:spPr>
        <p:txBody>
          <a:bodyPr vert="horz" lIns="88112" tIns="44051" rIns="88112" bIns="44051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10" y="6467742"/>
            <a:ext cx="4308031" cy="341072"/>
          </a:xfrm>
          <a:prstGeom prst="rect">
            <a:avLst/>
          </a:prstGeom>
        </p:spPr>
        <p:txBody>
          <a:bodyPr vert="horz" lIns="88112" tIns="44051" rIns="88112" bIns="44051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5" y="49"/>
            <a:ext cx="4307733" cy="341623"/>
          </a:xfrm>
          <a:prstGeom prst="rect">
            <a:avLst/>
          </a:prstGeom>
        </p:spPr>
        <p:txBody>
          <a:bodyPr vert="horz" lIns="95408" tIns="47703" rIns="95408" bIns="47703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036" y="49"/>
            <a:ext cx="4307733" cy="341623"/>
          </a:xfrm>
          <a:prstGeom prst="rect">
            <a:avLst/>
          </a:prstGeom>
        </p:spPr>
        <p:txBody>
          <a:bodyPr vert="horz" lIns="95408" tIns="47703" rIns="95408" bIns="47703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16.09.2020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83050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08" tIns="47703" rIns="95408" bIns="4770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40" y="3276749"/>
            <a:ext cx="7952739" cy="2680960"/>
          </a:xfrm>
          <a:prstGeom prst="rect">
            <a:avLst/>
          </a:prstGeom>
        </p:spPr>
        <p:txBody>
          <a:bodyPr vert="horz" lIns="95408" tIns="47703" rIns="95408" bIns="4770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5" y="6467297"/>
            <a:ext cx="4307733" cy="341621"/>
          </a:xfrm>
          <a:prstGeom prst="rect">
            <a:avLst/>
          </a:prstGeom>
        </p:spPr>
        <p:txBody>
          <a:bodyPr vert="horz" lIns="95408" tIns="47703" rIns="95408" bIns="47703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036" y="6467297"/>
            <a:ext cx="4307733" cy="341621"/>
          </a:xfrm>
          <a:prstGeom prst="rect">
            <a:avLst/>
          </a:prstGeom>
        </p:spPr>
        <p:txBody>
          <a:bodyPr vert="horz" lIns="95408" tIns="47703" rIns="95408" bIns="47703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16.09.2020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16.09.2020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16.09.2020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16.09.2020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16.09.2020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16.09.2020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16.09.2020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16.09.2020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16.09.2020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16.09.2020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16.09.2020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16.09.2020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2" descr="\\10.66.0.115\рабочие файлы 2\документы ОДС\2019\Январь\03\ОМИП\КК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2" r="12269"/>
          <a:stretch/>
        </p:blipFill>
        <p:spPr bwMode="auto">
          <a:xfrm>
            <a:off x="-1" y="821257"/>
            <a:ext cx="12192001" cy="6077968"/>
          </a:xfrm>
          <a:prstGeom prst="rect">
            <a:avLst/>
          </a:prstGeom>
          <a:solidFill>
            <a:srgbClr val="FF9999">
              <a:alpha val="45000"/>
            </a:srgbClr>
          </a:solidFill>
          <a:ln>
            <a:solidFill>
              <a:srgbClr val="FF0000"/>
            </a:solidFill>
          </a:ln>
          <a:extLst/>
        </p:spPr>
      </p:pic>
      <p:sp>
        <p:nvSpPr>
          <p:cNvPr id="2" name="Полилиния 1"/>
          <p:cNvSpPr/>
          <p:nvPr/>
        </p:nvSpPr>
        <p:spPr>
          <a:xfrm>
            <a:off x="1200150" y="809625"/>
            <a:ext cx="9982736" cy="6067425"/>
          </a:xfrm>
          <a:custGeom>
            <a:avLst/>
            <a:gdLst>
              <a:gd name="connsiteX0" fmla="*/ 9525 w 9982736"/>
              <a:gd name="connsiteY0" fmla="*/ 3028950 h 6067425"/>
              <a:gd name="connsiteX1" fmla="*/ 9525 w 9982736"/>
              <a:gd name="connsiteY1" fmla="*/ 3028950 h 6067425"/>
              <a:gd name="connsiteX2" fmla="*/ 104775 w 9982736"/>
              <a:gd name="connsiteY2" fmla="*/ 2971800 h 6067425"/>
              <a:gd name="connsiteX3" fmla="*/ 190500 w 9982736"/>
              <a:gd name="connsiteY3" fmla="*/ 2981325 h 6067425"/>
              <a:gd name="connsiteX4" fmla="*/ 400050 w 9982736"/>
              <a:gd name="connsiteY4" fmla="*/ 2981325 h 6067425"/>
              <a:gd name="connsiteX5" fmla="*/ 457200 w 9982736"/>
              <a:gd name="connsiteY5" fmla="*/ 2962275 h 6067425"/>
              <a:gd name="connsiteX6" fmla="*/ 485775 w 9982736"/>
              <a:gd name="connsiteY6" fmla="*/ 2952750 h 6067425"/>
              <a:gd name="connsiteX7" fmla="*/ 514350 w 9982736"/>
              <a:gd name="connsiteY7" fmla="*/ 2943225 h 6067425"/>
              <a:gd name="connsiteX8" fmla="*/ 552450 w 9982736"/>
              <a:gd name="connsiteY8" fmla="*/ 2933700 h 6067425"/>
              <a:gd name="connsiteX9" fmla="*/ 581025 w 9982736"/>
              <a:gd name="connsiteY9" fmla="*/ 2924175 h 6067425"/>
              <a:gd name="connsiteX10" fmla="*/ 666750 w 9982736"/>
              <a:gd name="connsiteY10" fmla="*/ 2905125 h 6067425"/>
              <a:gd name="connsiteX11" fmla="*/ 704850 w 9982736"/>
              <a:gd name="connsiteY11" fmla="*/ 2886075 h 6067425"/>
              <a:gd name="connsiteX12" fmla="*/ 733425 w 9982736"/>
              <a:gd name="connsiteY12" fmla="*/ 2876550 h 6067425"/>
              <a:gd name="connsiteX13" fmla="*/ 762000 w 9982736"/>
              <a:gd name="connsiteY13" fmla="*/ 2847975 h 6067425"/>
              <a:gd name="connsiteX14" fmla="*/ 752475 w 9982736"/>
              <a:gd name="connsiteY14" fmla="*/ 2819400 h 6067425"/>
              <a:gd name="connsiteX15" fmla="*/ 352425 w 9982736"/>
              <a:gd name="connsiteY15" fmla="*/ 2809875 h 6067425"/>
              <a:gd name="connsiteX16" fmla="*/ 333375 w 9982736"/>
              <a:gd name="connsiteY16" fmla="*/ 2781300 h 6067425"/>
              <a:gd name="connsiteX17" fmla="*/ 323850 w 9982736"/>
              <a:gd name="connsiteY17" fmla="*/ 2752725 h 6067425"/>
              <a:gd name="connsiteX18" fmla="*/ 295275 w 9982736"/>
              <a:gd name="connsiteY18" fmla="*/ 2743200 h 6067425"/>
              <a:gd name="connsiteX19" fmla="*/ 200025 w 9982736"/>
              <a:gd name="connsiteY19" fmla="*/ 2752725 h 6067425"/>
              <a:gd name="connsiteX20" fmla="*/ 142875 w 9982736"/>
              <a:gd name="connsiteY20" fmla="*/ 2809875 h 6067425"/>
              <a:gd name="connsiteX21" fmla="*/ 114300 w 9982736"/>
              <a:gd name="connsiteY21" fmla="*/ 2819400 h 6067425"/>
              <a:gd name="connsiteX22" fmla="*/ 85725 w 9982736"/>
              <a:gd name="connsiteY22" fmla="*/ 2838450 h 6067425"/>
              <a:gd name="connsiteX23" fmla="*/ 38100 w 9982736"/>
              <a:gd name="connsiteY23" fmla="*/ 2847975 h 6067425"/>
              <a:gd name="connsiteX24" fmla="*/ 9525 w 9982736"/>
              <a:gd name="connsiteY24" fmla="*/ 2857500 h 6067425"/>
              <a:gd name="connsiteX25" fmla="*/ 0 w 9982736"/>
              <a:gd name="connsiteY25" fmla="*/ 2828925 h 6067425"/>
              <a:gd name="connsiteX26" fmla="*/ 9525 w 9982736"/>
              <a:gd name="connsiteY26" fmla="*/ 2800350 h 6067425"/>
              <a:gd name="connsiteX27" fmla="*/ 95250 w 9982736"/>
              <a:gd name="connsiteY27" fmla="*/ 2752725 h 6067425"/>
              <a:gd name="connsiteX28" fmla="*/ 133350 w 9982736"/>
              <a:gd name="connsiteY28" fmla="*/ 2743200 h 6067425"/>
              <a:gd name="connsiteX29" fmla="*/ 200025 w 9982736"/>
              <a:gd name="connsiteY29" fmla="*/ 2714625 h 6067425"/>
              <a:gd name="connsiteX30" fmla="*/ 257175 w 9982736"/>
              <a:gd name="connsiteY30" fmla="*/ 2695575 h 6067425"/>
              <a:gd name="connsiteX31" fmla="*/ 381000 w 9982736"/>
              <a:gd name="connsiteY31" fmla="*/ 2676525 h 6067425"/>
              <a:gd name="connsiteX32" fmla="*/ 676275 w 9982736"/>
              <a:gd name="connsiteY32" fmla="*/ 2686050 h 6067425"/>
              <a:gd name="connsiteX33" fmla="*/ 704850 w 9982736"/>
              <a:gd name="connsiteY33" fmla="*/ 2695575 h 6067425"/>
              <a:gd name="connsiteX34" fmla="*/ 752475 w 9982736"/>
              <a:gd name="connsiteY34" fmla="*/ 2714625 h 6067425"/>
              <a:gd name="connsiteX35" fmla="*/ 914400 w 9982736"/>
              <a:gd name="connsiteY35" fmla="*/ 2733675 h 6067425"/>
              <a:gd name="connsiteX36" fmla="*/ 971550 w 9982736"/>
              <a:gd name="connsiteY36" fmla="*/ 2752725 h 6067425"/>
              <a:gd name="connsiteX37" fmla="*/ 1000125 w 9982736"/>
              <a:gd name="connsiteY37" fmla="*/ 2762250 h 6067425"/>
              <a:gd name="connsiteX38" fmla="*/ 1143000 w 9982736"/>
              <a:gd name="connsiteY38" fmla="*/ 2781300 h 6067425"/>
              <a:gd name="connsiteX39" fmla="*/ 1209675 w 9982736"/>
              <a:gd name="connsiteY39" fmla="*/ 2800350 h 6067425"/>
              <a:gd name="connsiteX40" fmla="*/ 1238250 w 9982736"/>
              <a:gd name="connsiteY40" fmla="*/ 2809875 h 6067425"/>
              <a:gd name="connsiteX41" fmla="*/ 1323975 w 9982736"/>
              <a:gd name="connsiteY41" fmla="*/ 2819400 h 6067425"/>
              <a:gd name="connsiteX42" fmla="*/ 1571625 w 9982736"/>
              <a:gd name="connsiteY42" fmla="*/ 2809875 h 6067425"/>
              <a:gd name="connsiteX43" fmla="*/ 1657350 w 9982736"/>
              <a:gd name="connsiteY43" fmla="*/ 2790825 h 6067425"/>
              <a:gd name="connsiteX44" fmla="*/ 1724025 w 9982736"/>
              <a:gd name="connsiteY44" fmla="*/ 2781300 h 6067425"/>
              <a:gd name="connsiteX45" fmla="*/ 1762125 w 9982736"/>
              <a:gd name="connsiteY45" fmla="*/ 2752725 h 6067425"/>
              <a:gd name="connsiteX46" fmla="*/ 1790700 w 9982736"/>
              <a:gd name="connsiteY46" fmla="*/ 2733675 h 6067425"/>
              <a:gd name="connsiteX47" fmla="*/ 1819275 w 9982736"/>
              <a:gd name="connsiteY47" fmla="*/ 2676525 h 6067425"/>
              <a:gd name="connsiteX48" fmla="*/ 1847850 w 9982736"/>
              <a:gd name="connsiteY48" fmla="*/ 2647950 h 6067425"/>
              <a:gd name="connsiteX49" fmla="*/ 1866900 w 9982736"/>
              <a:gd name="connsiteY49" fmla="*/ 2590800 h 6067425"/>
              <a:gd name="connsiteX50" fmla="*/ 1885950 w 9982736"/>
              <a:gd name="connsiteY50" fmla="*/ 2562225 h 6067425"/>
              <a:gd name="connsiteX51" fmla="*/ 1905000 w 9982736"/>
              <a:gd name="connsiteY51" fmla="*/ 2476500 h 6067425"/>
              <a:gd name="connsiteX52" fmla="*/ 1914525 w 9982736"/>
              <a:gd name="connsiteY52" fmla="*/ 2276475 h 6067425"/>
              <a:gd name="connsiteX53" fmla="*/ 1943100 w 9982736"/>
              <a:gd name="connsiteY53" fmla="*/ 2238375 h 6067425"/>
              <a:gd name="connsiteX54" fmla="*/ 1962150 w 9982736"/>
              <a:gd name="connsiteY54" fmla="*/ 2209800 h 6067425"/>
              <a:gd name="connsiteX55" fmla="*/ 2038350 w 9982736"/>
              <a:gd name="connsiteY55" fmla="*/ 2114550 h 6067425"/>
              <a:gd name="connsiteX56" fmla="*/ 2095500 w 9982736"/>
              <a:gd name="connsiteY56" fmla="*/ 2085975 h 6067425"/>
              <a:gd name="connsiteX57" fmla="*/ 2124075 w 9982736"/>
              <a:gd name="connsiteY57" fmla="*/ 2076450 h 6067425"/>
              <a:gd name="connsiteX58" fmla="*/ 2190750 w 9982736"/>
              <a:gd name="connsiteY58" fmla="*/ 2047875 h 6067425"/>
              <a:gd name="connsiteX59" fmla="*/ 2324100 w 9982736"/>
              <a:gd name="connsiteY59" fmla="*/ 2028825 h 6067425"/>
              <a:gd name="connsiteX60" fmla="*/ 2400300 w 9982736"/>
              <a:gd name="connsiteY60" fmla="*/ 2009775 h 6067425"/>
              <a:gd name="connsiteX61" fmla="*/ 2438400 w 9982736"/>
              <a:gd name="connsiteY61" fmla="*/ 1933575 h 6067425"/>
              <a:gd name="connsiteX62" fmla="*/ 2476500 w 9982736"/>
              <a:gd name="connsiteY62" fmla="*/ 1876425 h 6067425"/>
              <a:gd name="connsiteX63" fmla="*/ 2505075 w 9982736"/>
              <a:gd name="connsiteY63" fmla="*/ 1809750 h 6067425"/>
              <a:gd name="connsiteX64" fmla="*/ 2524125 w 9982736"/>
              <a:gd name="connsiteY64" fmla="*/ 1781175 h 6067425"/>
              <a:gd name="connsiteX65" fmla="*/ 2543175 w 9982736"/>
              <a:gd name="connsiteY65" fmla="*/ 1724025 h 6067425"/>
              <a:gd name="connsiteX66" fmla="*/ 2581275 w 9982736"/>
              <a:gd name="connsiteY66" fmla="*/ 1666875 h 6067425"/>
              <a:gd name="connsiteX67" fmla="*/ 2600325 w 9982736"/>
              <a:gd name="connsiteY67" fmla="*/ 1638300 h 6067425"/>
              <a:gd name="connsiteX68" fmla="*/ 2667000 w 9982736"/>
              <a:gd name="connsiteY68" fmla="*/ 1571625 h 6067425"/>
              <a:gd name="connsiteX69" fmla="*/ 2714625 w 9982736"/>
              <a:gd name="connsiteY69" fmla="*/ 1533525 h 6067425"/>
              <a:gd name="connsiteX70" fmla="*/ 2771775 w 9982736"/>
              <a:gd name="connsiteY70" fmla="*/ 1495425 h 6067425"/>
              <a:gd name="connsiteX71" fmla="*/ 2990850 w 9982736"/>
              <a:gd name="connsiteY71" fmla="*/ 1485900 h 6067425"/>
              <a:gd name="connsiteX72" fmla="*/ 3028950 w 9982736"/>
              <a:gd name="connsiteY72" fmla="*/ 1447800 h 6067425"/>
              <a:gd name="connsiteX73" fmla="*/ 3076575 w 9982736"/>
              <a:gd name="connsiteY73" fmla="*/ 1343025 h 6067425"/>
              <a:gd name="connsiteX74" fmla="*/ 3162300 w 9982736"/>
              <a:gd name="connsiteY74" fmla="*/ 1295400 h 6067425"/>
              <a:gd name="connsiteX75" fmla="*/ 3219450 w 9982736"/>
              <a:gd name="connsiteY75" fmla="*/ 1247775 h 6067425"/>
              <a:gd name="connsiteX76" fmla="*/ 3228975 w 9982736"/>
              <a:gd name="connsiteY76" fmla="*/ 1038225 h 6067425"/>
              <a:gd name="connsiteX77" fmla="*/ 3200400 w 9982736"/>
              <a:gd name="connsiteY77" fmla="*/ 1019175 h 6067425"/>
              <a:gd name="connsiteX78" fmla="*/ 3162300 w 9982736"/>
              <a:gd name="connsiteY78" fmla="*/ 1009650 h 6067425"/>
              <a:gd name="connsiteX79" fmla="*/ 3067050 w 9982736"/>
              <a:gd name="connsiteY79" fmla="*/ 981075 h 6067425"/>
              <a:gd name="connsiteX80" fmla="*/ 3038475 w 9982736"/>
              <a:gd name="connsiteY80" fmla="*/ 952500 h 6067425"/>
              <a:gd name="connsiteX81" fmla="*/ 3000375 w 9982736"/>
              <a:gd name="connsiteY81" fmla="*/ 942975 h 6067425"/>
              <a:gd name="connsiteX82" fmla="*/ 2971800 w 9982736"/>
              <a:gd name="connsiteY82" fmla="*/ 923925 h 6067425"/>
              <a:gd name="connsiteX83" fmla="*/ 2905125 w 9982736"/>
              <a:gd name="connsiteY83" fmla="*/ 838200 h 6067425"/>
              <a:gd name="connsiteX84" fmla="*/ 2857500 w 9982736"/>
              <a:gd name="connsiteY84" fmla="*/ 828675 h 6067425"/>
              <a:gd name="connsiteX85" fmla="*/ 2695575 w 9982736"/>
              <a:gd name="connsiteY85" fmla="*/ 838200 h 6067425"/>
              <a:gd name="connsiteX86" fmla="*/ 2686050 w 9982736"/>
              <a:gd name="connsiteY86" fmla="*/ 895350 h 6067425"/>
              <a:gd name="connsiteX87" fmla="*/ 2600325 w 9982736"/>
              <a:gd name="connsiteY87" fmla="*/ 885825 h 6067425"/>
              <a:gd name="connsiteX88" fmla="*/ 2543175 w 9982736"/>
              <a:gd name="connsiteY88" fmla="*/ 828675 h 6067425"/>
              <a:gd name="connsiteX89" fmla="*/ 2533650 w 9982736"/>
              <a:gd name="connsiteY89" fmla="*/ 800100 h 6067425"/>
              <a:gd name="connsiteX90" fmla="*/ 2495550 w 9982736"/>
              <a:gd name="connsiteY90" fmla="*/ 742950 h 6067425"/>
              <a:gd name="connsiteX91" fmla="*/ 2486025 w 9982736"/>
              <a:gd name="connsiteY91" fmla="*/ 714375 h 6067425"/>
              <a:gd name="connsiteX92" fmla="*/ 2447925 w 9982736"/>
              <a:gd name="connsiteY92" fmla="*/ 685800 h 6067425"/>
              <a:gd name="connsiteX93" fmla="*/ 2419350 w 9982736"/>
              <a:gd name="connsiteY93" fmla="*/ 657225 h 6067425"/>
              <a:gd name="connsiteX94" fmla="*/ 2390775 w 9982736"/>
              <a:gd name="connsiteY94" fmla="*/ 638175 h 6067425"/>
              <a:gd name="connsiteX95" fmla="*/ 2333625 w 9982736"/>
              <a:gd name="connsiteY95" fmla="*/ 581025 h 6067425"/>
              <a:gd name="connsiteX96" fmla="*/ 2324100 w 9982736"/>
              <a:gd name="connsiteY96" fmla="*/ 552450 h 6067425"/>
              <a:gd name="connsiteX97" fmla="*/ 2257425 w 9982736"/>
              <a:gd name="connsiteY97" fmla="*/ 457200 h 6067425"/>
              <a:gd name="connsiteX98" fmla="*/ 2219325 w 9982736"/>
              <a:gd name="connsiteY98" fmla="*/ 400050 h 6067425"/>
              <a:gd name="connsiteX99" fmla="*/ 2200275 w 9982736"/>
              <a:gd name="connsiteY99" fmla="*/ 342900 h 6067425"/>
              <a:gd name="connsiteX100" fmla="*/ 2162175 w 9982736"/>
              <a:gd name="connsiteY100" fmla="*/ 285750 h 6067425"/>
              <a:gd name="connsiteX101" fmla="*/ 2219325 w 9982736"/>
              <a:gd name="connsiteY101" fmla="*/ 333375 h 6067425"/>
              <a:gd name="connsiteX102" fmla="*/ 2257425 w 9982736"/>
              <a:gd name="connsiteY102" fmla="*/ 342900 h 6067425"/>
              <a:gd name="connsiteX103" fmla="*/ 2438400 w 9982736"/>
              <a:gd name="connsiteY103" fmla="*/ 361950 h 6067425"/>
              <a:gd name="connsiteX104" fmla="*/ 2476500 w 9982736"/>
              <a:gd name="connsiteY104" fmla="*/ 371475 h 6067425"/>
              <a:gd name="connsiteX105" fmla="*/ 2505075 w 9982736"/>
              <a:gd name="connsiteY105" fmla="*/ 381000 h 6067425"/>
              <a:gd name="connsiteX106" fmla="*/ 2619375 w 9982736"/>
              <a:gd name="connsiteY106" fmla="*/ 390525 h 6067425"/>
              <a:gd name="connsiteX107" fmla="*/ 2867025 w 9982736"/>
              <a:gd name="connsiteY107" fmla="*/ 381000 h 6067425"/>
              <a:gd name="connsiteX108" fmla="*/ 2924175 w 9982736"/>
              <a:gd name="connsiteY108" fmla="*/ 361950 h 6067425"/>
              <a:gd name="connsiteX109" fmla="*/ 2952750 w 9982736"/>
              <a:gd name="connsiteY109" fmla="*/ 352425 h 6067425"/>
              <a:gd name="connsiteX110" fmla="*/ 3057525 w 9982736"/>
              <a:gd name="connsiteY110" fmla="*/ 276225 h 6067425"/>
              <a:gd name="connsiteX111" fmla="*/ 3095625 w 9982736"/>
              <a:gd name="connsiteY111" fmla="*/ 257175 h 6067425"/>
              <a:gd name="connsiteX112" fmla="*/ 3124200 w 9982736"/>
              <a:gd name="connsiteY112" fmla="*/ 247650 h 6067425"/>
              <a:gd name="connsiteX113" fmla="*/ 3152775 w 9982736"/>
              <a:gd name="connsiteY113" fmla="*/ 228600 h 6067425"/>
              <a:gd name="connsiteX114" fmla="*/ 3181350 w 9982736"/>
              <a:gd name="connsiteY114" fmla="*/ 219075 h 6067425"/>
              <a:gd name="connsiteX115" fmla="*/ 3219450 w 9982736"/>
              <a:gd name="connsiteY115" fmla="*/ 200025 h 6067425"/>
              <a:gd name="connsiteX116" fmla="*/ 3286125 w 9982736"/>
              <a:gd name="connsiteY116" fmla="*/ 161925 h 6067425"/>
              <a:gd name="connsiteX117" fmla="*/ 3343275 w 9982736"/>
              <a:gd name="connsiteY117" fmla="*/ 142875 h 6067425"/>
              <a:gd name="connsiteX118" fmla="*/ 3381375 w 9982736"/>
              <a:gd name="connsiteY118" fmla="*/ 123825 h 6067425"/>
              <a:gd name="connsiteX119" fmla="*/ 3438525 w 9982736"/>
              <a:gd name="connsiteY119" fmla="*/ 104775 h 6067425"/>
              <a:gd name="connsiteX120" fmla="*/ 3505200 w 9982736"/>
              <a:gd name="connsiteY120" fmla="*/ 76200 h 6067425"/>
              <a:gd name="connsiteX121" fmla="*/ 3600450 w 9982736"/>
              <a:gd name="connsiteY121" fmla="*/ 28575 h 6067425"/>
              <a:gd name="connsiteX122" fmla="*/ 3629025 w 9982736"/>
              <a:gd name="connsiteY122" fmla="*/ 9525 h 6067425"/>
              <a:gd name="connsiteX123" fmla="*/ 3667125 w 9982736"/>
              <a:gd name="connsiteY123" fmla="*/ 0 h 6067425"/>
              <a:gd name="connsiteX124" fmla="*/ 4038600 w 9982736"/>
              <a:gd name="connsiteY124" fmla="*/ 9525 h 6067425"/>
              <a:gd name="connsiteX125" fmla="*/ 4095750 w 9982736"/>
              <a:gd name="connsiteY125" fmla="*/ 57150 h 6067425"/>
              <a:gd name="connsiteX126" fmla="*/ 4133850 w 9982736"/>
              <a:gd name="connsiteY126" fmla="*/ 85725 h 6067425"/>
              <a:gd name="connsiteX127" fmla="*/ 4162425 w 9982736"/>
              <a:gd name="connsiteY127" fmla="*/ 95250 h 6067425"/>
              <a:gd name="connsiteX128" fmla="*/ 4238625 w 9982736"/>
              <a:gd name="connsiteY128" fmla="*/ 85725 h 6067425"/>
              <a:gd name="connsiteX129" fmla="*/ 4305300 w 9982736"/>
              <a:gd name="connsiteY129" fmla="*/ 76200 h 6067425"/>
              <a:gd name="connsiteX130" fmla="*/ 4486275 w 9982736"/>
              <a:gd name="connsiteY130" fmla="*/ 85725 h 6067425"/>
              <a:gd name="connsiteX131" fmla="*/ 4476750 w 9982736"/>
              <a:gd name="connsiteY131" fmla="*/ 114300 h 6067425"/>
              <a:gd name="connsiteX132" fmla="*/ 4419600 w 9982736"/>
              <a:gd name="connsiteY132" fmla="*/ 152400 h 6067425"/>
              <a:gd name="connsiteX133" fmla="*/ 4391025 w 9982736"/>
              <a:gd name="connsiteY133" fmla="*/ 180975 h 6067425"/>
              <a:gd name="connsiteX134" fmla="*/ 4400550 w 9982736"/>
              <a:gd name="connsiteY134" fmla="*/ 409575 h 6067425"/>
              <a:gd name="connsiteX135" fmla="*/ 4429125 w 9982736"/>
              <a:gd name="connsiteY135" fmla="*/ 466725 h 6067425"/>
              <a:gd name="connsiteX136" fmla="*/ 4486275 w 9982736"/>
              <a:gd name="connsiteY136" fmla="*/ 504825 h 6067425"/>
              <a:gd name="connsiteX137" fmla="*/ 4552950 w 9982736"/>
              <a:gd name="connsiteY137" fmla="*/ 523875 h 6067425"/>
              <a:gd name="connsiteX138" fmla="*/ 4676775 w 9982736"/>
              <a:gd name="connsiteY138" fmla="*/ 514350 h 6067425"/>
              <a:gd name="connsiteX139" fmla="*/ 4772025 w 9982736"/>
              <a:gd name="connsiteY139" fmla="*/ 485775 h 6067425"/>
              <a:gd name="connsiteX140" fmla="*/ 4829175 w 9982736"/>
              <a:gd name="connsiteY140" fmla="*/ 476250 h 6067425"/>
              <a:gd name="connsiteX141" fmla="*/ 5010150 w 9982736"/>
              <a:gd name="connsiteY141" fmla="*/ 466725 h 6067425"/>
              <a:gd name="connsiteX142" fmla="*/ 5038725 w 9982736"/>
              <a:gd name="connsiteY142" fmla="*/ 400050 h 6067425"/>
              <a:gd name="connsiteX143" fmla="*/ 5067300 w 9982736"/>
              <a:gd name="connsiteY143" fmla="*/ 371475 h 6067425"/>
              <a:gd name="connsiteX144" fmla="*/ 5086350 w 9982736"/>
              <a:gd name="connsiteY144" fmla="*/ 342900 h 6067425"/>
              <a:gd name="connsiteX145" fmla="*/ 5143500 w 9982736"/>
              <a:gd name="connsiteY145" fmla="*/ 333375 h 6067425"/>
              <a:gd name="connsiteX146" fmla="*/ 5162550 w 9982736"/>
              <a:gd name="connsiteY146" fmla="*/ 304800 h 6067425"/>
              <a:gd name="connsiteX147" fmla="*/ 5181600 w 9982736"/>
              <a:gd name="connsiteY147" fmla="*/ 238125 h 6067425"/>
              <a:gd name="connsiteX148" fmla="*/ 5210175 w 9982736"/>
              <a:gd name="connsiteY148" fmla="*/ 219075 h 6067425"/>
              <a:gd name="connsiteX149" fmla="*/ 5238750 w 9982736"/>
              <a:gd name="connsiteY149" fmla="*/ 190500 h 6067425"/>
              <a:gd name="connsiteX150" fmla="*/ 5343525 w 9982736"/>
              <a:gd name="connsiteY150" fmla="*/ 161925 h 6067425"/>
              <a:gd name="connsiteX151" fmla="*/ 5467350 w 9982736"/>
              <a:gd name="connsiteY151" fmla="*/ 142875 h 6067425"/>
              <a:gd name="connsiteX152" fmla="*/ 5495925 w 9982736"/>
              <a:gd name="connsiteY152" fmla="*/ 133350 h 6067425"/>
              <a:gd name="connsiteX153" fmla="*/ 5553075 w 9982736"/>
              <a:gd name="connsiteY153" fmla="*/ 85725 h 6067425"/>
              <a:gd name="connsiteX154" fmla="*/ 5581650 w 9982736"/>
              <a:gd name="connsiteY154" fmla="*/ 66675 h 6067425"/>
              <a:gd name="connsiteX155" fmla="*/ 5638800 w 9982736"/>
              <a:gd name="connsiteY155" fmla="*/ 76200 h 6067425"/>
              <a:gd name="connsiteX156" fmla="*/ 5657850 w 9982736"/>
              <a:gd name="connsiteY156" fmla="*/ 104775 h 6067425"/>
              <a:gd name="connsiteX157" fmla="*/ 5686425 w 9982736"/>
              <a:gd name="connsiteY157" fmla="*/ 123825 h 6067425"/>
              <a:gd name="connsiteX158" fmla="*/ 5781675 w 9982736"/>
              <a:gd name="connsiteY158" fmla="*/ 161925 h 6067425"/>
              <a:gd name="connsiteX159" fmla="*/ 5810250 w 9982736"/>
              <a:gd name="connsiteY159" fmla="*/ 171450 h 6067425"/>
              <a:gd name="connsiteX160" fmla="*/ 6610350 w 9982736"/>
              <a:gd name="connsiteY160" fmla="*/ 180975 h 6067425"/>
              <a:gd name="connsiteX161" fmla="*/ 6696075 w 9982736"/>
              <a:gd name="connsiteY161" fmla="*/ 209550 h 6067425"/>
              <a:gd name="connsiteX162" fmla="*/ 6724650 w 9982736"/>
              <a:gd name="connsiteY162" fmla="*/ 219075 h 6067425"/>
              <a:gd name="connsiteX163" fmla="*/ 6772275 w 9982736"/>
              <a:gd name="connsiteY163" fmla="*/ 228600 h 6067425"/>
              <a:gd name="connsiteX164" fmla="*/ 6800850 w 9982736"/>
              <a:gd name="connsiteY164" fmla="*/ 247650 h 6067425"/>
              <a:gd name="connsiteX165" fmla="*/ 6800850 w 9982736"/>
              <a:gd name="connsiteY165" fmla="*/ 361950 h 6067425"/>
              <a:gd name="connsiteX166" fmla="*/ 6772275 w 9982736"/>
              <a:gd name="connsiteY166" fmla="*/ 381000 h 6067425"/>
              <a:gd name="connsiteX167" fmla="*/ 6762750 w 9982736"/>
              <a:gd name="connsiteY167" fmla="*/ 409575 h 6067425"/>
              <a:gd name="connsiteX168" fmla="*/ 6724650 w 9982736"/>
              <a:gd name="connsiteY168" fmla="*/ 438150 h 6067425"/>
              <a:gd name="connsiteX169" fmla="*/ 6753225 w 9982736"/>
              <a:gd name="connsiteY169" fmla="*/ 609600 h 6067425"/>
              <a:gd name="connsiteX170" fmla="*/ 6819900 w 9982736"/>
              <a:gd name="connsiteY170" fmla="*/ 647700 h 6067425"/>
              <a:gd name="connsiteX171" fmla="*/ 7019925 w 9982736"/>
              <a:gd name="connsiteY171" fmla="*/ 666750 h 6067425"/>
              <a:gd name="connsiteX172" fmla="*/ 7067550 w 9982736"/>
              <a:gd name="connsiteY172" fmla="*/ 723900 h 6067425"/>
              <a:gd name="connsiteX173" fmla="*/ 7077075 w 9982736"/>
              <a:gd name="connsiteY173" fmla="*/ 762000 h 6067425"/>
              <a:gd name="connsiteX174" fmla="*/ 7096125 w 9982736"/>
              <a:gd name="connsiteY174" fmla="*/ 790575 h 6067425"/>
              <a:gd name="connsiteX175" fmla="*/ 7115175 w 9982736"/>
              <a:gd name="connsiteY175" fmla="*/ 847725 h 6067425"/>
              <a:gd name="connsiteX176" fmla="*/ 7134225 w 9982736"/>
              <a:gd name="connsiteY176" fmla="*/ 904875 h 6067425"/>
              <a:gd name="connsiteX177" fmla="*/ 7143750 w 9982736"/>
              <a:gd name="connsiteY177" fmla="*/ 933450 h 6067425"/>
              <a:gd name="connsiteX178" fmla="*/ 7162800 w 9982736"/>
              <a:gd name="connsiteY178" fmla="*/ 962025 h 6067425"/>
              <a:gd name="connsiteX179" fmla="*/ 7191375 w 9982736"/>
              <a:gd name="connsiteY179" fmla="*/ 990600 h 6067425"/>
              <a:gd name="connsiteX180" fmla="*/ 7277100 w 9982736"/>
              <a:gd name="connsiteY180" fmla="*/ 1038225 h 6067425"/>
              <a:gd name="connsiteX181" fmla="*/ 7324725 w 9982736"/>
              <a:gd name="connsiteY181" fmla="*/ 1047750 h 6067425"/>
              <a:gd name="connsiteX182" fmla="*/ 7353300 w 9982736"/>
              <a:gd name="connsiteY182" fmla="*/ 1057275 h 6067425"/>
              <a:gd name="connsiteX183" fmla="*/ 7639050 w 9982736"/>
              <a:gd name="connsiteY183" fmla="*/ 1066800 h 6067425"/>
              <a:gd name="connsiteX184" fmla="*/ 7686675 w 9982736"/>
              <a:gd name="connsiteY184" fmla="*/ 1076325 h 6067425"/>
              <a:gd name="connsiteX185" fmla="*/ 7877175 w 9982736"/>
              <a:gd name="connsiteY185" fmla="*/ 1104900 h 6067425"/>
              <a:gd name="connsiteX186" fmla="*/ 7972425 w 9982736"/>
              <a:gd name="connsiteY186" fmla="*/ 1123950 h 6067425"/>
              <a:gd name="connsiteX187" fmla="*/ 8115300 w 9982736"/>
              <a:gd name="connsiteY187" fmla="*/ 1143000 h 6067425"/>
              <a:gd name="connsiteX188" fmla="*/ 8153400 w 9982736"/>
              <a:gd name="connsiteY188" fmla="*/ 1162050 h 6067425"/>
              <a:gd name="connsiteX189" fmla="*/ 8210550 w 9982736"/>
              <a:gd name="connsiteY189" fmla="*/ 1200150 h 6067425"/>
              <a:gd name="connsiteX190" fmla="*/ 8315325 w 9982736"/>
              <a:gd name="connsiteY190" fmla="*/ 1190625 h 6067425"/>
              <a:gd name="connsiteX191" fmla="*/ 8382000 w 9982736"/>
              <a:gd name="connsiteY191" fmla="*/ 1104900 h 6067425"/>
              <a:gd name="connsiteX192" fmla="*/ 8420100 w 9982736"/>
              <a:gd name="connsiteY192" fmla="*/ 1085850 h 6067425"/>
              <a:gd name="connsiteX193" fmla="*/ 8515350 w 9982736"/>
              <a:gd name="connsiteY193" fmla="*/ 1104900 h 6067425"/>
              <a:gd name="connsiteX194" fmla="*/ 8534400 w 9982736"/>
              <a:gd name="connsiteY194" fmla="*/ 1162050 h 6067425"/>
              <a:gd name="connsiteX195" fmla="*/ 8553450 w 9982736"/>
              <a:gd name="connsiteY195" fmla="*/ 1304925 h 6067425"/>
              <a:gd name="connsiteX196" fmla="*/ 8562975 w 9982736"/>
              <a:gd name="connsiteY196" fmla="*/ 1333500 h 6067425"/>
              <a:gd name="connsiteX197" fmla="*/ 8620125 w 9982736"/>
              <a:gd name="connsiteY197" fmla="*/ 1371600 h 6067425"/>
              <a:gd name="connsiteX198" fmla="*/ 8677275 w 9982736"/>
              <a:gd name="connsiteY198" fmla="*/ 1390650 h 6067425"/>
              <a:gd name="connsiteX199" fmla="*/ 8705850 w 9982736"/>
              <a:gd name="connsiteY199" fmla="*/ 1419225 h 6067425"/>
              <a:gd name="connsiteX200" fmla="*/ 8763000 w 9982736"/>
              <a:gd name="connsiteY200" fmla="*/ 1457325 h 6067425"/>
              <a:gd name="connsiteX201" fmla="*/ 8782050 w 9982736"/>
              <a:gd name="connsiteY201" fmla="*/ 1514475 h 6067425"/>
              <a:gd name="connsiteX202" fmla="*/ 8820150 w 9982736"/>
              <a:gd name="connsiteY202" fmla="*/ 1571625 h 6067425"/>
              <a:gd name="connsiteX203" fmla="*/ 8829675 w 9982736"/>
              <a:gd name="connsiteY203" fmla="*/ 1619250 h 6067425"/>
              <a:gd name="connsiteX204" fmla="*/ 8848725 w 9982736"/>
              <a:gd name="connsiteY204" fmla="*/ 1676400 h 6067425"/>
              <a:gd name="connsiteX205" fmla="*/ 8896350 w 9982736"/>
              <a:gd name="connsiteY205" fmla="*/ 1781175 h 6067425"/>
              <a:gd name="connsiteX206" fmla="*/ 8924925 w 9982736"/>
              <a:gd name="connsiteY206" fmla="*/ 1800225 h 6067425"/>
              <a:gd name="connsiteX207" fmla="*/ 8943975 w 9982736"/>
              <a:gd name="connsiteY207" fmla="*/ 1828800 h 6067425"/>
              <a:gd name="connsiteX208" fmla="*/ 9029700 w 9982736"/>
              <a:gd name="connsiteY208" fmla="*/ 1847850 h 6067425"/>
              <a:gd name="connsiteX209" fmla="*/ 9058275 w 9982736"/>
              <a:gd name="connsiteY209" fmla="*/ 1876425 h 6067425"/>
              <a:gd name="connsiteX210" fmla="*/ 9058275 w 9982736"/>
              <a:gd name="connsiteY210" fmla="*/ 1981200 h 6067425"/>
              <a:gd name="connsiteX211" fmla="*/ 9029700 w 9982736"/>
              <a:gd name="connsiteY211" fmla="*/ 2000250 h 6067425"/>
              <a:gd name="connsiteX212" fmla="*/ 9010650 w 9982736"/>
              <a:gd name="connsiteY212" fmla="*/ 2028825 h 6067425"/>
              <a:gd name="connsiteX213" fmla="*/ 8972550 w 9982736"/>
              <a:gd name="connsiteY213" fmla="*/ 2038350 h 6067425"/>
              <a:gd name="connsiteX214" fmla="*/ 8943975 w 9982736"/>
              <a:gd name="connsiteY214" fmla="*/ 2047875 h 6067425"/>
              <a:gd name="connsiteX215" fmla="*/ 8905875 w 9982736"/>
              <a:gd name="connsiteY215" fmla="*/ 2057400 h 6067425"/>
              <a:gd name="connsiteX216" fmla="*/ 8848725 w 9982736"/>
              <a:gd name="connsiteY216" fmla="*/ 2076450 h 6067425"/>
              <a:gd name="connsiteX217" fmla="*/ 8829675 w 9982736"/>
              <a:gd name="connsiteY217" fmla="*/ 2105025 h 6067425"/>
              <a:gd name="connsiteX218" fmla="*/ 8820150 w 9982736"/>
              <a:gd name="connsiteY218" fmla="*/ 2162175 h 6067425"/>
              <a:gd name="connsiteX219" fmla="*/ 8810625 w 9982736"/>
              <a:gd name="connsiteY219" fmla="*/ 2190750 h 6067425"/>
              <a:gd name="connsiteX220" fmla="*/ 8677275 w 9982736"/>
              <a:gd name="connsiteY220" fmla="*/ 2171700 h 6067425"/>
              <a:gd name="connsiteX221" fmla="*/ 8610600 w 9982736"/>
              <a:gd name="connsiteY221" fmla="*/ 2152650 h 6067425"/>
              <a:gd name="connsiteX222" fmla="*/ 8362950 w 9982736"/>
              <a:gd name="connsiteY222" fmla="*/ 2171700 h 6067425"/>
              <a:gd name="connsiteX223" fmla="*/ 8305800 w 9982736"/>
              <a:gd name="connsiteY223" fmla="*/ 2200275 h 6067425"/>
              <a:gd name="connsiteX224" fmla="*/ 8286750 w 9982736"/>
              <a:gd name="connsiteY224" fmla="*/ 2209800 h 6067425"/>
              <a:gd name="connsiteX225" fmla="*/ 8248650 w 9982736"/>
              <a:gd name="connsiteY225" fmla="*/ 2400300 h 6067425"/>
              <a:gd name="connsiteX226" fmla="*/ 8239125 w 9982736"/>
              <a:gd name="connsiteY226" fmla="*/ 2400300 h 6067425"/>
              <a:gd name="connsiteX227" fmla="*/ 8277225 w 9982736"/>
              <a:gd name="connsiteY227" fmla="*/ 2514600 h 6067425"/>
              <a:gd name="connsiteX228" fmla="*/ 8343900 w 9982736"/>
              <a:gd name="connsiteY228" fmla="*/ 2533650 h 6067425"/>
              <a:gd name="connsiteX229" fmla="*/ 8372475 w 9982736"/>
              <a:gd name="connsiteY229" fmla="*/ 2552700 h 6067425"/>
              <a:gd name="connsiteX230" fmla="*/ 8439150 w 9982736"/>
              <a:gd name="connsiteY230" fmla="*/ 2571750 h 6067425"/>
              <a:gd name="connsiteX231" fmla="*/ 8467725 w 9982736"/>
              <a:gd name="connsiteY231" fmla="*/ 2600325 h 6067425"/>
              <a:gd name="connsiteX232" fmla="*/ 8496300 w 9982736"/>
              <a:gd name="connsiteY232" fmla="*/ 2619375 h 6067425"/>
              <a:gd name="connsiteX233" fmla="*/ 8524875 w 9982736"/>
              <a:gd name="connsiteY233" fmla="*/ 2676525 h 6067425"/>
              <a:gd name="connsiteX234" fmla="*/ 8543925 w 9982736"/>
              <a:gd name="connsiteY234" fmla="*/ 2705100 h 6067425"/>
              <a:gd name="connsiteX235" fmla="*/ 8629650 w 9982736"/>
              <a:gd name="connsiteY235" fmla="*/ 2781300 h 6067425"/>
              <a:gd name="connsiteX236" fmla="*/ 8648700 w 9982736"/>
              <a:gd name="connsiteY236" fmla="*/ 2819400 h 6067425"/>
              <a:gd name="connsiteX237" fmla="*/ 8686800 w 9982736"/>
              <a:gd name="connsiteY237" fmla="*/ 2924175 h 6067425"/>
              <a:gd name="connsiteX238" fmla="*/ 8782050 w 9982736"/>
              <a:gd name="connsiteY238" fmla="*/ 2943225 h 6067425"/>
              <a:gd name="connsiteX239" fmla="*/ 8820150 w 9982736"/>
              <a:gd name="connsiteY239" fmla="*/ 2962275 h 6067425"/>
              <a:gd name="connsiteX240" fmla="*/ 8867775 w 9982736"/>
              <a:gd name="connsiteY240" fmla="*/ 2971800 h 6067425"/>
              <a:gd name="connsiteX241" fmla="*/ 9172575 w 9982736"/>
              <a:gd name="connsiteY241" fmla="*/ 2990850 h 6067425"/>
              <a:gd name="connsiteX242" fmla="*/ 9191625 w 9982736"/>
              <a:gd name="connsiteY242" fmla="*/ 3019425 h 6067425"/>
              <a:gd name="connsiteX243" fmla="*/ 9220200 w 9982736"/>
              <a:gd name="connsiteY243" fmla="*/ 3048000 h 6067425"/>
              <a:gd name="connsiteX244" fmla="*/ 9229725 w 9982736"/>
              <a:gd name="connsiteY244" fmla="*/ 3200400 h 6067425"/>
              <a:gd name="connsiteX245" fmla="*/ 9286875 w 9982736"/>
              <a:gd name="connsiteY245" fmla="*/ 3257550 h 6067425"/>
              <a:gd name="connsiteX246" fmla="*/ 9305925 w 9982736"/>
              <a:gd name="connsiteY246" fmla="*/ 3286125 h 6067425"/>
              <a:gd name="connsiteX247" fmla="*/ 9363075 w 9982736"/>
              <a:gd name="connsiteY247" fmla="*/ 3305175 h 6067425"/>
              <a:gd name="connsiteX248" fmla="*/ 9448800 w 9982736"/>
              <a:gd name="connsiteY248" fmla="*/ 3371850 h 6067425"/>
              <a:gd name="connsiteX249" fmla="*/ 9477375 w 9982736"/>
              <a:gd name="connsiteY249" fmla="*/ 3390900 h 6067425"/>
              <a:gd name="connsiteX250" fmla="*/ 9505950 w 9982736"/>
              <a:gd name="connsiteY250" fmla="*/ 3400425 h 6067425"/>
              <a:gd name="connsiteX251" fmla="*/ 9553575 w 9982736"/>
              <a:gd name="connsiteY251" fmla="*/ 3429000 h 6067425"/>
              <a:gd name="connsiteX252" fmla="*/ 9810750 w 9982736"/>
              <a:gd name="connsiteY252" fmla="*/ 3457575 h 6067425"/>
              <a:gd name="connsiteX253" fmla="*/ 9829800 w 9982736"/>
              <a:gd name="connsiteY253" fmla="*/ 3514725 h 6067425"/>
              <a:gd name="connsiteX254" fmla="*/ 9839325 w 9982736"/>
              <a:gd name="connsiteY254" fmla="*/ 3543300 h 6067425"/>
              <a:gd name="connsiteX255" fmla="*/ 9801225 w 9982736"/>
              <a:gd name="connsiteY255" fmla="*/ 3667125 h 6067425"/>
              <a:gd name="connsiteX256" fmla="*/ 9772650 w 9982736"/>
              <a:gd name="connsiteY256" fmla="*/ 3686175 h 6067425"/>
              <a:gd name="connsiteX257" fmla="*/ 9725025 w 9982736"/>
              <a:gd name="connsiteY257" fmla="*/ 3743325 h 6067425"/>
              <a:gd name="connsiteX258" fmla="*/ 9696450 w 9982736"/>
              <a:gd name="connsiteY258" fmla="*/ 3762375 h 6067425"/>
              <a:gd name="connsiteX259" fmla="*/ 9677400 w 9982736"/>
              <a:gd name="connsiteY259" fmla="*/ 3790950 h 6067425"/>
              <a:gd name="connsiteX260" fmla="*/ 9648825 w 9982736"/>
              <a:gd name="connsiteY260" fmla="*/ 3810000 h 6067425"/>
              <a:gd name="connsiteX261" fmla="*/ 9610725 w 9982736"/>
              <a:gd name="connsiteY261" fmla="*/ 3838575 h 6067425"/>
              <a:gd name="connsiteX262" fmla="*/ 9553575 w 9982736"/>
              <a:gd name="connsiteY262" fmla="*/ 3895725 h 6067425"/>
              <a:gd name="connsiteX263" fmla="*/ 9515475 w 9982736"/>
              <a:gd name="connsiteY263" fmla="*/ 3905250 h 6067425"/>
              <a:gd name="connsiteX264" fmla="*/ 9486900 w 9982736"/>
              <a:gd name="connsiteY264" fmla="*/ 3914775 h 6067425"/>
              <a:gd name="connsiteX265" fmla="*/ 9410700 w 9982736"/>
              <a:gd name="connsiteY265" fmla="*/ 3924300 h 6067425"/>
              <a:gd name="connsiteX266" fmla="*/ 9401175 w 9982736"/>
              <a:gd name="connsiteY266" fmla="*/ 3952875 h 6067425"/>
              <a:gd name="connsiteX267" fmla="*/ 9410700 w 9982736"/>
              <a:gd name="connsiteY267" fmla="*/ 4000500 h 6067425"/>
              <a:gd name="connsiteX268" fmla="*/ 9477375 w 9982736"/>
              <a:gd name="connsiteY268" fmla="*/ 4067175 h 6067425"/>
              <a:gd name="connsiteX269" fmla="*/ 9582150 w 9982736"/>
              <a:gd name="connsiteY269" fmla="*/ 4095750 h 6067425"/>
              <a:gd name="connsiteX270" fmla="*/ 9667875 w 9982736"/>
              <a:gd name="connsiteY270" fmla="*/ 4105275 h 6067425"/>
              <a:gd name="connsiteX271" fmla="*/ 9725025 w 9982736"/>
              <a:gd name="connsiteY271" fmla="*/ 4200525 h 6067425"/>
              <a:gd name="connsiteX272" fmla="*/ 9734550 w 9982736"/>
              <a:gd name="connsiteY272" fmla="*/ 4229100 h 6067425"/>
              <a:gd name="connsiteX273" fmla="*/ 9782175 w 9982736"/>
              <a:gd name="connsiteY273" fmla="*/ 4295775 h 6067425"/>
              <a:gd name="connsiteX274" fmla="*/ 9906000 w 9982736"/>
              <a:gd name="connsiteY274" fmla="*/ 4286250 h 6067425"/>
              <a:gd name="connsiteX275" fmla="*/ 9972675 w 9982736"/>
              <a:gd name="connsiteY275" fmla="*/ 4286250 h 6067425"/>
              <a:gd name="connsiteX276" fmla="*/ 9972675 w 9982736"/>
              <a:gd name="connsiteY276" fmla="*/ 4343400 h 6067425"/>
              <a:gd name="connsiteX277" fmla="*/ 9906000 w 9982736"/>
              <a:gd name="connsiteY277" fmla="*/ 4362450 h 6067425"/>
              <a:gd name="connsiteX278" fmla="*/ 9848850 w 9982736"/>
              <a:gd name="connsiteY278" fmla="*/ 4391025 h 6067425"/>
              <a:gd name="connsiteX279" fmla="*/ 9782175 w 9982736"/>
              <a:gd name="connsiteY279" fmla="*/ 4410075 h 6067425"/>
              <a:gd name="connsiteX280" fmla="*/ 9725025 w 9982736"/>
              <a:gd name="connsiteY280" fmla="*/ 4457700 h 6067425"/>
              <a:gd name="connsiteX281" fmla="*/ 9705975 w 9982736"/>
              <a:gd name="connsiteY281" fmla="*/ 4514850 h 6067425"/>
              <a:gd name="connsiteX282" fmla="*/ 9715500 w 9982736"/>
              <a:gd name="connsiteY282" fmla="*/ 4562475 h 6067425"/>
              <a:gd name="connsiteX283" fmla="*/ 9801225 w 9982736"/>
              <a:gd name="connsiteY283" fmla="*/ 4572000 h 6067425"/>
              <a:gd name="connsiteX284" fmla="*/ 9829800 w 9982736"/>
              <a:gd name="connsiteY284" fmla="*/ 4591050 h 6067425"/>
              <a:gd name="connsiteX285" fmla="*/ 9886950 w 9982736"/>
              <a:gd name="connsiteY285" fmla="*/ 4619625 h 6067425"/>
              <a:gd name="connsiteX286" fmla="*/ 9896475 w 9982736"/>
              <a:gd name="connsiteY286" fmla="*/ 4657725 h 6067425"/>
              <a:gd name="connsiteX287" fmla="*/ 9906000 w 9982736"/>
              <a:gd name="connsiteY287" fmla="*/ 4686300 h 6067425"/>
              <a:gd name="connsiteX288" fmla="*/ 9896475 w 9982736"/>
              <a:gd name="connsiteY288" fmla="*/ 4781550 h 6067425"/>
              <a:gd name="connsiteX289" fmla="*/ 9877425 w 9982736"/>
              <a:gd name="connsiteY289" fmla="*/ 4810125 h 6067425"/>
              <a:gd name="connsiteX290" fmla="*/ 9820275 w 9982736"/>
              <a:gd name="connsiteY290" fmla="*/ 4848225 h 6067425"/>
              <a:gd name="connsiteX291" fmla="*/ 9791700 w 9982736"/>
              <a:gd name="connsiteY291" fmla="*/ 4867275 h 6067425"/>
              <a:gd name="connsiteX292" fmla="*/ 9696450 w 9982736"/>
              <a:gd name="connsiteY292" fmla="*/ 4962525 h 6067425"/>
              <a:gd name="connsiteX293" fmla="*/ 9667875 w 9982736"/>
              <a:gd name="connsiteY293" fmla="*/ 4991100 h 6067425"/>
              <a:gd name="connsiteX294" fmla="*/ 9496425 w 9982736"/>
              <a:gd name="connsiteY294" fmla="*/ 5105400 h 6067425"/>
              <a:gd name="connsiteX295" fmla="*/ 9439275 w 9982736"/>
              <a:gd name="connsiteY295" fmla="*/ 5153025 h 6067425"/>
              <a:gd name="connsiteX296" fmla="*/ 9372600 w 9982736"/>
              <a:gd name="connsiteY296" fmla="*/ 5191125 h 6067425"/>
              <a:gd name="connsiteX297" fmla="*/ 9344025 w 9982736"/>
              <a:gd name="connsiteY297" fmla="*/ 5200650 h 6067425"/>
              <a:gd name="connsiteX298" fmla="*/ 9191625 w 9982736"/>
              <a:gd name="connsiteY298" fmla="*/ 5191125 h 6067425"/>
              <a:gd name="connsiteX299" fmla="*/ 9124950 w 9982736"/>
              <a:gd name="connsiteY299" fmla="*/ 5114925 h 6067425"/>
              <a:gd name="connsiteX300" fmla="*/ 9077325 w 9982736"/>
              <a:gd name="connsiteY300" fmla="*/ 5067300 h 6067425"/>
              <a:gd name="connsiteX301" fmla="*/ 9067800 w 9982736"/>
              <a:gd name="connsiteY301" fmla="*/ 5038725 h 6067425"/>
              <a:gd name="connsiteX302" fmla="*/ 9001125 w 9982736"/>
              <a:gd name="connsiteY302" fmla="*/ 5010150 h 6067425"/>
              <a:gd name="connsiteX303" fmla="*/ 8963025 w 9982736"/>
              <a:gd name="connsiteY303" fmla="*/ 4991100 h 6067425"/>
              <a:gd name="connsiteX304" fmla="*/ 8896350 w 9982736"/>
              <a:gd name="connsiteY304" fmla="*/ 4981575 h 6067425"/>
              <a:gd name="connsiteX305" fmla="*/ 8858250 w 9982736"/>
              <a:gd name="connsiteY305" fmla="*/ 4972050 h 6067425"/>
              <a:gd name="connsiteX306" fmla="*/ 8791575 w 9982736"/>
              <a:gd name="connsiteY306" fmla="*/ 4981575 h 6067425"/>
              <a:gd name="connsiteX307" fmla="*/ 8763000 w 9982736"/>
              <a:gd name="connsiteY307" fmla="*/ 4991100 h 6067425"/>
              <a:gd name="connsiteX308" fmla="*/ 8677275 w 9982736"/>
              <a:gd name="connsiteY308" fmla="*/ 5000625 h 6067425"/>
              <a:gd name="connsiteX309" fmla="*/ 8524875 w 9982736"/>
              <a:gd name="connsiteY309" fmla="*/ 4991100 h 6067425"/>
              <a:gd name="connsiteX310" fmla="*/ 8429625 w 9982736"/>
              <a:gd name="connsiteY310" fmla="*/ 4972050 h 6067425"/>
              <a:gd name="connsiteX311" fmla="*/ 8362950 w 9982736"/>
              <a:gd name="connsiteY311" fmla="*/ 4962525 h 6067425"/>
              <a:gd name="connsiteX312" fmla="*/ 8353425 w 9982736"/>
              <a:gd name="connsiteY312" fmla="*/ 5000625 h 6067425"/>
              <a:gd name="connsiteX313" fmla="*/ 8305800 w 9982736"/>
              <a:gd name="connsiteY313" fmla="*/ 5191125 h 6067425"/>
              <a:gd name="connsiteX314" fmla="*/ 8277225 w 9982736"/>
              <a:gd name="connsiteY314" fmla="*/ 5219700 h 6067425"/>
              <a:gd name="connsiteX315" fmla="*/ 8267700 w 9982736"/>
              <a:gd name="connsiteY315" fmla="*/ 5248275 h 6067425"/>
              <a:gd name="connsiteX316" fmla="*/ 8210550 w 9982736"/>
              <a:gd name="connsiteY316" fmla="*/ 5276850 h 6067425"/>
              <a:gd name="connsiteX317" fmla="*/ 8153400 w 9982736"/>
              <a:gd name="connsiteY317" fmla="*/ 5314950 h 6067425"/>
              <a:gd name="connsiteX318" fmla="*/ 8096250 w 9982736"/>
              <a:gd name="connsiteY318" fmla="*/ 5353050 h 6067425"/>
              <a:gd name="connsiteX319" fmla="*/ 8067675 w 9982736"/>
              <a:gd name="connsiteY319" fmla="*/ 5372100 h 6067425"/>
              <a:gd name="connsiteX320" fmla="*/ 8039100 w 9982736"/>
              <a:gd name="connsiteY320" fmla="*/ 5400675 h 6067425"/>
              <a:gd name="connsiteX321" fmla="*/ 8020050 w 9982736"/>
              <a:gd name="connsiteY321" fmla="*/ 5457825 h 6067425"/>
              <a:gd name="connsiteX322" fmla="*/ 8001000 w 9982736"/>
              <a:gd name="connsiteY322" fmla="*/ 5486400 h 6067425"/>
              <a:gd name="connsiteX323" fmla="*/ 7981950 w 9982736"/>
              <a:gd name="connsiteY323" fmla="*/ 5543550 h 6067425"/>
              <a:gd name="connsiteX324" fmla="*/ 7972425 w 9982736"/>
              <a:gd name="connsiteY324" fmla="*/ 5572125 h 6067425"/>
              <a:gd name="connsiteX325" fmla="*/ 7962900 w 9982736"/>
              <a:gd name="connsiteY325" fmla="*/ 5600700 h 6067425"/>
              <a:gd name="connsiteX326" fmla="*/ 7953375 w 9982736"/>
              <a:gd name="connsiteY326" fmla="*/ 5676900 h 6067425"/>
              <a:gd name="connsiteX327" fmla="*/ 7943850 w 9982736"/>
              <a:gd name="connsiteY327" fmla="*/ 5724525 h 6067425"/>
              <a:gd name="connsiteX328" fmla="*/ 7896225 w 9982736"/>
              <a:gd name="connsiteY328" fmla="*/ 5962650 h 6067425"/>
              <a:gd name="connsiteX329" fmla="*/ 7867650 w 9982736"/>
              <a:gd name="connsiteY329" fmla="*/ 5981700 h 6067425"/>
              <a:gd name="connsiteX330" fmla="*/ 7734300 w 9982736"/>
              <a:gd name="connsiteY330" fmla="*/ 6000750 h 6067425"/>
              <a:gd name="connsiteX331" fmla="*/ 7419975 w 9982736"/>
              <a:gd name="connsiteY331" fmla="*/ 5981700 h 6067425"/>
              <a:gd name="connsiteX332" fmla="*/ 7286625 w 9982736"/>
              <a:gd name="connsiteY332" fmla="*/ 5943600 h 6067425"/>
              <a:gd name="connsiteX333" fmla="*/ 7181850 w 9982736"/>
              <a:gd name="connsiteY333" fmla="*/ 5895975 h 6067425"/>
              <a:gd name="connsiteX334" fmla="*/ 7153275 w 9982736"/>
              <a:gd name="connsiteY334" fmla="*/ 5876925 h 6067425"/>
              <a:gd name="connsiteX335" fmla="*/ 7162800 w 9982736"/>
              <a:gd name="connsiteY335" fmla="*/ 5848350 h 6067425"/>
              <a:gd name="connsiteX336" fmla="*/ 7181850 w 9982736"/>
              <a:gd name="connsiteY336" fmla="*/ 5676900 h 6067425"/>
              <a:gd name="connsiteX337" fmla="*/ 7191375 w 9982736"/>
              <a:gd name="connsiteY337" fmla="*/ 5543550 h 6067425"/>
              <a:gd name="connsiteX338" fmla="*/ 7219950 w 9982736"/>
              <a:gd name="connsiteY338" fmla="*/ 5524500 h 6067425"/>
              <a:gd name="connsiteX339" fmla="*/ 7305675 w 9982736"/>
              <a:gd name="connsiteY339" fmla="*/ 5457825 h 6067425"/>
              <a:gd name="connsiteX340" fmla="*/ 7334250 w 9982736"/>
              <a:gd name="connsiteY340" fmla="*/ 5438775 h 6067425"/>
              <a:gd name="connsiteX341" fmla="*/ 7372350 w 9982736"/>
              <a:gd name="connsiteY341" fmla="*/ 5353050 h 6067425"/>
              <a:gd name="connsiteX342" fmla="*/ 7381875 w 9982736"/>
              <a:gd name="connsiteY342" fmla="*/ 5314950 h 6067425"/>
              <a:gd name="connsiteX343" fmla="*/ 7429500 w 9982736"/>
              <a:gd name="connsiteY343" fmla="*/ 5257800 h 6067425"/>
              <a:gd name="connsiteX344" fmla="*/ 7458075 w 9982736"/>
              <a:gd name="connsiteY344" fmla="*/ 5238750 h 6067425"/>
              <a:gd name="connsiteX345" fmla="*/ 7458075 w 9982736"/>
              <a:gd name="connsiteY345" fmla="*/ 4962525 h 6067425"/>
              <a:gd name="connsiteX346" fmla="*/ 7429500 w 9982736"/>
              <a:gd name="connsiteY346" fmla="*/ 4838700 h 6067425"/>
              <a:gd name="connsiteX347" fmla="*/ 7419975 w 9982736"/>
              <a:gd name="connsiteY347" fmla="*/ 4800600 h 6067425"/>
              <a:gd name="connsiteX348" fmla="*/ 7381875 w 9982736"/>
              <a:gd name="connsiteY348" fmla="*/ 4752975 h 6067425"/>
              <a:gd name="connsiteX349" fmla="*/ 7419975 w 9982736"/>
              <a:gd name="connsiteY349" fmla="*/ 4619625 h 6067425"/>
              <a:gd name="connsiteX350" fmla="*/ 7448550 w 9982736"/>
              <a:gd name="connsiteY350" fmla="*/ 4600575 h 6067425"/>
              <a:gd name="connsiteX351" fmla="*/ 7458075 w 9982736"/>
              <a:gd name="connsiteY351" fmla="*/ 4438650 h 6067425"/>
              <a:gd name="connsiteX352" fmla="*/ 7439025 w 9982736"/>
              <a:gd name="connsiteY352" fmla="*/ 4410075 h 6067425"/>
              <a:gd name="connsiteX353" fmla="*/ 7400925 w 9982736"/>
              <a:gd name="connsiteY353" fmla="*/ 4362450 h 6067425"/>
              <a:gd name="connsiteX354" fmla="*/ 7391400 w 9982736"/>
              <a:gd name="connsiteY354" fmla="*/ 4333875 h 6067425"/>
              <a:gd name="connsiteX355" fmla="*/ 7362825 w 9982736"/>
              <a:gd name="connsiteY355" fmla="*/ 4162425 h 6067425"/>
              <a:gd name="connsiteX356" fmla="*/ 7334250 w 9982736"/>
              <a:gd name="connsiteY356" fmla="*/ 4143375 h 6067425"/>
              <a:gd name="connsiteX357" fmla="*/ 7286625 w 9982736"/>
              <a:gd name="connsiteY357" fmla="*/ 4057650 h 6067425"/>
              <a:gd name="connsiteX358" fmla="*/ 7277100 w 9982736"/>
              <a:gd name="connsiteY358" fmla="*/ 4019550 h 6067425"/>
              <a:gd name="connsiteX359" fmla="*/ 7305675 w 9982736"/>
              <a:gd name="connsiteY359" fmla="*/ 3838575 h 6067425"/>
              <a:gd name="connsiteX360" fmla="*/ 7324725 w 9982736"/>
              <a:gd name="connsiteY360" fmla="*/ 3810000 h 6067425"/>
              <a:gd name="connsiteX361" fmla="*/ 7353300 w 9982736"/>
              <a:gd name="connsiteY361" fmla="*/ 3790950 h 6067425"/>
              <a:gd name="connsiteX362" fmla="*/ 7515225 w 9982736"/>
              <a:gd name="connsiteY362" fmla="*/ 3810000 h 6067425"/>
              <a:gd name="connsiteX363" fmla="*/ 7543800 w 9982736"/>
              <a:gd name="connsiteY363" fmla="*/ 3819525 h 6067425"/>
              <a:gd name="connsiteX364" fmla="*/ 7620000 w 9982736"/>
              <a:gd name="connsiteY364" fmla="*/ 3838575 h 6067425"/>
              <a:gd name="connsiteX365" fmla="*/ 7648575 w 9982736"/>
              <a:gd name="connsiteY365" fmla="*/ 3867150 h 6067425"/>
              <a:gd name="connsiteX366" fmla="*/ 7677150 w 9982736"/>
              <a:gd name="connsiteY366" fmla="*/ 3876675 h 6067425"/>
              <a:gd name="connsiteX367" fmla="*/ 7734300 w 9982736"/>
              <a:gd name="connsiteY367" fmla="*/ 3924300 h 6067425"/>
              <a:gd name="connsiteX368" fmla="*/ 7772400 w 9982736"/>
              <a:gd name="connsiteY368" fmla="*/ 3981450 h 6067425"/>
              <a:gd name="connsiteX369" fmla="*/ 7791450 w 9982736"/>
              <a:gd name="connsiteY369" fmla="*/ 4010025 h 6067425"/>
              <a:gd name="connsiteX370" fmla="*/ 7800975 w 9982736"/>
              <a:gd name="connsiteY370" fmla="*/ 4048125 h 6067425"/>
              <a:gd name="connsiteX371" fmla="*/ 7810500 w 9982736"/>
              <a:gd name="connsiteY371" fmla="*/ 4105275 h 6067425"/>
              <a:gd name="connsiteX372" fmla="*/ 7820025 w 9982736"/>
              <a:gd name="connsiteY372" fmla="*/ 4133850 h 6067425"/>
              <a:gd name="connsiteX373" fmla="*/ 7839075 w 9982736"/>
              <a:gd name="connsiteY373" fmla="*/ 4210050 h 6067425"/>
              <a:gd name="connsiteX374" fmla="*/ 7848600 w 9982736"/>
              <a:gd name="connsiteY374" fmla="*/ 4238625 h 6067425"/>
              <a:gd name="connsiteX375" fmla="*/ 7867650 w 9982736"/>
              <a:gd name="connsiteY375" fmla="*/ 4324350 h 6067425"/>
              <a:gd name="connsiteX376" fmla="*/ 7886700 w 9982736"/>
              <a:gd name="connsiteY376" fmla="*/ 4352925 h 6067425"/>
              <a:gd name="connsiteX377" fmla="*/ 7934325 w 9982736"/>
              <a:gd name="connsiteY377" fmla="*/ 4362450 h 6067425"/>
              <a:gd name="connsiteX378" fmla="*/ 8058150 w 9982736"/>
              <a:gd name="connsiteY378" fmla="*/ 4352925 h 6067425"/>
              <a:gd name="connsiteX379" fmla="*/ 8086725 w 9982736"/>
              <a:gd name="connsiteY379" fmla="*/ 4343400 h 6067425"/>
              <a:gd name="connsiteX380" fmla="*/ 8067675 w 9982736"/>
              <a:gd name="connsiteY380" fmla="*/ 4238625 h 6067425"/>
              <a:gd name="connsiteX381" fmla="*/ 8029575 w 9982736"/>
              <a:gd name="connsiteY381" fmla="*/ 4152900 h 6067425"/>
              <a:gd name="connsiteX382" fmla="*/ 8020050 w 9982736"/>
              <a:gd name="connsiteY382" fmla="*/ 4038600 h 6067425"/>
              <a:gd name="connsiteX383" fmla="*/ 7991475 w 9982736"/>
              <a:gd name="connsiteY383" fmla="*/ 4029075 h 6067425"/>
              <a:gd name="connsiteX384" fmla="*/ 7962900 w 9982736"/>
              <a:gd name="connsiteY384" fmla="*/ 4010025 h 6067425"/>
              <a:gd name="connsiteX385" fmla="*/ 7905750 w 9982736"/>
              <a:gd name="connsiteY385" fmla="*/ 3981450 h 6067425"/>
              <a:gd name="connsiteX386" fmla="*/ 7877175 w 9982736"/>
              <a:gd name="connsiteY386" fmla="*/ 3924300 h 6067425"/>
              <a:gd name="connsiteX387" fmla="*/ 7867650 w 9982736"/>
              <a:gd name="connsiteY387" fmla="*/ 3876675 h 6067425"/>
              <a:gd name="connsiteX388" fmla="*/ 7848600 w 9982736"/>
              <a:gd name="connsiteY388" fmla="*/ 3848100 h 6067425"/>
              <a:gd name="connsiteX389" fmla="*/ 7839075 w 9982736"/>
              <a:gd name="connsiteY389" fmla="*/ 3819525 h 6067425"/>
              <a:gd name="connsiteX390" fmla="*/ 7791450 w 9982736"/>
              <a:gd name="connsiteY390" fmla="*/ 3752850 h 6067425"/>
              <a:gd name="connsiteX391" fmla="*/ 7781925 w 9982736"/>
              <a:gd name="connsiteY391" fmla="*/ 3724275 h 6067425"/>
              <a:gd name="connsiteX392" fmla="*/ 7762875 w 9982736"/>
              <a:gd name="connsiteY392" fmla="*/ 3695700 h 6067425"/>
              <a:gd name="connsiteX393" fmla="*/ 7743825 w 9982736"/>
              <a:gd name="connsiteY393" fmla="*/ 3657600 h 6067425"/>
              <a:gd name="connsiteX394" fmla="*/ 7734300 w 9982736"/>
              <a:gd name="connsiteY394" fmla="*/ 3609975 h 6067425"/>
              <a:gd name="connsiteX395" fmla="*/ 7677150 w 9982736"/>
              <a:gd name="connsiteY395" fmla="*/ 3514725 h 6067425"/>
              <a:gd name="connsiteX396" fmla="*/ 7600950 w 9982736"/>
              <a:gd name="connsiteY396" fmla="*/ 3429000 h 6067425"/>
              <a:gd name="connsiteX397" fmla="*/ 7543800 w 9982736"/>
              <a:gd name="connsiteY397" fmla="*/ 3390900 h 6067425"/>
              <a:gd name="connsiteX398" fmla="*/ 7515225 w 9982736"/>
              <a:gd name="connsiteY398" fmla="*/ 3371850 h 6067425"/>
              <a:gd name="connsiteX399" fmla="*/ 7477125 w 9982736"/>
              <a:gd name="connsiteY399" fmla="*/ 3352800 h 6067425"/>
              <a:gd name="connsiteX400" fmla="*/ 7410450 w 9982736"/>
              <a:gd name="connsiteY400" fmla="*/ 3314700 h 6067425"/>
              <a:gd name="connsiteX401" fmla="*/ 7324725 w 9982736"/>
              <a:gd name="connsiteY401" fmla="*/ 3295650 h 6067425"/>
              <a:gd name="connsiteX402" fmla="*/ 7296150 w 9982736"/>
              <a:gd name="connsiteY402" fmla="*/ 3286125 h 6067425"/>
              <a:gd name="connsiteX403" fmla="*/ 7219950 w 9982736"/>
              <a:gd name="connsiteY403" fmla="*/ 3276600 h 6067425"/>
              <a:gd name="connsiteX404" fmla="*/ 7191375 w 9982736"/>
              <a:gd name="connsiteY404" fmla="*/ 3267075 h 6067425"/>
              <a:gd name="connsiteX405" fmla="*/ 7048500 w 9982736"/>
              <a:gd name="connsiteY405" fmla="*/ 3248025 h 6067425"/>
              <a:gd name="connsiteX406" fmla="*/ 7019925 w 9982736"/>
              <a:gd name="connsiteY406" fmla="*/ 3228975 h 6067425"/>
              <a:gd name="connsiteX407" fmla="*/ 6972300 w 9982736"/>
              <a:gd name="connsiteY407" fmla="*/ 3219450 h 6067425"/>
              <a:gd name="connsiteX408" fmla="*/ 6943725 w 9982736"/>
              <a:gd name="connsiteY408" fmla="*/ 3209925 h 6067425"/>
              <a:gd name="connsiteX409" fmla="*/ 6457950 w 9982736"/>
              <a:gd name="connsiteY409" fmla="*/ 3219450 h 6067425"/>
              <a:gd name="connsiteX410" fmla="*/ 6400800 w 9982736"/>
              <a:gd name="connsiteY410" fmla="*/ 3228975 h 6067425"/>
              <a:gd name="connsiteX411" fmla="*/ 6334125 w 9982736"/>
              <a:gd name="connsiteY411" fmla="*/ 3238500 h 6067425"/>
              <a:gd name="connsiteX412" fmla="*/ 6172200 w 9982736"/>
              <a:gd name="connsiteY412" fmla="*/ 3228975 h 6067425"/>
              <a:gd name="connsiteX413" fmla="*/ 6143625 w 9982736"/>
              <a:gd name="connsiteY413" fmla="*/ 3209925 h 6067425"/>
              <a:gd name="connsiteX414" fmla="*/ 6076950 w 9982736"/>
              <a:gd name="connsiteY414" fmla="*/ 3181350 h 6067425"/>
              <a:gd name="connsiteX415" fmla="*/ 6048375 w 9982736"/>
              <a:gd name="connsiteY415" fmla="*/ 3162300 h 6067425"/>
              <a:gd name="connsiteX416" fmla="*/ 5991225 w 9982736"/>
              <a:gd name="connsiteY416" fmla="*/ 3143250 h 6067425"/>
              <a:gd name="connsiteX417" fmla="*/ 5962650 w 9982736"/>
              <a:gd name="connsiteY417" fmla="*/ 3114675 h 6067425"/>
              <a:gd name="connsiteX418" fmla="*/ 5934075 w 9982736"/>
              <a:gd name="connsiteY418" fmla="*/ 3095625 h 6067425"/>
              <a:gd name="connsiteX419" fmla="*/ 5867400 w 9982736"/>
              <a:gd name="connsiteY419" fmla="*/ 3048000 h 6067425"/>
              <a:gd name="connsiteX420" fmla="*/ 5772150 w 9982736"/>
              <a:gd name="connsiteY420" fmla="*/ 3057525 h 6067425"/>
              <a:gd name="connsiteX421" fmla="*/ 5715000 w 9982736"/>
              <a:gd name="connsiteY421" fmla="*/ 3114675 h 6067425"/>
              <a:gd name="connsiteX422" fmla="*/ 5629275 w 9982736"/>
              <a:gd name="connsiteY422" fmla="*/ 3181350 h 6067425"/>
              <a:gd name="connsiteX423" fmla="*/ 5572125 w 9982736"/>
              <a:gd name="connsiteY423" fmla="*/ 3228975 h 6067425"/>
              <a:gd name="connsiteX424" fmla="*/ 5534025 w 9982736"/>
              <a:gd name="connsiteY424" fmla="*/ 3238500 h 6067425"/>
              <a:gd name="connsiteX425" fmla="*/ 5476875 w 9982736"/>
              <a:gd name="connsiteY425" fmla="*/ 3257550 h 6067425"/>
              <a:gd name="connsiteX426" fmla="*/ 5410200 w 9982736"/>
              <a:gd name="connsiteY426" fmla="*/ 3276600 h 6067425"/>
              <a:gd name="connsiteX427" fmla="*/ 5353050 w 9982736"/>
              <a:gd name="connsiteY427" fmla="*/ 3295650 h 6067425"/>
              <a:gd name="connsiteX428" fmla="*/ 5324475 w 9982736"/>
              <a:gd name="connsiteY428" fmla="*/ 3305175 h 6067425"/>
              <a:gd name="connsiteX429" fmla="*/ 5286375 w 9982736"/>
              <a:gd name="connsiteY429" fmla="*/ 3314700 h 6067425"/>
              <a:gd name="connsiteX430" fmla="*/ 5219700 w 9982736"/>
              <a:gd name="connsiteY430" fmla="*/ 3343275 h 6067425"/>
              <a:gd name="connsiteX431" fmla="*/ 5114925 w 9982736"/>
              <a:gd name="connsiteY431" fmla="*/ 3371850 h 6067425"/>
              <a:gd name="connsiteX432" fmla="*/ 5086350 w 9982736"/>
              <a:gd name="connsiteY432" fmla="*/ 3381375 h 6067425"/>
              <a:gd name="connsiteX433" fmla="*/ 5000625 w 9982736"/>
              <a:gd name="connsiteY433" fmla="*/ 3390900 h 6067425"/>
              <a:gd name="connsiteX434" fmla="*/ 4933950 w 9982736"/>
              <a:gd name="connsiteY434" fmla="*/ 3409950 h 6067425"/>
              <a:gd name="connsiteX435" fmla="*/ 4848225 w 9982736"/>
              <a:gd name="connsiteY435" fmla="*/ 3429000 h 6067425"/>
              <a:gd name="connsiteX436" fmla="*/ 4619625 w 9982736"/>
              <a:gd name="connsiteY436" fmla="*/ 3419475 h 6067425"/>
              <a:gd name="connsiteX437" fmla="*/ 4505325 w 9982736"/>
              <a:gd name="connsiteY437" fmla="*/ 3362325 h 6067425"/>
              <a:gd name="connsiteX438" fmla="*/ 4257675 w 9982736"/>
              <a:gd name="connsiteY438" fmla="*/ 3352800 h 6067425"/>
              <a:gd name="connsiteX439" fmla="*/ 4057650 w 9982736"/>
              <a:gd name="connsiteY439" fmla="*/ 3324225 h 6067425"/>
              <a:gd name="connsiteX440" fmla="*/ 4048125 w 9982736"/>
              <a:gd name="connsiteY440" fmla="*/ 3352800 h 6067425"/>
              <a:gd name="connsiteX441" fmla="*/ 4067175 w 9982736"/>
              <a:gd name="connsiteY441" fmla="*/ 3448050 h 6067425"/>
              <a:gd name="connsiteX442" fmla="*/ 4124325 w 9982736"/>
              <a:gd name="connsiteY442" fmla="*/ 3467100 h 6067425"/>
              <a:gd name="connsiteX443" fmla="*/ 4229100 w 9982736"/>
              <a:gd name="connsiteY443" fmla="*/ 3476625 h 6067425"/>
              <a:gd name="connsiteX444" fmla="*/ 4314825 w 9982736"/>
              <a:gd name="connsiteY444" fmla="*/ 3533775 h 6067425"/>
              <a:gd name="connsiteX445" fmla="*/ 4343400 w 9982736"/>
              <a:gd name="connsiteY445" fmla="*/ 3552825 h 6067425"/>
              <a:gd name="connsiteX446" fmla="*/ 4381500 w 9982736"/>
              <a:gd name="connsiteY446" fmla="*/ 3571875 h 6067425"/>
              <a:gd name="connsiteX447" fmla="*/ 4438650 w 9982736"/>
              <a:gd name="connsiteY447" fmla="*/ 3609975 h 6067425"/>
              <a:gd name="connsiteX448" fmla="*/ 4467225 w 9982736"/>
              <a:gd name="connsiteY448" fmla="*/ 3629025 h 6067425"/>
              <a:gd name="connsiteX449" fmla="*/ 4524375 w 9982736"/>
              <a:gd name="connsiteY449" fmla="*/ 3657600 h 6067425"/>
              <a:gd name="connsiteX450" fmla="*/ 4552950 w 9982736"/>
              <a:gd name="connsiteY450" fmla="*/ 3667125 h 6067425"/>
              <a:gd name="connsiteX451" fmla="*/ 4591050 w 9982736"/>
              <a:gd name="connsiteY451" fmla="*/ 3686175 h 6067425"/>
              <a:gd name="connsiteX452" fmla="*/ 4810125 w 9982736"/>
              <a:gd name="connsiteY452" fmla="*/ 3705225 h 6067425"/>
              <a:gd name="connsiteX453" fmla="*/ 5133975 w 9982736"/>
              <a:gd name="connsiteY453" fmla="*/ 3714750 h 6067425"/>
              <a:gd name="connsiteX454" fmla="*/ 5172075 w 9982736"/>
              <a:gd name="connsiteY454" fmla="*/ 3724275 h 6067425"/>
              <a:gd name="connsiteX455" fmla="*/ 5267325 w 9982736"/>
              <a:gd name="connsiteY455" fmla="*/ 3733800 h 6067425"/>
              <a:gd name="connsiteX456" fmla="*/ 5324475 w 9982736"/>
              <a:gd name="connsiteY456" fmla="*/ 3752850 h 6067425"/>
              <a:gd name="connsiteX457" fmla="*/ 5353050 w 9982736"/>
              <a:gd name="connsiteY457" fmla="*/ 3762375 h 6067425"/>
              <a:gd name="connsiteX458" fmla="*/ 5553075 w 9982736"/>
              <a:gd name="connsiteY458" fmla="*/ 3752850 h 6067425"/>
              <a:gd name="connsiteX459" fmla="*/ 5629275 w 9982736"/>
              <a:gd name="connsiteY459" fmla="*/ 3733800 h 6067425"/>
              <a:gd name="connsiteX460" fmla="*/ 5686425 w 9982736"/>
              <a:gd name="connsiteY460" fmla="*/ 3724275 h 6067425"/>
              <a:gd name="connsiteX461" fmla="*/ 5734050 w 9982736"/>
              <a:gd name="connsiteY461" fmla="*/ 3714750 h 6067425"/>
              <a:gd name="connsiteX462" fmla="*/ 5762625 w 9982736"/>
              <a:gd name="connsiteY462" fmla="*/ 3695700 h 6067425"/>
              <a:gd name="connsiteX463" fmla="*/ 5819775 w 9982736"/>
              <a:gd name="connsiteY463" fmla="*/ 3676650 h 6067425"/>
              <a:gd name="connsiteX464" fmla="*/ 5876925 w 9982736"/>
              <a:gd name="connsiteY464" fmla="*/ 3629025 h 6067425"/>
              <a:gd name="connsiteX465" fmla="*/ 5886450 w 9982736"/>
              <a:gd name="connsiteY465" fmla="*/ 3600450 h 6067425"/>
              <a:gd name="connsiteX466" fmla="*/ 5934075 w 9982736"/>
              <a:gd name="connsiteY466" fmla="*/ 3524250 h 6067425"/>
              <a:gd name="connsiteX467" fmla="*/ 5962650 w 9982736"/>
              <a:gd name="connsiteY467" fmla="*/ 3495675 h 6067425"/>
              <a:gd name="connsiteX468" fmla="*/ 6000750 w 9982736"/>
              <a:gd name="connsiteY468" fmla="*/ 3486150 h 6067425"/>
              <a:gd name="connsiteX469" fmla="*/ 6038850 w 9982736"/>
              <a:gd name="connsiteY469" fmla="*/ 3467100 h 6067425"/>
              <a:gd name="connsiteX470" fmla="*/ 6096000 w 9982736"/>
              <a:gd name="connsiteY470" fmla="*/ 3448050 h 6067425"/>
              <a:gd name="connsiteX471" fmla="*/ 6172200 w 9982736"/>
              <a:gd name="connsiteY471" fmla="*/ 3429000 h 6067425"/>
              <a:gd name="connsiteX472" fmla="*/ 6229350 w 9982736"/>
              <a:gd name="connsiteY472" fmla="*/ 3409950 h 6067425"/>
              <a:gd name="connsiteX473" fmla="*/ 6400800 w 9982736"/>
              <a:gd name="connsiteY473" fmla="*/ 3419475 h 6067425"/>
              <a:gd name="connsiteX474" fmla="*/ 6438900 w 9982736"/>
              <a:gd name="connsiteY474" fmla="*/ 3448050 h 6067425"/>
              <a:gd name="connsiteX475" fmla="*/ 6457950 w 9982736"/>
              <a:gd name="connsiteY475" fmla="*/ 3476625 h 6067425"/>
              <a:gd name="connsiteX476" fmla="*/ 6505575 w 9982736"/>
              <a:gd name="connsiteY476" fmla="*/ 3533775 h 6067425"/>
              <a:gd name="connsiteX477" fmla="*/ 6534150 w 9982736"/>
              <a:gd name="connsiteY477" fmla="*/ 3629025 h 6067425"/>
              <a:gd name="connsiteX478" fmla="*/ 6553200 w 9982736"/>
              <a:gd name="connsiteY478" fmla="*/ 3743325 h 6067425"/>
              <a:gd name="connsiteX479" fmla="*/ 6572250 w 9982736"/>
              <a:gd name="connsiteY479" fmla="*/ 3800475 h 6067425"/>
              <a:gd name="connsiteX480" fmla="*/ 6562725 w 9982736"/>
              <a:gd name="connsiteY480" fmla="*/ 3867150 h 6067425"/>
              <a:gd name="connsiteX481" fmla="*/ 6467475 w 9982736"/>
              <a:gd name="connsiteY481" fmla="*/ 3876675 h 6067425"/>
              <a:gd name="connsiteX482" fmla="*/ 6438900 w 9982736"/>
              <a:gd name="connsiteY482" fmla="*/ 3895725 h 6067425"/>
              <a:gd name="connsiteX483" fmla="*/ 6372225 w 9982736"/>
              <a:gd name="connsiteY483" fmla="*/ 3981450 h 6067425"/>
              <a:gd name="connsiteX484" fmla="*/ 6362700 w 9982736"/>
              <a:gd name="connsiteY484" fmla="*/ 4010025 h 6067425"/>
              <a:gd name="connsiteX485" fmla="*/ 6362700 w 9982736"/>
              <a:gd name="connsiteY485" fmla="*/ 4410075 h 6067425"/>
              <a:gd name="connsiteX486" fmla="*/ 6343650 w 9982736"/>
              <a:gd name="connsiteY486" fmla="*/ 4514850 h 6067425"/>
              <a:gd name="connsiteX487" fmla="*/ 6334125 w 9982736"/>
              <a:gd name="connsiteY487" fmla="*/ 4572000 h 6067425"/>
              <a:gd name="connsiteX488" fmla="*/ 6391275 w 9982736"/>
              <a:gd name="connsiteY488" fmla="*/ 4610100 h 6067425"/>
              <a:gd name="connsiteX489" fmla="*/ 6477000 w 9982736"/>
              <a:gd name="connsiteY489" fmla="*/ 4629150 h 6067425"/>
              <a:gd name="connsiteX490" fmla="*/ 6572250 w 9982736"/>
              <a:gd name="connsiteY490" fmla="*/ 4619625 h 6067425"/>
              <a:gd name="connsiteX491" fmla="*/ 6591300 w 9982736"/>
              <a:gd name="connsiteY491" fmla="*/ 4648200 h 6067425"/>
              <a:gd name="connsiteX492" fmla="*/ 6600825 w 9982736"/>
              <a:gd name="connsiteY492" fmla="*/ 4714875 h 6067425"/>
              <a:gd name="connsiteX493" fmla="*/ 6648450 w 9982736"/>
              <a:gd name="connsiteY493" fmla="*/ 4762500 h 6067425"/>
              <a:gd name="connsiteX494" fmla="*/ 6686550 w 9982736"/>
              <a:gd name="connsiteY494" fmla="*/ 4752975 h 6067425"/>
              <a:gd name="connsiteX495" fmla="*/ 6715125 w 9982736"/>
              <a:gd name="connsiteY495" fmla="*/ 4724400 h 6067425"/>
              <a:gd name="connsiteX496" fmla="*/ 6772275 w 9982736"/>
              <a:gd name="connsiteY496" fmla="*/ 4733925 h 6067425"/>
              <a:gd name="connsiteX497" fmla="*/ 6762750 w 9982736"/>
              <a:gd name="connsiteY497" fmla="*/ 4819650 h 6067425"/>
              <a:gd name="connsiteX498" fmla="*/ 6743700 w 9982736"/>
              <a:gd name="connsiteY498" fmla="*/ 4848225 h 6067425"/>
              <a:gd name="connsiteX499" fmla="*/ 6715125 w 9982736"/>
              <a:gd name="connsiteY499" fmla="*/ 4953000 h 6067425"/>
              <a:gd name="connsiteX500" fmla="*/ 6705600 w 9982736"/>
              <a:gd name="connsiteY500" fmla="*/ 4991100 h 6067425"/>
              <a:gd name="connsiteX501" fmla="*/ 6524625 w 9982736"/>
              <a:gd name="connsiteY501" fmla="*/ 5010150 h 6067425"/>
              <a:gd name="connsiteX502" fmla="*/ 6467475 w 9982736"/>
              <a:gd name="connsiteY502" fmla="*/ 4953000 h 6067425"/>
              <a:gd name="connsiteX503" fmla="*/ 6438900 w 9982736"/>
              <a:gd name="connsiteY503" fmla="*/ 4933950 h 6067425"/>
              <a:gd name="connsiteX504" fmla="*/ 6381750 w 9982736"/>
              <a:gd name="connsiteY504" fmla="*/ 4876800 h 6067425"/>
              <a:gd name="connsiteX505" fmla="*/ 6324600 w 9982736"/>
              <a:gd name="connsiteY505" fmla="*/ 4857750 h 6067425"/>
              <a:gd name="connsiteX506" fmla="*/ 6296025 w 9982736"/>
              <a:gd name="connsiteY506" fmla="*/ 4848225 h 6067425"/>
              <a:gd name="connsiteX507" fmla="*/ 6219825 w 9982736"/>
              <a:gd name="connsiteY507" fmla="*/ 4838700 h 6067425"/>
              <a:gd name="connsiteX508" fmla="*/ 6124575 w 9982736"/>
              <a:gd name="connsiteY508" fmla="*/ 4848225 h 6067425"/>
              <a:gd name="connsiteX509" fmla="*/ 6115050 w 9982736"/>
              <a:gd name="connsiteY509" fmla="*/ 4981575 h 6067425"/>
              <a:gd name="connsiteX510" fmla="*/ 6134100 w 9982736"/>
              <a:gd name="connsiteY510" fmla="*/ 5095875 h 6067425"/>
              <a:gd name="connsiteX511" fmla="*/ 6172200 w 9982736"/>
              <a:gd name="connsiteY511" fmla="*/ 5153025 h 6067425"/>
              <a:gd name="connsiteX512" fmla="*/ 6191250 w 9982736"/>
              <a:gd name="connsiteY512" fmla="*/ 5181600 h 6067425"/>
              <a:gd name="connsiteX513" fmla="*/ 6219825 w 9982736"/>
              <a:gd name="connsiteY513" fmla="*/ 5238750 h 6067425"/>
              <a:gd name="connsiteX514" fmla="*/ 6257925 w 9982736"/>
              <a:gd name="connsiteY514" fmla="*/ 5257800 h 6067425"/>
              <a:gd name="connsiteX515" fmla="*/ 6448425 w 9982736"/>
              <a:gd name="connsiteY515" fmla="*/ 5276850 h 6067425"/>
              <a:gd name="connsiteX516" fmla="*/ 6581775 w 9982736"/>
              <a:gd name="connsiteY516" fmla="*/ 5314950 h 6067425"/>
              <a:gd name="connsiteX517" fmla="*/ 6610350 w 9982736"/>
              <a:gd name="connsiteY517" fmla="*/ 5334000 h 6067425"/>
              <a:gd name="connsiteX518" fmla="*/ 6667500 w 9982736"/>
              <a:gd name="connsiteY518" fmla="*/ 5381625 h 6067425"/>
              <a:gd name="connsiteX519" fmla="*/ 6686550 w 9982736"/>
              <a:gd name="connsiteY519" fmla="*/ 5410200 h 6067425"/>
              <a:gd name="connsiteX520" fmla="*/ 6962775 w 9982736"/>
              <a:gd name="connsiteY520" fmla="*/ 5457825 h 6067425"/>
              <a:gd name="connsiteX521" fmla="*/ 7019925 w 9982736"/>
              <a:gd name="connsiteY521" fmla="*/ 5505450 h 6067425"/>
              <a:gd name="connsiteX522" fmla="*/ 7058025 w 9982736"/>
              <a:gd name="connsiteY522" fmla="*/ 5524500 h 6067425"/>
              <a:gd name="connsiteX523" fmla="*/ 7143750 w 9982736"/>
              <a:gd name="connsiteY523" fmla="*/ 5534025 h 6067425"/>
              <a:gd name="connsiteX524" fmla="*/ 7172325 w 9982736"/>
              <a:gd name="connsiteY524" fmla="*/ 5543550 h 6067425"/>
              <a:gd name="connsiteX525" fmla="*/ 7162800 w 9982736"/>
              <a:gd name="connsiteY525" fmla="*/ 5572125 h 6067425"/>
              <a:gd name="connsiteX526" fmla="*/ 7143750 w 9982736"/>
              <a:gd name="connsiteY526" fmla="*/ 5638800 h 6067425"/>
              <a:gd name="connsiteX527" fmla="*/ 7153275 w 9982736"/>
              <a:gd name="connsiteY527" fmla="*/ 5772150 h 6067425"/>
              <a:gd name="connsiteX528" fmla="*/ 7181850 w 9982736"/>
              <a:gd name="connsiteY528" fmla="*/ 5829300 h 6067425"/>
              <a:gd name="connsiteX529" fmla="*/ 7191375 w 9982736"/>
              <a:gd name="connsiteY529" fmla="*/ 5857875 h 6067425"/>
              <a:gd name="connsiteX530" fmla="*/ 7181850 w 9982736"/>
              <a:gd name="connsiteY530" fmla="*/ 5924550 h 6067425"/>
              <a:gd name="connsiteX531" fmla="*/ 7153275 w 9982736"/>
              <a:gd name="connsiteY531" fmla="*/ 5934075 h 6067425"/>
              <a:gd name="connsiteX532" fmla="*/ 7086600 w 9982736"/>
              <a:gd name="connsiteY532" fmla="*/ 5895975 h 6067425"/>
              <a:gd name="connsiteX533" fmla="*/ 6791325 w 9982736"/>
              <a:gd name="connsiteY533" fmla="*/ 5905500 h 6067425"/>
              <a:gd name="connsiteX534" fmla="*/ 6762750 w 9982736"/>
              <a:gd name="connsiteY534" fmla="*/ 5934075 h 6067425"/>
              <a:gd name="connsiteX535" fmla="*/ 6724650 w 9982736"/>
              <a:gd name="connsiteY535" fmla="*/ 5991225 h 6067425"/>
              <a:gd name="connsiteX536" fmla="*/ 6696075 w 9982736"/>
              <a:gd name="connsiteY536" fmla="*/ 6019800 h 6067425"/>
              <a:gd name="connsiteX537" fmla="*/ 6667500 w 9982736"/>
              <a:gd name="connsiteY537" fmla="*/ 6029325 h 6067425"/>
              <a:gd name="connsiteX538" fmla="*/ 6638925 w 9982736"/>
              <a:gd name="connsiteY538" fmla="*/ 6048375 h 6067425"/>
              <a:gd name="connsiteX539" fmla="*/ 6600825 w 9982736"/>
              <a:gd name="connsiteY539" fmla="*/ 6067425 h 6067425"/>
              <a:gd name="connsiteX540" fmla="*/ 6448425 w 9982736"/>
              <a:gd name="connsiteY540" fmla="*/ 6057900 h 6067425"/>
              <a:gd name="connsiteX541" fmla="*/ 6400800 w 9982736"/>
              <a:gd name="connsiteY541" fmla="*/ 6048375 h 6067425"/>
              <a:gd name="connsiteX542" fmla="*/ 6276975 w 9982736"/>
              <a:gd name="connsiteY542" fmla="*/ 6038850 h 6067425"/>
              <a:gd name="connsiteX543" fmla="*/ 6248400 w 9982736"/>
              <a:gd name="connsiteY543" fmla="*/ 6029325 h 6067425"/>
              <a:gd name="connsiteX544" fmla="*/ 6191250 w 9982736"/>
              <a:gd name="connsiteY544" fmla="*/ 5991225 h 6067425"/>
              <a:gd name="connsiteX545" fmla="*/ 6134100 w 9982736"/>
              <a:gd name="connsiteY545" fmla="*/ 5943600 h 6067425"/>
              <a:gd name="connsiteX546" fmla="*/ 6115050 w 9982736"/>
              <a:gd name="connsiteY546" fmla="*/ 5915025 h 6067425"/>
              <a:gd name="connsiteX547" fmla="*/ 6057900 w 9982736"/>
              <a:gd name="connsiteY547" fmla="*/ 5886450 h 6067425"/>
              <a:gd name="connsiteX548" fmla="*/ 6029325 w 9982736"/>
              <a:gd name="connsiteY548" fmla="*/ 5867400 h 6067425"/>
              <a:gd name="connsiteX549" fmla="*/ 6000750 w 9982736"/>
              <a:gd name="connsiteY549" fmla="*/ 5857875 h 6067425"/>
              <a:gd name="connsiteX550" fmla="*/ 5972175 w 9982736"/>
              <a:gd name="connsiteY550" fmla="*/ 5838825 h 6067425"/>
              <a:gd name="connsiteX551" fmla="*/ 5915025 w 9982736"/>
              <a:gd name="connsiteY551" fmla="*/ 5819775 h 6067425"/>
              <a:gd name="connsiteX552" fmla="*/ 5857875 w 9982736"/>
              <a:gd name="connsiteY552" fmla="*/ 5781675 h 6067425"/>
              <a:gd name="connsiteX553" fmla="*/ 5800725 w 9982736"/>
              <a:gd name="connsiteY553" fmla="*/ 5762625 h 6067425"/>
              <a:gd name="connsiteX554" fmla="*/ 5772150 w 9982736"/>
              <a:gd name="connsiteY554" fmla="*/ 5734050 h 6067425"/>
              <a:gd name="connsiteX555" fmla="*/ 5695950 w 9982736"/>
              <a:gd name="connsiteY555" fmla="*/ 5695950 h 6067425"/>
              <a:gd name="connsiteX556" fmla="*/ 5638800 w 9982736"/>
              <a:gd name="connsiteY556" fmla="*/ 5638800 h 6067425"/>
              <a:gd name="connsiteX557" fmla="*/ 5610225 w 9982736"/>
              <a:gd name="connsiteY557" fmla="*/ 5610225 h 6067425"/>
              <a:gd name="connsiteX558" fmla="*/ 5581650 w 9982736"/>
              <a:gd name="connsiteY558" fmla="*/ 5591175 h 6067425"/>
              <a:gd name="connsiteX559" fmla="*/ 5553075 w 9982736"/>
              <a:gd name="connsiteY559" fmla="*/ 5562600 h 6067425"/>
              <a:gd name="connsiteX560" fmla="*/ 5534025 w 9982736"/>
              <a:gd name="connsiteY560" fmla="*/ 5534025 h 6067425"/>
              <a:gd name="connsiteX561" fmla="*/ 5505450 w 9982736"/>
              <a:gd name="connsiteY561" fmla="*/ 5524500 h 6067425"/>
              <a:gd name="connsiteX562" fmla="*/ 5438775 w 9982736"/>
              <a:gd name="connsiteY562" fmla="*/ 5467350 h 6067425"/>
              <a:gd name="connsiteX563" fmla="*/ 5343525 w 9982736"/>
              <a:gd name="connsiteY563" fmla="*/ 5353050 h 6067425"/>
              <a:gd name="connsiteX564" fmla="*/ 5248275 w 9982736"/>
              <a:gd name="connsiteY564" fmla="*/ 5295900 h 6067425"/>
              <a:gd name="connsiteX565" fmla="*/ 5181600 w 9982736"/>
              <a:gd name="connsiteY565" fmla="*/ 5276850 h 6067425"/>
              <a:gd name="connsiteX566" fmla="*/ 5124450 w 9982736"/>
              <a:gd name="connsiteY566" fmla="*/ 5238750 h 6067425"/>
              <a:gd name="connsiteX567" fmla="*/ 4981575 w 9982736"/>
              <a:gd name="connsiteY567" fmla="*/ 5143500 h 6067425"/>
              <a:gd name="connsiteX568" fmla="*/ 4895850 w 9982736"/>
              <a:gd name="connsiteY568" fmla="*/ 5086350 h 6067425"/>
              <a:gd name="connsiteX569" fmla="*/ 4867275 w 9982736"/>
              <a:gd name="connsiteY569" fmla="*/ 5067300 h 6067425"/>
              <a:gd name="connsiteX570" fmla="*/ 4762500 w 9982736"/>
              <a:gd name="connsiteY570" fmla="*/ 4943475 h 6067425"/>
              <a:gd name="connsiteX571" fmla="*/ 4667250 w 9982736"/>
              <a:gd name="connsiteY571" fmla="*/ 4886325 h 6067425"/>
              <a:gd name="connsiteX572" fmla="*/ 4591050 w 9982736"/>
              <a:gd name="connsiteY572" fmla="*/ 4867275 h 6067425"/>
              <a:gd name="connsiteX573" fmla="*/ 4524375 w 9982736"/>
              <a:gd name="connsiteY573" fmla="*/ 4848225 h 6067425"/>
              <a:gd name="connsiteX574" fmla="*/ 4448175 w 9982736"/>
              <a:gd name="connsiteY574" fmla="*/ 4838700 h 6067425"/>
              <a:gd name="connsiteX575" fmla="*/ 4410075 w 9982736"/>
              <a:gd name="connsiteY575" fmla="*/ 4829175 h 6067425"/>
              <a:gd name="connsiteX576" fmla="*/ 4362450 w 9982736"/>
              <a:gd name="connsiteY576" fmla="*/ 4819650 h 6067425"/>
              <a:gd name="connsiteX577" fmla="*/ 4333875 w 9982736"/>
              <a:gd name="connsiteY577" fmla="*/ 4800600 h 6067425"/>
              <a:gd name="connsiteX578" fmla="*/ 4305300 w 9982736"/>
              <a:gd name="connsiteY578" fmla="*/ 4791075 h 6067425"/>
              <a:gd name="connsiteX579" fmla="*/ 4257675 w 9982736"/>
              <a:gd name="connsiteY579" fmla="*/ 4733925 h 6067425"/>
              <a:gd name="connsiteX580" fmla="*/ 4248150 w 9982736"/>
              <a:gd name="connsiteY580" fmla="*/ 4695825 h 6067425"/>
              <a:gd name="connsiteX581" fmla="*/ 4219575 w 9982736"/>
              <a:gd name="connsiteY581" fmla="*/ 4667250 h 6067425"/>
              <a:gd name="connsiteX582" fmla="*/ 3943350 w 9982736"/>
              <a:gd name="connsiteY582" fmla="*/ 4638675 h 6067425"/>
              <a:gd name="connsiteX583" fmla="*/ 3876675 w 9982736"/>
              <a:gd name="connsiteY583" fmla="*/ 4629150 h 6067425"/>
              <a:gd name="connsiteX584" fmla="*/ 3848100 w 9982736"/>
              <a:gd name="connsiteY584" fmla="*/ 4610100 h 6067425"/>
              <a:gd name="connsiteX585" fmla="*/ 3790950 w 9982736"/>
              <a:gd name="connsiteY585" fmla="*/ 4591050 h 6067425"/>
              <a:gd name="connsiteX586" fmla="*/ 3790950 w 9982736"/>
              <a:gd name="connsiteY586" fmla="*/ 4591050 h 6067425"/>
              <a:gd name="connsiteX587" fmla="*/ 3743325 w 9982736"/>
              <a:gd name="connsiteY587" fmla="*/ 4581525 h 6067425"/>
              <a:gd name="connsiteX588" fmla="*/ 3705225 w 9982736"/>
              <a:gd name="connsiteY588" fmla="*/ 4572000 h 6067425"/>
              <a:gd name="connsiteX589" fmla="*/ 3648075 w 9982736"/>
              <a:gd name="connsiteY589" fmla="*/ 4562475 h 6067425"/>
              <a:gd name="connsiteX590" fmla="*/ 3619500 w 9982736"/>
              <a:gd name="connsiteY590" fmla="*/ 4552950 h 6067425"/>
              <a:gd name="connsiteX591" fmla="*/ 3419475 w 9982736"/>
              <a:gd name="connsiteY591" fmla="*/ 4533900 h 6067425"/>
              <a:gd name="connsiteX592" fmla="*/ 3314700 w 9982736"/>
              <a:gd name="connsiteY592" fmla="*/ 4505325 h 6067425"/>
              <a:gd name="connsiteX593" fmla="*/ 3257550 w 9982736"/>
              <a:gd name="connsiteY593" fmla="*/ 4486275 h 6067425"/>
              <a:gd name="connsiteX594" fmla="*/ 3228975 w 9982736"/>
              <a:gd name="connsiteY594" fmla="*/ 4476750 h 6067425"/>
              <a:gd name="connsiteX595" fmla="*/ 3143250 w 9982736"/>
              <a:gd name="connsiteY595" fmla="*/ 4467225 h 6067425"/>
              <a:gd name="connsiteX596" fmla="*/ 3086100 w 9982736"/>
              <a:gd name="connsiteY596" fmla="*/ 4448175 h 6067425"/>
              <a:gd name="connsiteX597" fmla="*/ 3028950 w 9982736"/>
              <a:gd name="connsiteY597" fmla="*/ 4400550 h 6067425"/>
              <a:gd name="connsiteX598" fmla="*/ 2971800 w 9982736"/>
              <a:gd name="connsiteY598" fmla="*/ 4362450 h 6067425"/>
              <a:gd name="connsiteX599" fmla="*/ 2943225 w 9982736"/>
              <a:gd name="connsiteY599" fmla="*/ 4333875 h 6067425"/>
              <a:gd name="connsiteX600" fmla="*/ 2914650 w 9982736"/>
              <a:gd name="connsiteY600" fmla="*/ 4314825 h 6067425"/>
              <a:gd name="connsiteX601" fmla="*/ 2886075 w 9982736"/>
              <a:gd name="connsiteY601" fmla="*/ 4286250 h 6067425"/>
              <a:gd name="connsiteX602" fmla="*/ 2857500 w 9982736"/>
              <a:gd name="connsiteY602" fmla="*/ 4267200 h 6067425"/>
              <a:gd name="connsiteX603" fmla="*/ 2800350 w 9982736"/>
              <a:gd name="connsiteY603" fmla="*/ 4210050 h 6067425"/>
              <a:gd name="connsiteX604" fmla="*/ 2771775 w 9982736"/>
              <a:gd name="connsiteY604" fmla="*/ 4191000 h 6067425"/>
              <a:gd name="connsiteX605" fmla="*/ 2714625 w 9982736"/>
              <a:gd name="connsiteY605" fmla="*/ 4133850 h 6067425"/>
              <a:gd name="connsiteX606" fmla="*/ 2619375 w 9982736"/>
              <a:gd name="connsiteY606" fmla="*/ 4114800 h 6067425"/>
              <a:gd name="connsiteX607" fmla="*/ 2590800 w 9982736"/>
              <a:gd name="connsiteY607" fmla="*/ 4086225 h 6067425"/>
              <a:gd name="connsiteX608" fmla="*/ 2571750 w 9982736"/>
              <a:gd name="connsiteY608" fmla="*/ 4057650 h 6067425"/>
              <a:gd name="connsiteX609" fmla="*/ 2543175 w 9982736"/>
              <a:gd name="connsiteY609" fmla="*/ 4019550 h 6067425"/>
              <a:gd name="connsiteX610" fmla="*/ 2524125 w 9982736"/>
              <a:gd name="connsiteY610" fmla="*/ 3990975 h 6067425"/>
              <a:gd name="connsiteX611" fmla="*/ 2466975 w 9982736"/>
              <a:gd name="connsiteY611" fmla="*/ 3933825 h 6067425"/>
              <a:gd name="connsiteX612" fmla="*/ 2428875 w 9982736"/>
              <a:gd name="connsiteY612" fmla="*/ 3876675 h 6067425"/>
              <a:gd name="connsiteX613" fmla="*/ 2352675 w 9982736"/>
              <a:gd name="connsiteY613" fmla="*/ 3857625 h 6067425"/>
              <a:gd name="connsiteX614" fmla="*/ 2295525 w 9982736"/>
              <a:gd name="connsiteY614" fmla="*/ 3867150 h 6067425"/>
              <a:gd name="connsiteX615" fmla="*/ 2286000 w 9982736"/>
              <a:gd name="connsiteY615" fmla="*/ 3895725 h 6067425"/>
              <a:gd name="connsiteX616" fmla="*/ 2276475 w 9982736"/>
              <a:gd name="connsiteY616" fmla="*/ 3943350 h 6067425"/>
              <a:gd name="connsiteX617" fmla="*/ 2247900 w 9982736"/>
              <a:gd name="connsiteY617" fmla="*/ 3971925 h 6067425"/>
              <a:gd name="connsiteX618" fmla="*/ 1857375 w 9982736"/>
              <a:gd name="connsiteY618" fmla="*/ 3962400 h 6067425"/>
              <a:gd name="connsiteX619" fmla="*/ 1752600 w 9982736"/>
              <a:gd name="connsiteY619" fmla="*/ 3933825 h 6067425"/>
              <a:gd name="connsiteX620" fmla="*/ 1685925 w 9982736"/>
              <a:gd name="connsiteY620" fmla="*/ 3895725 h 6067425"/>
              <a:gd name="connsiteX621" fmla="*/ 1657350 w 9982736"/>
              <a:gd name="connsiteY621" fmla="*/ 3876675 h 6067425"/>
              <a:gd name="connsiteX622" fmla="*/ 1571625 w 9982736"/>
              <a:gd name="connsiteY622" fmla="*/ 3829050 h 6067425"/>
              <a:gd name="connsiteX623" fmla="*/ 1524000 w 9982736"/>
              <a:gd name="connsiteY623" fmla="*/ 3762375 h 6067425"/>
              <a:gd name="connsiteX624" fmla="*/ 1504950 w 9982736"/>
              <a:gd name="connsiteY624" fmla="*/ 3724275 h 6067425"/>
              <a:gd name="connsiteX625" fmla="*/ 1447800 w 9982736"/>
              <a:gd name="connsiteY625" fmla="*/ 3667125 h 6067425"/>
              <a:gd name="connsiteX626" fmla="*/ 1428750 w 9982736"/>
              <a:gd name="connsiteY626" fmla="*/ 3638550 h 6067425"/>
              <a:gd name="connsiteX627" fmla="*/ 1381125 w 9982736"/>
              <a:gd name="connsiteY627" fmla="*/ 3619500 h 6067425"/>
              <a:gd name="connsiteX628" fmla="*/ 1362075 w 9982736"/>
              <a:gd name="connsiteY628" fmla="*/ 3590925 h 6067425"/>
              <a:gd name="connsiteX629" fmla="*/ 1304925 w 9982736"/>
              <a:gd name="connsiteY629" fmla="*/ 3552825 h 6067425"/>
              <a:gd name="connsiteX630" fmla="*/ 1285875 w 9982736"/>
              <a:gd name="connsiteY630" fmla="*/ 3524250 h 6067425"/>
              <a:gd name="connsiteX631" fmla="*/ 1219200 w 9982736"/>
              <a:gd name="connsiteY631" fmla="*/ 3457575 h 6067425"/>
              <a:gd name="connsiteX632" fmla="*/ 1171575 w 9982736"/>
              <a:gd name="connsiteY632" fmla="*/ 3400425 h 6067425"/>
              <a:gd name="connsiteX633" fmla="*/ 1114425 w 9982736"/>
              <a:gd name="connsiteY633" fmla="*/ 3371850 h 6067425"/>
              <a:gd name="connsiteX634" fmla="*/ 1066800 w 9982736"/>
              <a:gd name="connsiteY634" fmla="*/ 3343275 h 6067425"/>
              <a:gd name="connsiteX635" fmla="*/ 1009650 w 9982736"/>
              <a:gd name="connsiteY635" fmla="*/ 3324225 h 6067425"/>
              <a:gd name="connsiteX636" fmla="*/ 981075 w 9982736"/>
              <a:gd name="connsiteY636" fmla="*/ 3314700 h 6067425"/>
              <a:gd name="connsiteX637" fmla="*/ 952500 w 9982736"/>
              <a:gd name="connsiteY637" fmla="*/ 3295650 h 6067425"/>
              <a:gd name="connsiteX638" fmla="*/ 895350 w 9982736"/>
              <a:gd name="connsiteY638" fmla="*/ 3276600 h 6067425"/>
              <a:gd name="connsiteX639" fmla="*/ 828675 w 9982736"/>
              <a:gd name="connsiteY639" fmla="*/ 3257550 h 6067425"/>
              <a:gd name="connsiteX640" fmla="*/ 714375 w 9982736"/>
              <a:gd name="connsiteY640" fmla="*/ 3238500 h 6067425"/>
              <a:gd name="connsiteX641" fmla="*/ 504825 w 9982736"/>
              <a:gd name="connsiteY641" fmla="*/ 3219450 h 6067425"/>
              <a:gd name="connsiteX642" fmla="*/ 419100 w 9982736"/>
              <a:gd name="connsiteY642" fmla="*/ 3200400 h 6067425"/>
              <a:gd name="connsiteX643" fmla="*/ 361950 w 9982736"/>
              <a:gd name="connsiteY643" fmla="*/ 3181350 h 6067425"/>
              <a:gd name="connsiteX644" fmla="*/ 304800 w 9982736"/>
              <a:gd name="connsiteY644" fmla="*/ 3171825 h 6067425"/>
              <a:gd name="connsiteX645" fmla="*/ 266700 w 9982736"/>
              <a:gd name="connsiteY645" fmla="*/ 3162300 h 6067425"/>
              <a:gd name="connsiteX646" fmla="*/ 152400 w 9982736"/>
              <a:gd name="connsiteY646" fmla="*/ 3143250 h 6067425"/>
              <a:gd name="connsiteX647" fmla="*/ 123825 w 9982736"/>
              <a:gd name="connsiteY647" fmla="*/ 3133725 h 6067425"/>
              <a:gd name="connsiteX648" fmla="*/ 57150 w 9982736"/>
              <a:gd name="connsiteY648" fmla="*/ 3114675 h 6067425"/>
              <a:gd name="connsiteX649" fmla="*/ 19050 w 9982736"/>
              <a:gd name="connsiteY649" fmla="*/ 3057525 h 6067425"/>
              <a:gd name="connsiteX650" fmla="*/ 47625 w 9982736"/>
              <a:gd name="connsiteY650" fmla="*/ 3028950 h 6067425"/>
              <a:gd name="connsiteX651" fmla="*/ 85725 w 9982736"/>
              <a:gd name="connsiteY651" fmla="*/ 2981325 h 6067425"/>
              <a:gd name="connsiteX652" fmla="*/ 76200 w 9982736"/>
              <a:gd name="connsiteY652" fmla="*/ 2990850 h 606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</a:cxnLst>
            <a:rect l="l" t="t" r="r" b="b"/>
            <a:pathLst>
              <a:path w="9982736" h="6067425">
                <a:moveTo>
                  <a:pt x="9525" y="3028950"/>
                </a:moveTo>
                <a:lnTo>
                  <a:pt x="9525" y="3028950"/>
                </a:lnTo>
                <a:cubicBezTo>
                  <a:pt x="15202" y="3024895"/>
                  <a:pt x="75716" y="2971800"/>
                  <a:pt x="104775" y="2971800"/>
                </a:cubicBezTo>
                <a:cubicBezTo>
                  <a:pt x="133526" y="2971800"/>
                  <a:pt x="161925" y="2978150"/>
                  <a:pt x="190500" y="2981325"/>
                </a:cubicBezTo>
                <a:cubicBezTo>
                  <a:pt x="271666" y="3008380"/>
                  <a:pt x="237433" y="3000839"/>
                  <a:pt x="400050" y="2981325"/>
                </a:cubicBezTo>
                <a:cubicBezTo>
                  <a:pt x="419987" y="2978933"/>
                  <a:pt x="438150" y="2968625"/>
                  <a:pt x="457200" y="2962275"/>
                </a:cubicBezTo>
                <a:lnTo>
                  <a:pt x="485775" y="2952750"/>
                </a:lnTo>
                <a:cubicBezTo>
                  <a:pt x="495300" y="2949575"/>
                  <a:pt x="504610" y="2945660"/>
                  <a:pt x="514350" y="2943225"/>
                </a:cubicBezTo>
                <a:cubicBezTo>
                  <a:pt x="527050" y="2940050"/>
                  <a:pt x="539863" y="2937296"/>
                  <a:pt x="552450" y="2933700"/>
                </a:cubicBezTo>
                <a:cubicBezTo>
                  <a:pt x="562104" y="2930942"/>
                  <a:pt x="571285" y="2926610"/>
                  <a:pt x="581025" y="2924175"/>
                </a:cubicBezTo>
                <a:cubicBezTo>
                  <a:pt x="599130" y="2919649"/>
                  <a:pt x="647194" y="2912458"/>
                  <a:pt x="666750" y="2905125"/>
                </a:cubicBezTo>
                <a:cubicBezTo>
                  <a:pt x="680045" y="2900139"/>
                  <a:pt x="691799" y="2891668"/>
                  <a:pt x="704850" y="2886075"/>
                </a:cubicBezTo>
                <a:cubicBezTo>
                  <a:pt x="714078" y="2882120"/>
                  <a:pt x="723900" y="2879725"/>
                  <a:pt x="733425" y="2876550"/>
                </a:cubicBezTo>
                <a:cubicBezTo>
                  <a:pt x="742950" y="2867025"/>
                  <a:pt x="757740" y="2860754"/>
                  <a:pt x="762000" y="2847975"/>
                </a:cubicBezTo>
                <a:cubicBezTo>
                  <a:pt x="765175" y="2838450"/>
                  <a:pt x="762472" y="2820330"/>
                  <a:pt x="752475" y="2819400"/>
                </a:cubicBezTo>
                <a:cubicBezTo>
                  <a:pt x="619661" y="2807045"/>
                  <a:pt x="485775" y="2813050"/>
                  <a:pt x="352425" y="2809875"/>
                </a:cubicBezTo>
                <a:cubicBezTo>
                  <a:pt x="346075" y="2800350"/>
                  <a:pt x="338495" y="2791539"/>
                  <a:pt x="333375" y="2781300"/>
                </a:cubicBezTo>
                <a:cubicBezTo>
                  <a:pt x="328885" y="2772320"/>
                  <a:pt x="330950" y="2759825"/>
                  <a:pt x="323850" y="2752725"/>
                </a:cubicBezTo>
                <a:cubicBezTo>
                  <a:pt x="316750" y="2745625"/>
                  <a:pt x="304800" y="2746375"/>
                  <a:pt x="295275" y="2743200"/>
                </a:cubicBezTo>
                <a:cubicBezTo>
                  <a:pt x="263525" y="2746375"/>
                  <a:pt x="230706" y="2743959"/>
                  <a:pt x="200025" y="2752725"/>
                </a:cubicBezTo>
                <a:cubicBezTo>
                  <a:pt x="142852" y="2769060"/>
                  <a:pt x="177881" y="2781870"/>
                  <a:pt x="142875" y="2809875"/>
                </a:cubicBezTo>
                <a:cubicBezTo>
                  <a:pt x="135035" y="2816147"/>
                  <a:pt x="123280" y="2814910"/>
                  <a:pt x="114300" y="2819400"/>
                </a:cubicBezTo>
                <a:cubicBezTo>
                  <a:pt x="104061" y="2824520"/>
                  <a:pt x="96444" y="2834430"/>
                  <a:pt x="85725" y="2838450"/>
                </a:cubicBezTo>
                <a:cubicBezTo>
                  <a:pt x="70566" y="2844134"/>
                  <a:pt x="53806" y="2844048"/>
                  <a:pt x="38100" y="2847975"/>
                </a:cubicBezTo>
                <a:cubicBezTo>
                  <a:pt x="28360" y="2850410"/>
                  <a:pt x="19050" y="2854325"/>
                  <a:pt x="9525" y="2857500"/>
                </a:cubicBezTo>
                <a:cubicBezTo>
                  <a:pt x="6350" y="2847975"/>
                  <a:pt x="0" y="2838965"/>
                  <a:pt x="0" y="2828925"/>
                </a:cubicBezTo>
                <a:cubicBezTo>
                  <a:pt x="0" y="2818885"/>
                  <a:pt x="2425" y="2807450"/>
                  <a:pt x="9525" y="2800350"/>
                </a:cubicBezTo>
                <a:cubicBezTo>
                  <a:pt x="36814" y="2773061"/>
                  <a:pt x="61713" y="2762307"/>
                  <a:pt x="95250" y="2752725"/>
                </a:cubicBezTo>
                <a:cubicBezTo>
                  <a:pt x="107837" y="2749129"/>
                  <a:pt x="120650" y="2746375"/>
                  <a:pt x="133350" y="2743200"/>
                </a:cubicBezTo>
                <a:cubicBezTo>
                  <a:pt x="178685" y="2712977"/>
                  <a:pt x="144109" y="2731400"/>
                  <a:pt x="200025" y="2714625"/>
                </a:cubicBezTo>
                <a:cubicBezTo>
                  <a:pt x="219259" y="2708855"/>
                  <a:pt x="237368" y="2698876"/>
                  <a:pt x="257175" y="2695575"/>
                </a:cubicBezTo>
                <a:cubicBezTo>
                  <a:pt x="336470" y="2682359"/>
                  <a:pt x="295206" y="2688781"/>
                  <a:pt x="381000" y="2676525"/>
                </a:cubicBezTo>
                <a:cubicBezTo>
                  <a:pt x="479425" y="2679700"/>
                  <a:pt x="577969" y="2680267"/>
                  <a:pt x="676275" y="2686050"/>
                </a:cubicBezTo>
                <a:cubicBezTo>
                  <a:pt x="686298" y="2686640"/>
                  <a:pt x="695449" y="2692050"/>
                  <a:pt x="704850" y="2695575"/>
                </a:cubicBezTo>
                <a:cubicBezTo>
                  <a:pt x="720859" y="2701578"/>
                  <a:pt x="735815" y="2710780"/>
                  <a:pt x="752475" y="2714625"/>
                </a:cubicBezTo>
                <a:cubicBezTo>
                  <a:pt x="764631" y="2717430"/>
                  <a:pt x="907210" y="2732876"/>
                  <a:pt x="914400" y="2733675"/>
                </a:cubicBezTo>
                <a:lnTo>
                  <a:pt x="971550" y="2752725"/>
                </a:lnTo>
                <a:cubicBezTo>
                  <a:pt x="981075" y="2755900"/>
                  <a:pt x="990186" y="2760830"/>
                  <a:pt x="1000125" y="2762250"/>
                </a:cubicBezTo>
                <a:cubicBezTo>
                  <a:pt x="1092140" y="2775395"/>
                  <a:pt x="1044523" y="2768990"/>
                  <a:pt x="1143000" y="2781300"/>
                </a:cubicBezTo>
                <a:cubicBezTo>
                  <a:pt x="1211513" y="2804138"/>
                  <a:pt x="1125954" y="2776430"/>
                  <a:pt x="1209675" y="2800350"/>
                </a:cubicBezTo>
                <a:cubicBezTo>
                  <a:pt x="1219329" y="2803108"/>
                  <a:pt x="1228346" y="2808224"/>
                  <a:pt x="1238250" y="2809875"/>
                </a:cubicBezTo>
                <a:cubicBezTo>
                  <a:pt x="1266610" y="2814602"/>
                  <a:pt x="1295400" y="2816225"/>
                  <a:pt x="1323975" y="2819400"/>
                </a:cubicBezTo>
                <a:cubicBezTo>
                  <a:pt x="1406525" y="2816225"/>
                  <a:pt x="1489175" y="2815028"/>
                  <a:pt x="1571625" y="2809875"/>
                </a:cubicBezTo>
                <a:cubicBezTo>
                  <a:pt x="1675354" y="2803392"/>
                  <a:pt x="1591386" y="2804018"/>
                  <a:pt x="1657350" y="2790825"/>
                </a:cubicBezTo>
                <a:cubicBezTo>
                  <a:pt x="1679365" y="2786422"/>
                  <a:pt x="1701800" y="2784475"/>
                  <a:pt x="1724025" y="2781300"/>
                </a:cubicBezTo>
                <a:cubicBezTo>
                  <a:pt x="1736725" y="2771775"/>
                  <a:pt x="1749207" y="2761952"/>
                  <a:pt x="1762125" y="2752725"/>
                </a:cubicBezTo>
                <a:cubicBezTo>
                  <a:pt x="1771440" y="2746071"/>
                  <a:pt x="1782605" y="2741770"/>
                  <a:pt x="1790700" y="2733675"/>
                </a:cubicBezTo>
                <a:cubicBezTo>
                  <a:pt x="1835663" y="2688712"/>
                  <a:pt x="1788287" y="2723006"/>
                  <a:pt x="1819275" y="2676525"/>
                </a:cubicBezTo>
                <a:cubicBezTo>
                  <a:pt x="1826747" y="2665317"/>
                  <a:pt x="1838325" y="2657475"/>
                  <a:pt x="1847850" y="2647950"/>
                </a:cubicBezTo>
                <a:cubicBezTo>
                  <a:pt x="1854200" y="2628900"/>
                  <a:pt x="1855761" y="2607508"/>
                  <a:pt x="1866900" y="2590800"/>
                </a:cubicBezTo>
                <a:cubicBezTo>
                  <a:pt x="1873250" y="2581275"/>
                  <a:pt x="1880830" y="2572464"/>
                  <a:pt x="1885950" y="2562225"/>
                </a:cubicBezTo>
                <a:cubicBezTo>
                  <a:pt x="1897674" y="2538777"/>
                  <a:pt x="1901342" y="2498450"/>
                  <a:pt x="1905000" y="2476500"/>
                </a:cubicBezTo>
                <a:cubicBezTo>
                  <a:pt x="1908175" y="2409825"/>
                  <a:pt x="1903979" y="2342387"/>
                  <a:pt x="1914525" y="2276475"/>
                </a:cubicBezTo>
                <a:cubicBezTo>
                  <a:pt x="1917033" y="2260799"/>
                  <a:pt x="1933873" y="2251293"/>
                  <a:pt x="1943100" y="2238375"/>
                </a:cubicBezTo>
                <a:cubicBezTo>
                  <a:pt x="1949754" y="2229060"/>
                  <a:pt x="1956470" y="2219739"/>
                  <a:pt x="1962150" y="2209800"/>
                </a:cubicBezTo>
                <a:cubicBezTo>
                  <a:pt x="1982072" y="2174937"/>
                  <a:pt x="1992366" y="2129878"/>
                  <a:pt x="2038350" y="2114550"/>
                </a:cubicBezTo>
                <a:cubicBezTo>
                  <a:pt x="2110174" y="2090609"/>
                  <a:pt x="2021642" y="2122904"/>
                  <a:pt x="2095500" y="2085975"/>
                </a:cubicBezTo>
                <a:cubicBezTo>
                  <a:pt x="2104480" y="2081485"/>
                  <a:pt x="2114847" y="2080405"/>
                  <a:pt x="2124075" y="2076450"/>
                </a:cubicBezTo>
                <a:cubicBezTo>
                  <a:pt x="2147497" y="2066412"/>
                  <a:pt x="2165434" y="2052343"/>
                  <a:pt x="2190750" y="2047875"/>
                </a:cubicBezTo>
                <a:cubicBezTo>
                  <a:pt x="2234968" y="2040072"/>
                  <a:pt x="2280539" y="2039715"/>
                  <a:pt x="2324100" y="2028825"/>
                </a:cubicBezTo>
                <a:lnTo>
                  <a:pt x="2400300" y="2009775"/>
                </a:lnTo>
                <a:cubicBezTo>
                  <a:pt x="2413000" y="1984375"/>
                  <a:pt x="2422648" y="1957204"/>
                  <a:pt x="2438400" y="1933575"/>
                </a:cubicBezTo>
                <a:cubicBezTo>
                  <a:pt x="2451100" y="1914525"/>
                  <a:pt x="2469260" y="1898145"/>
                  <a:pt x="2476500" y="1876425"/>
                </a:cubicBezTo>
                <a:cubicBezTo>
                  <a:pt x="2487186" y="1844367"/>
                  <a:pt x="2486243" y="1842706"/>
                  <a:pt x="2505075" y="1809750"/>
                </a:cubicBezTo>
                <a:cubicBezTo>
                  <a:pt x="2510755" y="1799811"/>
                  <a:pt x="2519476" y="1791636"/>
                  <a:pt x="2524125" y="1781175"/>
                </a:cubicBezTo>
                <a:cubicBezTo>
                  <a:pt x="2532280" y="1762825"/>
                  <a:pt x="2532036" y="1740733"/>
                  <a:pt x="2543175" y="1724025"/>
                </a:cubicBezTo>
                <a:lnTo>
                  <a:pt x="2581275" y="1666875"/>
                </a:lnTo>
                <a:cubicBezTo>
                  <a:pt x="2587625" y="1657350"/>
                  <a:pt x="2592230" y="1646395"/>
                  <a:pt x="2600325" y="1638300"/>
                </a:cubicBezTo>
                <a:cubicBezTo>
                  <a:pt x="2622550" y="1616075"/>
                  <a:pt x="2649565" y="1597777"/>
                  <a:pt x="2667000" y="1571625"/>
                </a:cubicBezTo>
                <a:cubicBezTo>
                  <a:pt x="2702199" y="1518827"/>
                  <a:pt x="2665911" y="1560588"/>
                  <a:pt x="2714625" y="1533525"/>
                </a:cubicBezTo>
                <a:cubicBezTo>
                  <a:pt x="2734639" y="1522406"/>
                  <a:pt x="2748901" y="1496420"/>
                  <a:pt x="2771775" y="1495425"/>
                </a:cubicBezTo>
                <a:lnTo>
                  <a:pt x="2990850" y="1485900"/>
                </a:lnTo>
                <a:cubicBezTo>
                  <a:pt x="3003550" y="1473200"/>
                  <a:pt x="3020228" y="1463500"/>
                  <a:pt x="3028950" y="1447800"/>
                </a:cubicBezTo>
                <a:cubicBezTo>
                  <a:pt x="3078219" y="1359116"/>
                  <a:pt x="2979638" y="1439962"/>
                  <a:pt x="3076575" y="1343025"/>
                </a:cubicBezTo>
                <a:cubicBezTo>
                  <a:pt x="3166259" y="1253341"/>
                  <a:pt x="3022442" y="1388639"/>
                  <a:pt x="3162300" y="1295400"/>
                </a:cubicBezTo>
                <a:cubicBezTo>
                  <a:pt x="3202083" y="1268878"/>
                  <a:pt x="3182780" y="1284445"/>
                  <a:pt x="3219450" y="1247775"/>
                </a:cubicBezTo>
                <a:cubicBezTo>
                  <a:pt x="3248076" y="1161897"/>
                  <a:pt x="3256278" y="1161089"/>
                  <a:pt x="3228975" y="1038225"/>
                </a:cubicBezTo>
                <a:cubicBezTo>
                  <a:pt x="3226492" y="1027050"/>
                  <a:pt x="3210922" y="1023684"/>
                  <a:pt x="3200400" y="1019175"/>
                </a:cubicBezTo>
                <a:cubicBezTo>
                  <a:pt x="3188368" y="1014018"/>
                  <a:pt x="3174839" y="1013412"/>
                  <a:pt x="3162300" y="1009650"/>
                </a:cubicBezTo>
                <a:cubicBezTo>
                  <a:pt x="3046352" y="974865"/>
                  <a:pt x="3154867" y="1003029"/>
                  <a:pt x="3067050" y="981075"/>
                </a:cubicBezTo>
                <a:cubicBezTo>
                  <a:pt x="3057525" y="971550"/>
                  <a:pt x="3050171" y="959183"/>
                  <a:pt x="3038475" y="952500"/>
                </a:cubicBezTo>
                <a:cubicBezTo>
                  <a:pt x="3027109" y="946005"/>
                  <a:pt x="3012407" y="948132"/>
                  <a:pt x="3000375" y="942975"/>
                </a:cubicBezTo>
                <a:cubicBezTo>
                  <a:pt x="2989853" y="938466"/>
                  <a:pt x="2981325" y="930275"/>
                  <a:pt x="2971800" y="923925"/>
                </a:cubicBezTo>
                <a:cubicBezTo>
                  <a:pt x="2964270" y="912631"/>
                  <a:pt x="2927507" y="849391"/>
                  <a:pt x="2905125" y="838200"/>
                </a:cubicBezTo>
                <a:cubicBezTo>
                  <a:pt x="2890645" y="830960"/>
                  <a:pt x="2873375" y="831850"/>
                  <a:pt x="2857500" y="828675"/>
                </a:cubicBezTo>
                <a:cubicBezTo>
                  <a:pt x="2803525" y="831850"/>
                  <a:pt x="2745967" y="818603"/>
                  <a:pt x="2695575" y="838200"/>
                </a:cubicBezTo>
                <a:cubicBezTo>
                  <a:pt x="2677575" y="845200"/>
                  <a:pt x="2703324" y="886713"/>
                  <a:pt x="2686050" y="895350"/>
                </a:cubicBezTo>
                <a:cubicBezTo>
                  <a:pt x="2660334" y="908208"/>
                  <a:pt x="2628900" y="889000"/>
                  <a:pt x="2600325" y="885825"/>
                </a:cubicBezTo>
                <a:cubicBezTo>
                  <a:pt x="2581275" y="866775"/>
                  <a:pt x="2551694" y="854233"/>
                  <a:pt x="2543175" y="828675"/>
                </a:cubicBezTo>
                <a:cubicBezTo>
                  <a:pt x="2540000" y="819150"/>
                  <a:pt x="2538526" y="808877"/>
                  <a:pt x="2533650" y="800100"/>
                </a:cubicBezTo>
                <a:cubicBezTo>
                  <a:pt x="2522531" y="780086"/>
                  <a:pt x="2502790" y="764670"/>
                  <a:pt x="2495550" y="742950"/>
                </a:cubicBezTo>
                <a:cubicBezTo>
                  <a:pt x="2492375" y="733425"/>
                  <a:pt x="2492453" y="722088"/>
                  <a:pt x="2486025" y="714375"/>
                </a:cubicBezTo>
                <a:cubicBezTo>
                  <a:pt x="2475862" y="702179"/>
                  <a:pt x="2459978" y="696131"/>
                  <a:pt x="2447925" y="685800"/>
                </a:cubicBezTo>
                <a:cubicBezTo>
                  <a:pt x="2437698" y="677034"/>
                  <a:pt x="2429698" y="665849"/>
                  <a:pt x="2419350" y="657225"/>
                </a:cubicBezTo>
                <a:cubicBezTo>
                  <a:pt x="2410556" y="649896"/>
                  <a:pt x="2399331" y="645780"/>
                  <a:pt x="2390775" y="638175"/>
                </a:cubicBezTo>
                <a:cubicBezTo>
                  <a:pt x="2370639" y="620277"/>
                  <a:pt x="2333625" y="581025"/>
                  <a:pt x="2333625" y="581025"/>
                </a:cubicBezTo>
                <a:cubicBezTo>
                  <a:pt x="2330450" y="571500"/>
                  <a:pt x="2328976" y="561227"/>
                  <a:pt x="2324100" y="552450"/>
                </a:cubicBezTo>
                <a:cubicBezTo>
                  <a:pt x="2299433" y="508049"/>
                  <a:pt x="2284318" y="495618"/>
                  <a:pt x="2257425" y="457200"/>
                </a:cubicBezTo>
                <a:cubicBezTo>
                  <a:pt x="2244295" y="438443"/>
                  <a:pt x="2226565" y="421770"/>
                  <a:pt x="2219325" y="400050"/>
                </a:cubicBezTo>
                <a:cubicBezTo>
                  <a:pt x="2212975" y="381000"/>
                  <a:pt x="2211414" y="359608"/>
                  <a:pt x="2200275" y="342900"/>
                </a:cubicBezTo>
                <a:cubicBezTo>
                  <a:pt x="2187575" y="323850"/>
                  <a:pt x="2145986" y="269561"/>
                  <a:pt x="2162175" y="285750"/>
                </a:cubicBezTo>
                <a:cubicBezTo>
                  <a:pt x="2179339" y="302914"/>
                  <a:pt x="2196118" y="323429"/>
                  <a:pt x="2219325" y="333375"/>
                </a:cubicBezTo>
                <a:cubicBezTo>
                  <a:pt x="2231357" y="338532"/>
                  <a:pt x="2244588" y="340333"/>
                  <a:pt x="2257425" y="342900"/>
                </a:cubicBezTo>
                <a:cubicBezTo>
                  <a:pt x="2328871" y="357189"/>
                  <a:pt x="2352202" y="355319"/>
                  <a:pt x="2438400" y="361950"/>
                </a:cubicBezTo>
                <a:cubicBezTo>
                  <a:pt x="2451100" y="365125"/>
                  <a:pt x="2463913" y="367879"/>
                  <a:pt x="2476500" y="371475"/>
                </a:cubicBezTo>
                <a:cubicBezTo>
                  <a:pt x="2486154" y="374233"/>
                  <a:pt x="2495123" y="379673"/>
                  <a:pt x="2505075" y="381000"/>
                </a:cubicBezTo>
                <a:cubicBezTo>
                  <a:pt x="2542972" y="386053"/>
                  <a:pt x="2581275" y="387350"/>
                  <a:pt x="2619375" y="390525"/>
                </a:cubicBezTo>
                <a:cubicBezTo>
                  <a:pt x="2701925" y="387350"/>
                  <a:pt x="2784775" y="388711"/>
                  <a:pt x="2867025" y="381000"/>
                </a:cubicBezTo>
                <a:cubicBezTo>
                  <a:pt x="2887018" y="379126"/>
                  <a:pt x="2905125" y="368300"/>
                  <a:pt x="2924175" y="361950"/>
                </a:cubicBezTo>
                <a:lnTo>
                  <a:pt x="2952750" y="352425"/>
                </a:lnTo>
                <a:cubicBezTo>
                  <a:pt x="2956763" y="349415"/>
                  <a:pt x="3031862" y="290890"/>
                  <a:pt x="3057525" y="276225"/>
                </a:cubicBezTo>
                <a:cubicBezTo>
                  <a:pt x="3069853" y="269180"/>
                  <a:pt x="3082574" y="262768"/>
                  <a:pt x="3095625" y="257175"/>
                </a:cubicBezTo>
                <a:cubicBezTo>
                  <a:pt x="3104853" y="253220"/>
                  <a:pt x="3115220" y="252140"/>
                  <a:pt x="3124200" y="247650"/>
                </a:cubicBezTo>
                <a:cubicBezTo>
                  <a:pt x="3134439" y="242530"/>
                  <a:pt x="3142536" y="233720"/>
                  <a:pt x="3152775" y="228600"/>
                </a:cubicBezTo>
                <a:cubicBezTo>
                  <a:pt x="3161755" y="224110"/>
                  <a:pt x="3172122" y="223030"/>
                  <a:pt x="3181350" y="219075"/>
                </a:cubicBezTo>
                <a:cubicBezTo>
                  <a:pt x="3194401" y="213482"/>
                  <a:pt x="3207122" y="207070"/>
                  <a:pt x="3219450" y="200025"/>
                </a:cubicBezTo>
                <a:cubicBezTo>
                  <a:pt x="3259544" y="177114"/>
                  <a:pt x="3238152" y="181114"/>
                  <a:pt x="3286125" y="161925"/>
                </a:cubicBezTo>
                <a:cubicBezTo>
                  <a:pt x="3304769" y="154467"/>
                  <a:pt x="3325314" y="151855"/>
                  <a:pt x="3343275" y="142875"/>
                </a:cubicBezTo>
                <a:cubicBezTo>
                  <a:pt x="3355975" y="136525"/>
                  <a:pt x="3368192" y="129098"/>
                  <a:pt x="3381375" y="123825"/>
                </a:cubicBezTo>
                <a:cubicBezTo>
                  <a:pt x="3400019" y="116367"/>
                  <a:pt x="3421817" y="115914"/>
                  <a:pt x="3438525" y="104775"/>
                </a:cubicBezTo>
                <a:cubicBezTo>
                  <a:pt x="3477992" y="78463"/>
                  <a:pt x="3455994" y="88501"/>
                  <a:pt x="3505200" y="76200"/>
                </a:cubicBezTo>
                <a:cubicBezTo>
                  <a:pt x="3573242" y="30838"/>
                  <a:pt x="3540138" y="43653"/>
                  <a:pt x="3600450" y="28575"/>
                </a:cubicBezTo>
                <a:cubicBezTo>
                  <a:pt x="3609975" y="22225"/>
                  <a:pt x="3618503" y="14034"/>
                  <a:pt x="3629025" y="9525"/>
                </a:cubicBezTo>
                <a:cubicBezTo>
                  <a:pt x="3641057" y="4368"/>
                  <a:pt x="3654034" y="0"/>
                  <a:pt x="3667125" y="0"/>
                </a:cubicBezTo>
                <a:cubicBezTo>
                  <a:pt x="3790991" y="0"/>
                  <a:pt x="3914775" y="6350"/>
                  <a:pt x="4038600" y="9525"/>
                </a:cubicBezTo>
                <a:cubicBezTo>
                  <a:pt x="4083072" y="53997"/>
                  <a:pt x="4049336" y="23997"/>
                  <a:pt x="4095750" y="57150"/>
                </a:cubicBezTo>
                <a:cubicBezTo>
                  <a:pt x="4108668" y="66377"/>
                  <a:pt x="4120067" y="77849"/>
                  <a:pt x="4133850" y="85725"/>
                </a:cubicBezTo>
                <a:cubicBezTo>
                  <a:pt x="4142567" y="90706"/>
                  <a:pt x="4152900" y="92075"/>
                  <a:pt x="4162425" y="95250"/>
                </a:cubicBezTo>
                <a:lnTo>
                  <a:pt x="4238625" y="85725"/>
                </a:lnTo>
                <a:cubicBezTo>
                  <a:pt x="4260879" y="82758"/>
                  <a:pt x="4282849" y="76200"/>
                  <a:pt x="4305300" y="76200"/>
                </a:cubicBezTo>
                <a:cubicBezTo>
                  <a:pt x="4365708" y="76200"/>
                  <a:pt x="4425950" y="82550"/>
                  <a:pt x="4486275" y="85725"/>
                </a:cubicBezTo>
                <a:cubicBezTo>
                  <a:pt x="4483100" y="95250"/>
                  <a:pt x="4483850" y="107200"/>
                  <a:pt x="4476750" y="114300"/>
                </a:cubicBezTo>
                <a:cubicBezTo>
                  <a:pt x="4460561" y="130489"/>
                  <a:pt x="4435789" y="136211"/>
                  <a:pt x="4419600" y="152400"/>
                </a:cubicBezTo>
                <a:lnTo>
                  <a:pt x="4391025" y="180975"/>
                </a:lnTo>
                <a:cubicBezTo>
                  <a:pt x="4394200" y="257175"/>
                  <a:pt x="4394916" y="333517"/>
                  <a:pt x="4400550" y="409575"/>
                </a:cubicBezTo>
                <a:cubicBezTo>
                  <a:pt x="4401694" y="425014"/>
                  <a:pt x="4418189" y="457156"/>
                  <a:pt x="4429125" y="466725"/>
                </a:cubicBezTo>
                <a:cubicBezTo>
                  <a:pt x="4446355" y="481802"/>
                  <a:pt x="4464063" y="499272"/>
                  <a:pt x="4486275" y="504825"/>
                </a:cubicBezTo>
                <a:cubicBezTo>
                  <a:pt x="4534115" y="516785"/>
                  <a:pt x="4511956" y="510210"/>
                  <a:pt x="4552950" y="523875"/>
                </a:cubicBezTo>
                <a:cubicBezTo>
                  <a:pt x="4594225" y="520700"/>
                  <a:pt x="4635662" y="519187"/>
                  <a:pt x="4676775" y="514350"/>
                </a:cubicBezTo>
                <a:cubicBezTo>
                  <a:pt x="4733089" y="507725"/>
                  <a:pt x="4704399" y="497046"/>
                  <a:pt x="4772025" y="485775"/>
                </a:cubicBezTo>
                <a:cubicBezTo>
                  <a:pt x="4791075" y="482600"/>
                  <a:pt x="4809924" y="477790"/>
                  <a:pt x="4829175" y="476250"/>
                </a:cubicBezTo>
                <a:cubicBezTo>
                  <a:pt x="4889391" y="471433"/>
                  <a:pt x="4949825" y="469900"/>
                  <a:pt x="5010150" y="466725"/>
                </a:cubicBezTo>
                <a:cubicBezTo>
                  <a:pt x="5017923" y="443406"/>
                  <a:pt x="5024012" y="420648"/>
                  <a:pt x="5038725" y="400050"/>
                </a:cubicBezTo>
                <a:cubicBezTo>
                  <a:pt x="5046555" y="389089"/>
                  <a:pt x="5058676" y="381823"/>
                  <a:pt x="5067300" y="371475"/>
                </a:cubicBezTo>
                <a:cubicBezTo>
                  <a:pt x="5074629" y="362681"/>
                  <a:pt x="5076111" y="348020"/>
                  <a:pt x="5086350" y="342900"/>
                </a:cubicBezTo>
                <a:cubicBezTo>
                  <a:pt x="5103624" y="334263"/>
                  <a:pt x="5124450" y="336550"/>
                  <a:pt x="5143500" y="333375"/>
                </a:cubicBezTo>
                <a:cubicBezTo>
                  <a:pt x="5149850" y="323850"/>
                  <a:pt x="5158041" y="315322"/>
                  <a:pt x="5162550" y="304800"/>
                </a:cubicBezTo>
                <a:cubicBezTo>
                  <a:pt x="5164130" y="301114"/>
                  <a:pt x="5175897" y="245254"/>
                  <a:pt x="5181600" y="238125"/>
                </a:cubicBezTo>
                <a:cubicBezTo>
                  <a:pt x="5188751" y="229186"/>
                  <a:pt x="5201381" y="226404"/>
                  <a:pt x="5210175" y="219075"/>
                </a:cubicBezTo>
                <a:cubicBezTo>
                  <a:pt x="5220523" y="210451"/>
                  <a:pt x="5226975" y="197042"/>
                  <a:pt x="5238750" y="190500"/>
                </a:cubicBezTo>
                <a:cubicBezTo>
                  <a:pt x="5264083" y="176426"/>
                  <a:pt x="5314243" y="167249"/>
                  <a:pt x="5343525" y="161925"/>
                </a:cubicBezTo>
                <a:cubicBezTo>
                  <a:pt x="5391983" y="153114"/>
                  <a:pt x="5417404" y="150010"/>
                  <a:pt x="5467350" y="142875"/>
                </a:cubicBezTo>
                <a:cubicBezTo>
                  <a:pt x="5476875" y="139700"/>
                  <a:pt x="5486945" y="137840"/>
                  <a:pt x="5495925" y="133350"/>
                </a:cubicBezTo>
                <a:cubicBezTo>
                  <a:pt x="5531398" y="115613"/>
                  <a:pt x="5521477" y="112057"/>
                  <a:pt x="5553075" y="85725"/>
                </a:cubicBezTo>
                <a:cubicBezTo>
                  <a:pt x="5561869" y="78396"/>
                  <a:pt x="5572125" y="73025"/>
                  <a:pt x="5581650" y="66675"/>
                </a:cubicBezTo>
                <a:cubicBezTo>
                  <a:pt x="5600700" y="69850"/>
                  <a:pt x="5621526" y="67563"/>
                  <a:pt x="5638800" y="76200"/>
                </a:cubicBezTo>
                <a:cubicBezTo>
                  <a:pt x="5649039" y="81320"/>
                  <a:pt x="5649755" y="96680"/>
                  <a:pt x="5657850" y="104775"/>
                </a:cubicBezTo>
                <a:cubicBezTo>
                  <a:pt x="5665945" y="112870"/>
                  <a:pt x="5676486" y="118145"/>
                  <a:pt x="5686425" y="123825"/>
                </a:cubicBezTo>
                <a:cubicBezTo>
                  <a:pt x="5725667" y="146249"/>
                  <a:pt x="5734839" y="146313"/>
                  <a:pt x="5781675" y="161925"/>
                </a:cubicBezTo>
                <a:cubicBezTo>
                  <a:pt x="5791200" y="165100"/>
                  <a:pt x="5800210" y="171330"/>
                  <a:pt x="5810250" y="171450"/>
                </a:cubicBezTo>
                <a:lnTo>
                  <a:pt x="6610350" y="180975"/>
                </a:lnTo>
                <a:lnTo>
                  <a:pt x="6696075" y="209550"/>
                </a:lnTo>
                <a:cubicBezTo>
                  <a:pt x="6705600" y="212725"/>
                  <a:pt x="6714805" y="217106"/>
                  <a:pt x="6724650" y="219075"/>
                </a:cubicBezTo>
                <a:lnTo>
                  <a:pt x="6772275" y="228600"/>
                </a:lnTo>
                <a:cubicBezTo>
                  <a:pt x="6781800" y="234950"/>
                  <a:pt x="6792755" y="239555"/>
                  <a:pt x="6800850" y="247650"/>
                </a:cubicBezTo>
                <a:cubicBezTo>
                  <a:pt x="6835598" y="282398"/>
                  <a:pt x="6823762" y="311544"/>
                  <a:pt x="6800850" y="361950"/>
                </a:cubicBezTo>
                <a:cubicBezTo>
                  <a:pt x="6796113" y="372372"/>
                  <a:pt x="6781800" y="374650"/>
                  <a:pt x="6772275" y="381000"/>
                </a:cubicBezTo>
                <a:cubicBezTo>
                  <a:pt x="6769100" y="390525"/>
                  <a:pt x="6769178" y="401862"/>
                  <a:pt x="6762750" y="409575"/>
                </a:cubicBezTo>
                <a:cubicBezTo>
                  <a:pt x="6752587" y="421771"/>
                  <a:pt x="6725405" y="422293"/>
                  <a:pt x="6724650" y="438150"/>
                </a:cubicBezTo>
                <a:cubicBezTo>
                  <a:pt x="6721894" y="496023"/>
                  <a:pt x="6737308" y="553891"/>
                  <a:pt x="6753225" y="609600"/>
                </a:cubicBezTo>
                <a:cubicBezTo>
                  <a:pt x="6761050" y="636986"/>
                  <a:pt x="6797893" y="645059"/>
                  <a:pt x="6819900" y="647700"/>
                </a:cubicBezTo>
                <a:cubicBezTo>
                  <a:pt x="6886400" y="655680"/>
                  <a:pt x="6953250" y="660400"/>
                  <a:pt x="7019925" y="666750"/>
                </a:cubicBezTo>
                <a:cubicBezTo>
                  <a:pt x="7037089" y="683914"/>
                  <a:pt x="7057604" y="700693"/>
                  <a:pt x="7067550" y="723900"/>
                </a:cubicBezTo>
                <a:cubicBezTo>
                  <a:pt x="7072707" y="735932"/>
                  <a:pt x="7071918" y="749968"/>
                  <a:pt x="7077075" y="762000"/>
                </a:cubicBezTo>
                <a:cubicBezTo>
                  <a:pt x="7081584" y="772522"/>
                  <a:pt x="7091476" y="780114"/>
                  <a:pt x="7096125" y="790575"/>
                </a:cubicBezTo>
                <a:cubicBezTo>
                  <a:pt x="7104280" y="808925"/>
                  <a:pt x="7108825" y="828675"/>
                  <a:pt x="7115175" y="847725"/>
                </a:cubicBezTo>
                <a:lnTo>
                  <a:pt x="7134225" y="904875"/>
                </a:lnTo>
                <a:cubicBezTo>
                  <a:pt x="7137400" y="914400"/>
                  <a:pt x="7138181" y="925096"/>
                  <a:pt x="7143750" y="933450"/>
                </a:cubicBezTo>
                <a:cubicBezTo>
                  <a:pt x="7150100" y="942975"/>
                  <a:pt x="7155471" y="953231"/>
                  <a:pt x="7162800" y="962025"/>
                </a:cubicBezTo>
                <a:cubicBezTo>
                  <a:pt x="7171424" y="972373"/>
                  <a:pt x="7180742" y="982330"/>
                  <a:pt x="7191375" y="990600"/>
                </a:cubicBezTo>
                <a:cubicBezTo>
                  <a:pt x="7224980" y="1016737"/>
                  <a:pt x="7240793" y="1029148"/>
                  <a:pt x="7277100" y="1038225"/>
                </a:cubicBezTo>
                <a:cubicBezTo>
                  <a:pt x="7292806" y="1042152"/>
                  <a:pt x="7309019" y="1043823"/>
                  <a:pt x="7324725" y="1047750"/>
                </a:cubicBezTo>
                <a:cubicBezTo>
                  <a:pt x="7334465" y="1050185"/>
                  <a:pt x="7343278" y="1056668"/>
                  <a:pt x="7353300" y="1057275"/>
                </a:cubicBezTo>
                <a:cubicBezTo>
                  <a:pt x="7448428" y="1063040"/>
                  <a:pt x="7543800" y="1063625"/>
                  <a:pt x="7639050" y="1066800"/>
                </a:cubicBezTo>
                <a:cubicBezTo>
                  <a:pt x="7654925" y="1069975"/>
                  <a:pt x="7670689" y="1073767"/>
                  <a:pt x="7686675" y="1076325"/>
                </a:cubicBezTo>
                <a:cubicBezTo>
                  <a:pt x="7750079" y="1086470"/>
                  <a:pt x="7877175" y="1104900"/>
                  <a:pt x="7877175" y="1104900"/>
                </a:cubicBezTo>
                <a:cubicBezTo>
                  <a:pt x="7929146" y="1122224"/>
                  <a:pt x="7891120" y="1111442"/>
                  <a:pt x="7972425" y="1123950"/>
                </a:cubicBezTo>
                <a:cubicBezTo>
                  <a:pt x="8083588" y="1141052"/>
                  <a:pt x="7972191" y="1127099"/>
                  <a:pt x="8115300" y="1143000"/>
                </a:cubicBezTo>
                <a:cubicBezTo>
                  <a:pt x="8128000" y="1149350"/>
                  <a:pt x="8141224" y="1154745"/>
                  <a:pt x="8153400" y="1162050"/>
                </a:cubicBezTo>
                <a:cubicBezTo>
                  <a:pt x="8173033" y="1173830"/>
                  <a:pt x="8210550" y="1200150"/>
                  <a:pt x="8210550" y="1200150"/>
                </a:cubicBezTo>
                <a:cubicBezTo>
                  <a:pt x="8245475" y="1196975"/>
                  <a:pt x="8281605" y="1200259"/>
                  <a:pt x="8315325" y="1190625"/>
                </a:cubicBezTo>
                <a:cubicBezTo>
                  <a:pt x="8335998" y="1184718"/>
                  <a:pt x="8377375" y="1107213"/>
                  <a:pt x="8382000" y="1104900"/>
                </a:cubicBezTo>
                <a:lnTo>
                  <a:pt x="8420100" y="1085850"/>
                </a:lnTo>
                <a:cubicBezTo>
                  <a:pt x="8451850" y="1092200"/>
                  <a:pt x="8488409" y="1086939"/>
                  <a:pt x="8515350" y="1104900"/>
                </a:cubicBezTo>
                <a:cubicBezTo>
                  <a:pt x="8532058" y="1116039"/>
                  <a:pt x="8534400" y="1162050"/>
                  <a:pt x="8534400" y="1162050"/>
                </a:cubicBezTo>
                <a:cubicBezTo>
                  <a:pt x="8540351" y="1221564"/>
                  <a:pt x="8540298" y="1252316"/>
                  <a:pt x="8553450" y="1304925"/>
                </a:cubicBezTo>
                <a:cubicBezTo>
                  <a:pt x="8555885" y="1314665"/>
                  <a:pt x="8555875" y="1326400"/>
                  <a:pt x="8562975" y="1333500"/>
                </a:cubicBezTo>
                <a:cubicBezTo>
                  <a:pt x="8579164" y="1349689"/>
                  <a:pt x="8598405" y="1364360"/>
                  <a:pt x="8620125" y="1371600"/>
                </a:cubicBezTo>
                <a:lnTo>
                  <a:pt x="8677275" y="1390650"/>
                </a:lnTo>
                <a:cubicBezTo>
                  <a:pt x="8686800" y="1400175"/>
                  <a:pt x="8694642" y="1411753"/>
                  <a:pt x="8705850" y="1419225"/>
                </a:cubicBezTo>
                <a:cubicBezTo>
                  <a:pt x="8788558" y="1474364"/>
                  <a:pt x="8671843" y="1366168"/>
                  <a:pt x="8763000" y="1457325"/>
                </a:cubicBezTo>
                <a:cubicBezTo>
                  <a:pt x="8769350" y="1476375"/>
                  <a:pt x="8770911" y="1497767"/>
                  <a:pt x="8782050" y="1514475"/>
                </a:cubicBezTo>
                <a:lnTo>
                  <a:pt x="8820150" y="1571625"/>
                </a:lnTo>
                <a:cubicBezTo>
                  <a:pt x="8823325" y="1587500"/>
                  <a:pt x="8825415" y="1603631"/>
                  <a:pt x="8829675" y="1619250"/>
                </a:cubicBezTo>
                <a:cubicBezTo>
                  <a:pt x="8834959" y="1638623"/>
                  <a:pt x="8842375" y="1657350"/>
                  <a:pt x="8848725" y="1676400"/>
                </a:cubicBezTo>
                <a:cubicBezTo>
                  <a:pt x="8858626" y="1706102"/>
                  <a:pt x="8878097" y="1769006"/>
                  <a:pt x="8896350" y="1781175"/>
                </a:cubicBezTo>
                <a:lnTo>
                  <a:pt x="8924925" y="1800225"/>
                </a:lnTo>
                <a:cubicBezTo>
                  <a:pt x="8931275" y="1809750"/>
                  <a:pt x="8935036" y="1821649"/>
                  <a:pt x="8943975" y="1828800"/>
                </a:cubicBezTo>
                <a:cubicBezTo>
                  <a:pt x="8956316" y="1838673"/>
                  <a:pt x="9029115" y="1847753"/>
                  <a:pt x="9029700" y="1847850"/>
                </a:cubicBezTo>
                <a:cubicBezTo>
                  <a:pt x="9039225" y="1857375"/>
                  <a:pt x="9050803" y="1865217"/>
                  <a:pt x="9058275" y="1876425"/>
                </a:cubicBezTo>
                <a:cubicBezTo>
                  <a:pt x="9076693" y="1904053"/>
                  <a:pt x="9067009" y="1959365"/>
                  <a:pt x="9058275" y="1981200"/>
                </a:cubicBezTo>
                <a:cubicBezTo>
                  <a:pt x="9054023" y="1991829"/>
                  <a:pt x="9039225" y="1993900"/>
                  <a:pt x="9029700" y="2000250"/>
                </a:cubicBezTo>
                <a:cubicBezTo>
                  <a:pt x="9023350" y="2009775"/>
                  <a:pt x="9020175" y="2022475"/>
                  <a:pt x="9010650" y="2028825"/>
                </a:cubicBezTo>
                <a:cubicBezTo>
                  <a:pt x="8999758" y="2036087"/>
                  <a:pt x="8985137" y="2034754"/>
                  <a:pt x="8972550" y="2038350"/>
                </a:cubicBezTo>
                <a:cubicBezTo>
                  <a:pt x="8962896" y="2041108"/>
                  <a:pt x="8953629" y="2045117"/>
                  <a:pt x="8943975" y="2047875"/>
                </a:cubicBezTo>
                <a:cubicBezTo>
                  <a:pt x="8931388" y="2051471"/>
                  <a:pt x="8918414" y="2053638"/>
                  <a:pt x="8905875" y="2057400"/>
                </a:cubicBezTo>
                <a:cubicBezTo>
                  <a:pt x="8886641" y="2063170"/>
                  <a:pt x="8848725" y="2076450"/>
                  <a:pt x="8848725" y="2076450"/>
                </a:cubicBezTo>
                <a:cubicBezTo>
                  <a:pt x="8842375" y="2085975"/>
                  <a:pt x="8833295" y="2094165"/>
                  <a:pt x="8829675" y="2105025"/>
                </a:cubicBezTo>
                <a:cubicBezTo>
                  <a:pt x="8823568" y="2123347"/>
                  <a:pt x="8824340" y="2143322"/>
                  <a:pt x="8820150" y="2162175"/>
                </a:cubicBezTo>
                <a:cubicBezTo>
                  <a:pt x="8817972" y="2171976"/>
                  <a:pt x="8813800" y="2181225"/>
                  <a:pt x="8810625" y="2190750"/>
                </a:cubicBezTo>
                <a:cubicBezTo>
                  <a:pt x="8763801" y="2184897"/>
                  <a:pt x="8723052" y="2180855"/>
                  <a:pt x="8677275" y="2171700"/>
                </a:cubicBezTo>
                <a:cubicBezTo>
                  <a:pt x="8647375" y="2165720"/>
                  <a:pt x="8637835" y="2161728"/>
                  <a:pt x="8610600" y="2152650"/>
                </a:cubicBezTo>
                <a:cubicBezTo>
                  <a:pt x="8555083" y="2155916"/>
                  <a:pt x="8430568" y="2160430"/>
                  <a:pt x="8362950" y="2171700"/>
                </a:cubicBezTo>
                <a:cubicBezTo>
                  <a:pt x="8333699" y="2176575"/>
                  <a:pt x="8331117" y="2185085"/>
                  <a:pt x="8305800" y="2200275"/>
                </a:cubicBezTo>
                <a:cubicBezTo>
                  <a:pt x="8299712" y="2203928"/>
                  <a:pt x="8293100" y="2206625"/>
                  <a:pt x="8286750" y="2209800"/>
                </a:cubicBezTo>
                <a:lnTo>
                  <a:pt x="8248650" y="2400300"/>
                </a:lnTo>
                <a:lnTo>
                  <a:pt x="8239125" y="2400300"/>
                </a:lnTo>
                <a:cubicBezTo>
                  <a:pt x="8243588" y="2420382"/>
                  <a:pt x="8248614" y="2491711"/>
                  <a:pt x="8277225" y="2514600"/>
                </a:cubicBezTo>
                <a:cubicBezTo>
                  <a:pt x="8283436" y="2519569"/>
                  <a:pt x="8341411" y="2533028"/>
                  <a:pt x="8343900" y="2533650"/>
                </a:cubicBezTo>
                <a:cubicBezTo>
                  <a:pt x="8353425" y="2540000"/>
                  <a:pt x="8362236" y="2547580"/>
                  <a:pt x="8372475" y="2552700"/>
                </a:cubicBezTo>
                <a:cubicBezTo>
                  <a:pt x="8386140" y="2559532"/>
                  <a:pt x="8426943" y="2568698"/>
                  <a:pt x="8439150" y="2571750"/>
                </a:cubicBezTo>
                <a:cubicBezTo>
                  <a:pt x="8448675" y="2581275"/>
                  <a:pt x="8457377" y="2591701"/>
                  <a:pt x="8467725" y="2600325"/>
                </a:cubicBezTo>
                <a:cubicBezTo>
                  <a:pt x="8476519" y="2607654"/>
                  <a:pt x="8488205" y="2611280"/>
                  <a:pt x="8496300" y="2619375"/>
                </a:cubicBezTo>
                <a:cubicBezTo>
                  <a:pt x="8523597" y="2646672"/>
                  <a:pt x="8509381" y="2645537"/>
                  <a:pt x="8524875" y="2676525"/>
                </a:cubicBezTo>
                <a:cubicBezTo>
                  <a:pt x="8529995" y="2686764"/>
                  <a:pt x="8536320" y="2696544"/>
                  <a:pt x="8543925" y="2705100"/>
                </a:cubicBezTo>
                <a:cubicBezTo>
                  <a:pt x="8591376" y="2758482"/>
                  <a:pt x="8586220" y="2752347"/>
                  <a:pt x="8629650" y="2781300"/>
                </a:cubicBezTo>
                <a:cubicBezTo>
                  <a:pt x="8636000" y="2794000"/>
                  <a:pt x="8644210" y="2805930"/>
                  <a:pt x="8648700" y="2819400"/>
                </a:cubicBezTo>
                <a:cubicBezTo>
                  <a:pt x="8652458" y="2830673"/>
                  <a:pt x="8661127" y="2907060"/>
                  <a:pt x="8686800" y="2924175"/>
                </a:cubicBezTo>
                <a:cubicBezTo>
                  <a:pt x="8696273" y="2930490"/>
                  <a:pt x="8781862" y="2943194"/>
                  <a:pt x="8782050" y="2943225"/>
                </a:cubicBezTo>
                <a:cubicBezTo>
                  <a:pt x="8794750" y="2949575"/>
                  <a:pt x="8806680" y="2957785"/>
                  <a:pt x="8820150" y="2962275"/>
                </a:cubicBezTo>
                <a:cubicBezTo>
                  <a:pt x="8835509" y="2967395"/>
                  <a:pt x="8851774" y="2969338"/>
                  <a:pt x="8867775" y="2971800"/>
                </a:cubicBezTo>
                <a:cubicBezTo>
                  <a:pt x="8980598" y="2989157"/>
                  <a:pt x="9034758" y="2985108"/>
                  <a:pt x="9172575" y="2990850"/>
                </a:cubicBezTo>
                <a:cubicBezTo>
                  <a:pt x="9178925" y="3000375"/>
                  <a:pt x="9184296" y="3010631"/>
                  <a:pt x="9191625" y="3019425"/>
                </a:cubicBezTo>
                <a:cubicBezTo>
                  <a:pt x="9200249" y="3029773"/>
                  <a:pt x="9217425" y="3034819"/>
                  <a:pt x="9220200" y="3048000"/>
                </a:cubicBezTo>
                <a:cubicBezTo>
                  <a:pt x="9230686" y="3097807"/>
                  <a:pt x="9214292" y="3151897"/>
                  <a:pt x="9229725" y="3200400"/>
                </a:cubicBezTo>
                <a:cubicBezTo>
                  <a:pt x="9237894" y="3226073"/>
                  <a:pt x="9271931" y="3235134"/>
                  <a:pt x="9286875" y="3257550"/>
                </a:cubicBezTo>
                <a:cubicBezTo>
                  <a:pt x="9293225" y="3267075"/>
                  <a:pt x="9296217" y="3280058"/>
                  <a:pt x="9305925" y="3286125"/>
                </a:cubicBezTo>
                <a:cubicBezTo>
                  <a:pt x="9322953" y="3296768"/>
                  <a:pt x="9363075" y="3305175"/>
                  <a:pt x="9363075" y="3305175"/>
                </a:cubicBezTo>
                <a:cubicBezTo>
                  <a:pt x="9407839" y="3349939"/>
                  <a:pt x="9380442" y="3326278"/>
                  <a:pt x="9448800" y="3371850"/>
                </a:cubicBezTo>
                <a:cubicBezTo>
                  <a:pt x="9458325" y="3378200"/>
                  <a:pt x="9466515" y="3387280"/>
                  <a:pt x="9477375" y="3390900"/>
                </a:cubicBezTo>
                <a:cubicBezTo>
                  <a:pt x="9486900" y="3394075"/>
                  <a:pt x="9496970" y="3395935"/>
                  <a:pt x="9505950" y="3400425"/>
                </a:cubicBezTo>
                <a:cubicBezTo>
                  <a:pt x="9522509" y="3408704"/>
                  <a:pt x="9536012" y="3423146"/>
                  <a:pt x="9553575" y="3429000"/>
                </a:cubicBezTo>
                <a:cubicBezTo>
                  <a:pt x="9629827" y="3454417"/>
                  <a:pt x="9736759" y="3453223"/>
                  <a:pt x="9810750" y="3457575"/>
                </a:cubicBezTo>
                <a:lnTo>
                  <a:pt x="9829800" y="3514725"/>
                </a:lnTo>
                <a:lnTo>
                  <a:pt x="9839325" y="3543300"/>
                </a:lnTo>
                <a:cubicBezTo>
                  <a:pt x="9831505" y="3613680"/>
                  <a:pt x="9845141" y="3623209"/>
                  <a:pt x="9801225" y="3667125"/>
                </a:cubicBezTo>
                <a:cubicBezTo>
                  <a:pt x="9793130" y="3675220"/>
                  <a:pt x="9782175" y="3679825"/>
                  <a:pt x="9772650" y="3686175"/>
                </a:cubicBezTo>
                <a:cubicBezTo>
                  <a:pt x="9753919" y="3714272"/>
                  <a:pt x="9752527" y="3720406"/>
                  <a:pt x="9725025" y="3743325"/>
                </a:cubicBezTo>
                <a:cubicBezTo>
                  <a:pt x="9716231" y="3750654"/>
                  <a:pt x="9705975" y="3756025"/>
                  <a:pt x="9696450" y="3762375"/>
                </a:cubicBezTo>
                <a:cubicBezTo>
                  <a:pt x="9690100" y="3771900"/>
                  <a:pt x="9685495" y="3782855"/>
                  <a:pt x="9677400" y="3790950"/>
                </a:cubicBezTo>
                <a:cubicBezTo>
                  <a:pt x="9669305" y="3799045"/>
                  <a:pt x="9658140" y="3803346"/>
                  <a:pt x="9648825" y="3810000"/>
                </a:cubicBezTo>
                <a:cubicBezTo>
                  <a:pt x="9635907" y="3819227"/>
                  <a:pt x="9622525" y="3827955"/>
                  <a:pt x="9610725" y="3838575"/>
                </a:cubicBezTo>
                <a:cubicBezTo>
                  <a:pt x="9590700" y="3856597"/>
                  <a:pt x="9579711" y="3889191"/>
                  <a:pt x="9553575" y="3895725"/>
                </a:cubicBezTo>
                <a:cubicBezTo>
                  <a:pt x="9540875" y="3898900"/>
                  <a:pt x="9528062" y="3901654"/>
                  <a:pt x="9515475" y="3905250"/>
                </a:cubicBezTo>
                <a:cubicBezTo>
                  <a:pt x="9505821" y="3908008"/>
                  <a:pt x="9496778" y="3912979"/>
                  <a:pt x="9486900" y="3914775"/>
                </a:cubicBezTo>
                <a:cubicBezTo>
                  <a:pt x="9461715" y="3919354"/>
                  <a:pt x="9436100" y="3921125"/>
                  <a:pt x="9410700" y="3924300"/>
                </a:cubicBezTo>
                <a:cubicBezTo>
                  <a:pt x="9407525" y="3933825"/>
                  <a:pt x="9401175" y="3942835"/>
                  <a:pt x="9401175" y="3952875"/>
                </a:cubicBezTo>
                <a:cubicBezTo>
                  <a:pt x="9401175" y="3969064"/>
                  <a:pt x="9401720" y="3987030"/>
                  <a:pt x="9410700" y="4000500"/>
                </a:cubicBezTo>
                <a:cubicBezTo>
                  <a:pt x="9428135" y="4026652"/>
                  <a:pt x="9447557" y="4057236"/>
                  <a:pt x="9477375" y="4067175"/>
                </a:cubicBezTo>
                <a:cubicBezTo>
                  <a:pt x="9510190" y="4078113"/>
                  <a:pt x="9549922" y="4092169"/>
                  <a:pt x="9582150" y="4095750"/>
                </a:cubicBezTo>
                <a:lnTo>
                  <a:pt x="9667875" y="4105275"/>
                </a:lnTo>
                <a:cubicBezTo>
                  <a:pt x="9694960" y="4145903"/>
                  <a:pt x="9707452" y="4159520"/>
                  <a:pt x="9725025" y="4200525"/>
                </a:cubicBezTo>
                <a:cubicBezTo>
                  <a:pt x="9728980" y="4209753"/>
                  <a:pt x="9730060" y="4220120"/>
                  <a:pt x="9734550" y="4229100"/>
                </a:cubicBezTo>
                <a:cubicBezTo>
                  <a:pt x="9741514" y="4243028"/>
                  <a:pt x="9775703" y="4287146"/>
                  <a:pt x="9782175" y="4295775"/>
                </a:cubicBezTo>
                <a:cubicBezTo>
                  <a:pt x="9823450" y="4292600"/>
                  <a:pt x="9864923" y="4291385"/>
                  <a:pt x="9906000" y="4286250"/>
                </a:cubicBezTo>
                <a:cubicBezTo>
                  <a:pt x="9969769" y="4278279"/>
                  <a:pt x="9895140" y="4266866"/>
                  <a:pt x="9972675" y="4286250"/>
                </a:cubicBezTo>
                <a:cubicBezTo>
                  <a:pt x="9979025" y="4305300"/>
                  <a:pt x="9991725" y="4324350"/>
                  <a:pt x="9972675" y="4343400"/>
                </a:cubicBezTo>
                <a:cubicBezTo>
                  <a:pt x="9968107" y="4347968"/>
                  <a:pt x="9906346" y="4362351"/>
                  <a:pt x="9906000" y="4362450"/>
                </a:cubicBezTo>
                <a:cubicBezTo>
                  <a:pt x="9850137" y="4378411"/>
                  <a:pt x="9904510" y="4363195"/>
                  <a:pt x="9848850" y="4391025"/>
                </a:cubicBezTo>
                <a:cubicBezTo>
                  <a:pt x="9835185" y="4397857"/>
                  <a:pt x="9794382" y="4407023"/>
                  <a:pt x="9782175" y="4410075"/>
                </a:cubicBezTo>
                <a:cubicBezTo>
                  <a:pt x="9764390" y="4421932"/>
                  <a:pt x="9735810" y="4438287"/>
                  <a:pt x="9725025" y="4457700"/>
                </a:cubicBezTo>
                <a:cubicBezTo>
                  <a:pt x="9715273" y="4475253"/>
                  <a:pt x="9705975" y="4514850"/>
                  <a:pt x="9705975" y="4514850"/>
                </a:cubicBezTo>
                <a:cubicBezTo>
                  <a:pt x="9709150" y="4530725"/>
                  <a:pt x="9701618" y="4554146"/>
                  <a:pt x="9715500" y="4562475"/>
                </a:cubicBezTo>
                <a:cubicBezTo>
                  <a:pt x="9740154" y="4577267"/>
                  <a:pt x="9773333" y="4565027"/>
                  <a:pt x="9801225" y="4572000"/>
                </a:cubicBezTo>
                <a:cubicBezTo>
                  <a:pt x="9812331" y="4574776"/>
                  <a:pt x="9819561" y="4585930"/>
                  <a:pt x="9829800" y="4591050"/>
                </a:cubicBezTo>
                <a:cubicBezTo>
                  <a:pt x="9908670" y="4630485"/>
                  <a:pt x="9805058" y="4565030"/>
                  <a:pt x="9886950" y="4619625"/>
                </a:cubicBezTo>
                <a:cubicBezTo>
                  <a:pt x="9890125" y="4632325"/>
                  <a:pt x="9892879" y="4645138"/>
                  <a:pt x="9896475" y="4657725"/>
                </a:cubicBezTo>
                <a:cubicBezTo>
                  <a:pt x="9899233" y="4667379"/>
                  <a:pt x="9906000" y="4676260"/>
                  <a:pt x="9906000" y="4686300"/>
                </a:cubicBezTo>
                <a:cubicBezTo>
                  <a:pt x="9906000" y="4718208"/>
                  <a:pt x="9903650" y="4750459"/>
                  <a:pt x="9896475" y="4781550"/>
                </a:cubicBezTo>
                <a:cubicBezTo>
                  <a:pt x="9893901" y="4792704"/>
                  <a:pt x="9886040" y="4802587"/>
                  <a:pt x="9877425" y="4810125"/>
                </a:cubicBezTo>
                <a:cubicBezTo>
                  <a:pt x="9860195" y="4825202"/>
                  <a:pt x="9839325" y="4835525"/>
                  <a:pt x="9820275" y="4848225"/>
                </a:cubicBezTo>
                <a:cubicBezTo>
                  <a:pt x="9810750" y="4854575"/>
                  <a:pt x="9799795" y="4859180"/>
                  <a:pt x="9791700" y="4867275"/>
                </a:cubicBezTo>
                <a:lnTo>
                  <a:pt x="9696450" y="4962525"/>
                </a:lnTo>
                <a:cubicBezTo>
                  <a:pt x="9686925" y="4972050"/>
                  <a:pt x="9679083" y="4983628"/>
                  <a:pt x="9667875" y="4991100"/>
                </a:cubicBezTo>
                <a:lnTo>
                  <a:pt x="9496425" y="5105400"/>
                </a:lnTo>
                <a:cubicBezTo>
                  <a:pt x="9425479" y="5152698"/>
                  <a:pt x="9512614" y="5091909"/>
                  <a:pt x="9439275" y="5153025"/>
                </a:cubicBezTo>
                <a:cubicBezTo>
                  <a:pt x="9422394" y="5167092"/>
                  <a:pt x="9391781" y="5182905"/>
                  <a:pt x="9372600" y="5191125"/>
                </a:cubicBezTo>
                <a:cubicBezTo>
                  <a:pt x="9363372" y="5195080"/>
                  <a:pt x="9353550" y="5197475"/>
                  <a:pt x="9344025" y="5200650"/>
                </a:cubicBezTo>
                <a:cubicBezTo>
                  <a:pt x="9293225" y="5197475"/>
                  <a:pt x="9241901" y="5199063"/>
                  <a:pt x="9191625" y="5191125"/>
                </a:cubicBezTo>
                <a:cubicBezTo>
                  <a:pt x="9162054" y="5186456"/>
                  <a:pt x="9133292" y="5127438"/>
                  <a:pt x="9124950" y="5114925"/>
                </a:cubicBezTo>
                <a:cubicBezTo>
                  <a:pt x="9099550" y="5076825"/>
                  <a:pt x="9115425" y="5092700"/>
                  <a:pt x="9077325" y="5067300"/>
                </a:cubicBezTo>
                <a:cubicBezTo>
                  <a:pt x="9074150" y="5057775"/>
                  <a:pt x="9074072" y="5046565"/>
                  <a:pt x="9067800" y="5038725"/>
                </a:cubicBezTo>
                <a:cubicBezTo>
                  <a:pt x="9048497" y="5014597"/>
                  <a:pt x="9027272" y="5019955"/>
                  <a:pt x="9001125" y="5010150"/>
                </a:cubicBezTo>
                <a:cubicBezTo>
                  <a:pt x="8987830" y="5005164"/>
                  <a:pt x="8976724" y="4994836"/>
                  <a:pt x="8963025" y="4991100"/>
                </a:cubicBezTo>
                <a:cubicBezTo>
                  <a:pt x="8941365" y="4985193"/>
                  <a:pt x="8918439" y="4985591"/>
                  <a:pt x="8896350" y="4981575"/>
                </a:cubicBezTo>
                <a:cubicBezTo>
                  <a:pt x="8883470" y="4979233"/>
                  <a:pt x="8870950" y="4975225"/>
                  <a:pt x="8858250" y="4972050"/>
                </a:cubicBezTo>
                <a:cubicBezTo>
                  <a:pt x="8836025" y="4975225"/>
                  <a:pt x="8813590" y="4977172"/>
                  <a:pt x="8791575" y="4981575"/>
                </a:cubicBezTo>
                <a:cubicBezTo>
                  <a:pt x="8781730" y="4983544"/>
                  <a:pt x="8772904" y="4989449"/>
                  <a:pt x="8763000" y="4991100"/>
                </a:cubicBezTo>
                <a:cubicBezTo>
                  <a:pt x="8734640" y="4995827"/>
                  <a:pt x="8705850" y="4997450"/>
                  <a:pt x="8677275" y="5000625"/>
                </a:cubicBezTo>
                <a:cubicBezTo>
                  <a:pt x="8626475" y="4997450"/>
                  <a:pt x="8575565" y="4995708"/>
                  <a:pt x="8524875" y="4991100"/>
                </a:cubicBezTo>
                <a:cubicBezTo>
                  <a:pt x="8488175" y="4987764"/>
                  <a:pt x="8463846" y="4980605"/>
                  <a:pt x="8429625" y="4972050"/>
                </a:cubicBezTo>
                <a:cubicBezTo>
                  <a:pt x="8409521" y="4958647"/>
                  <a:pt x="8390013" y="4935462"/>
                  <a:pt x="8362950" y="4962525"/>
                </a:cubicBezTo>
                <a:cubicBezTo>
                  <a:pt x="8353693" y="4971782"/>
                  <a:pt x="8356600" y="4987925"/>
                  <a:pt x="8353425" y="5000625"/>
                </a:cubicBezTo>
                <a:cubicBezTo>
                  <a:pt x="8341129" y="5209661"/>
                  <a:pt x="8387695" y="5120930"/>
                  <a:pt x="8305800" y="5191125"/>
                </a:cubicBezTo>
                <a:cubicBezTo>
                  <a:pt x="8295573" y="5199891"/>
                  <a:pt x="8286750" y="5210175"/>
                  <a:pt x="8277225" y="5219700"/>
                </a:cubicBezTo>
                <a:cubicBezTo>
                  <a:pt x="8274050" y="5229225"/>
                  <a:pt x="8273972" y="5240435"/>
                  <a:pt x="8267700" y="5248275"/>
                </a:cubicBezTo>
                <a:cubicBezTo>
                  <a:pt x="8254271" y="5265061"/>
                  <a:pt x="8229374" y="5270575"/>
                  <a:pt x="8210550" y="5276850"/>
                </a:cubicBezTo>
                <a:cubicBezTo>
                  <a:pt x="8147134" y="5340266"/>
                  <a:pt x="8215431" y="5280488"/>
                  <a:pt x="8153400" y="5314950"/>
                </a:cubicBezTo>
                <a:cubicBezTo>
                  <a:pt x="8133386" y="5326069"/>
                  <a:pt x="8115300" y="5340350"/>
                  <a:pt x="8096250" y="5353050"/>
                </a:cubicBezTo>
                <a:cubicBezTo>
                  <a:pt x="8086725" y="5359400"/>
                  <a:pt x="8075770" y="5364005"/>
                  <a:pt x="8067675" y="5372100"/>
                </a:cubicBezTo>
                <a:lnTo>
                  <a:pt x="8039100" y="5400675"/>
                </a:lnTo>
                <a:cubicBezTo>
                  <a:pt x="8032750" y="5419725"/>
                  <a:pt x="8031189" y="5441117"/>
                  <a:pt x="8020050" y="5457825"/>
                </a:cubicBezTo>
                <a:cubicBezTo>
                  <a:pt x="8013700" y="5467350"/>
                  <a:pt x="8005649" y="5475939"/>
                  <a:pt x="8001000" y="5486400"/>
                </a:cubicBezTo>
                <a:cubicBezTo>
                  <a:pt x="7992845" y="5504750"/>
                  <a:pt x="7988300" y="5524500"/>
                  <a:pt x="7981950" y="5543550"/>
                </a:cubicBezTo>
                <a:lnTo>
                  <a:pt x="7972425" y="5572125"/>
                </a:lnTo>
                <a:lnTo>
                  <a:pt x="7962900" y="5600700"/>
                </a:lnTo>
                <a:cubicBezTo>
                  <a:pt x="7959725" y="5626100"/>
                  <a:pt x="7957267" y="5651600"/>
                  <a:pt x="7953375" y="5676900"/>
                </a:cubicBezTo>
                <a:cubicBezTo>
                  <a:pt x="7950913" y="5692901"/>
                  <a:pt x="7944964" y="5708374"/>
                  <a:pt x="7943850" y="5724525"/>
                </a:cubicBezTo>
                <a:cubicBezTo>
                  <a:pt x="7927067" y="5967883"/>
                  <a:pt x="8009466" y="5934340"/>
                  <a:pt x="7896225" y="5962650"/>
                </a:cubicBezTo>
                <a:cubicBezTo>
                  <a:pt x="7886700" y="5969000"/>
                  <a:pt x="7878172" y="5977191"/>
                  <a:pt x="7867650" y="5981700"/>
                </a:cubicBezTo>
                <a:cubicBezTo>
                  <a:pt x="7836125" y="5995211"/>
                  <a:pt x="7751098" y="5999070"/>
                  <a:pt x="7734300" y="6000750"/>
                </a:cubicBezTo>
                <a:cubicBezTo>
                  <a:pt x="7684717" y="5998684"/>
                  <a:pt x="7503185" y="5996384"/>
                  <a:pt x="7419975" y="5981700"/>
                </a:cubicBezTo>
                <a:cubicBezTo>
                  <a:pt x="7411338" y="5980176"/>
                  <a:pt x="7301854" y="5953752"/>
                  <a:pt x="7286625" y="5943600"/>
                </a:cubicBezTo>
                <a:cubicBezTo>
                  <a:pt x="7216005" y="5896520"/>
                  <a:pt x="7251926" y="5909990"/>
                  <a:pt x="7181850" y="5895975"/>
                </a:cubicBezTo>
                <a:cubicBezTo>
                  <a:pt x="7172325" y="5889625"/>
                  <a:pt x="7157527" y="5887554"/>
                  <a:pt x="7153275" y="5876925"/>
                </a:cubicBezTo>
                <a:cubicBezTo>
                  <a:pt x="7149546" y="5867603"/>
                  <a:pt x="7161627" y="5858321"/>
                  <a:pt x="7162800" y="5848350"/>
                </a:cubicBezTo>
                <a:cubicBezTo>
                  <a:pt x="7186039" y="5650816"/>
                  <a:pt x="7157762" y="5773252"/>
                  <a:pt x="7181850" y="5676900"/>
                </a:cubicBezTo>
                <a:cubicBezTo>
                  <a:pt x="7185025" y="5632450"/>
                  <a:pt x="7180567" y="5586783"/>
                  <a:pt x="7191375" y="5543550"/>
                </a:cubicBezTo>
                <a:cubicBezTo>
                  <a:pt x="7194151" y="5532444"/>
                  <a:pt x="7211156" y="5531829"/>
                  <a:pt x="7219950" y="5524500"/>
                </a:cubicBezTo>
                <a:cubicBezTo>
                  <a:pt x="7309479" y="5449893"/>
                  <a:pt x="7161232" y="5554120"/>
                  <a:pt x="7305675" y="5457825"/>
                </a:cubicBezTo>
                <a:lnTo>
                  <a:pt x="7334250" y="5438775"/>
                </a:lnTo>
                <a:cubicBezTo>
                  <a:pt x="7356920" y="5370765"/>
                  <a:pt x="7342161" y="5398333"/>
                  <a:pt x="7372350" y="5353050"/>
                </a:cubicBezTo>
                <a:cubicBezTo>
                  <a:pt x="7375525" y="5340350"/>
                  <a:pt x="7376718" y="5326982"/>
                  <a:pt x="7381875" y="5314950"/>
                </a:cubicBezTo>
                <a:cubicBezTo>
                  <a:pt x="7390200" y="5295525"/>
                  <a:pt x="7414243" y="5270514"/>
                  <a:pt x="7429500" y="5257800"/>
                </a:cubicBezTo>
                <a:cubicBezTo>
                  <a:pt x="7438294" y="5250471"/>
                  <a:pt x="7448550" y="5245100"/>
                  <a:pt x="7458075" y="5238750"/>
                </a:cubicBezTo>
                <a:cubicBezTo>
                  <a:pt x="7493265" y="5133180"/>
                  <a:pt x="7471761" y="5208881"/>
                  <a:pt x="7458075" y="4962525"/>
                </a:cubicBezTo>
                <a:cubicBezTo>
                  <a:pt x="7452581" y="4863640"/>
                  <a:pt x="7464395" y="4891042"/>
                  <a:pt x="7429500" y="4838700"/>
                </a:cubicBezTo>
                <a:cubicBezTo>
                  <a:pt x="7426325" y="4826000"/>
                  <a:pt x="7427237" y="4811492"/>
                  <a:pt x="7419975" y="4800600"/>
                </a:cubicBezTo>
                <a:cubicBezTo>
                  <a:pt x="7362530" y="4714432"/>
                  <a:pt x="7413014" y="4846392"/>
                  <a:pt x="7381875" y="4752975"/>
                </a:cubicBezTo>
                <a:cubicBezTo>
                  <a:pt x="7390342" y="4659842"/>
                  <a:pt x="7367477" y="4663373"/>
                  <a:pt x="7419975" y="4619625"/>
                </a:cubicBezTo>
                <a:cubicBezTo>
                  <a:pt x="7428769" y="4612296"/>
                  <a:pt x="7439025" y="4606925"/>
                  <a:pt x="7448550" y="4600575"/>
                </a:cubicBezTo>
                <a:cubicBezTo>
                  <a:pt x="7489230" y="4539554"/>
                  <a:pt x="7480440" y="4565383"/>
                  <a:pt x="7458075" y="4438650"/>
                </a:cubicBezTo>
                <a:cubicBezTo>
                  <a:pt x="7456086" y="4427377"/>
                  <a:pt x="7444145" y="4420314"/>
                  <a:pt x="7439025" y="4410075"/>
                </a:cubicBezTo>
                <a:cubicBezTo>
                  <a:pt x="7416021" y="4364067"/>
                  <a:pt x="7449095" y="4394563"/>
                  <a:pt x="7400925" y="4362450"/>
                </a:cubicBezTo>
                <a:cubicBezTo>
                  <a:pt x="7397750" y="4352925"/>
                  <a:pt x="7392573" y="4343846"/>
                  <a:pt x="7391400" y="4333875"/>
                </a:cubicBezTo>
                <a:cubicBezTo>
                  <a:pt x="7386331" y="4290792"/>
                  <a:pt x="7400062" y="4207109"/>
                  <a:pt x="7362825" y="4162425"/>
                </a:cubicBezTo>
                <a:cubicBezTo>
                  <a:pt x="7355496" y="4153631"/>
                  <a:pt x="7343775" y="4149725"/>
                  <a:pt x="7334250" y="4143375"/>
                </a:cubicBezTo>
                <a:cubicBezTo>
                  <a:pt x="7300138" y="4092207"/>
                  <a:pt x="7299199" y="4101658"/>
                  <a:pt x="7286625" y="4057650"/>
                </a:cubicBezTo>
                <a:cubicBezTo>
                  <a:pt x="7283029" y="4045063"/>
                  <a:pt x="7280275" y="4032250"/>
                  <a:pt x="7277100" y="4019550"/>
                </a:cubicBezTo>
                <a:cubicBezTo>
                  <a:pt x="7279522" y="3988058"/>
                  <a:pt x="7277726" y="3880498"/>
                  <a:pt x="7305675" y="3838575"/>
                </a:cubicBezTo>
                <a:cubicBezTo>
                  <a:pt x="7312025" y="3829050"/>
                  <a:pt x="7316630" y="3818095"/>
                  <a:pt x="7324725" y="3810000"/>
                </a:cubicBezTo>
                <a:cubicBezTo>
                  <a:pt x="7332820" y="3801905"/>
                  <a:pt x="7343775" y="3797300"/>
                  <a:pt x="7353300" y="3790950"/>
                </a:cubicBezTo>
                <a:cubicBezTo>
                  <a:pt x="7406828" y="3795816"/>
                  <a:pt x="7462297" y="3798238"/>
                  <a:pt x="7515225" y="3810000"/>
                </a:cubicBezTo>
                <a:cubicBezTo>
                  <a:pt x="7525026" y="3812178"/>
                  <a:pt x="7534114" y="3816883"/>
                  <a:pt x="7543800" y="3819525"/>
                </a:cubicBezTo>
                <a:cubicBezTo>
                  <a:pt x="7569059" y="3826414"/>
                  <a:pt x="7620000" y="3838575"/>
                  <a:pt x="7620000" y="3838575"/>
                </a:cubicBezTo>
                <a:cubicBezTo>
                  <a:pt x="7629525" y="3848100"/>
                  <a:pt x="7637367" y="3859678"/>
                  <a:pt x="7648575" y="3867150"/>
                </a:cubicBezTo>
                <a:cubicBezTo>
                  <a:pt x="7656929" y="3872719"/>
                  <a:pt x="7668170" y="3872185"/>
                  <a:pt x="7677150" y="3876675"/>
                </a:cubicBezTo>
                <a:cubicBezTo>
                  <a:pt x="7697162" y="3886681"/>
                  <a:pt x="7720895" y="3907065"/>
                  <a:pt x="7734300" y="3924300"/>
                </a:cubicBezTo>
                <a:cubicBezTo>
                  <a:pt x="7748356" y="3942372"/>
                  <a:pt x="7759700" y="3962400"/>
                  <a:pt x="7772400" y="3981450"/>
                </a:cubicBezTo>
                <a:lnTo>
                  <a:pt x="7791450" y="4010025"/>
                </a:lnTo>
                <a:cubicBezTo>
                  <a:pt x="7794625" y="4022725"/>
                  <a:pt x="7798408" y="4035288"/>
                  <a:pt x="7800975" y="4048125"/>
                </a:cubicBezTo>
                <a:cubicBezTo>
                  <a:pt x="7804763" y="4067063"/>
                  <a:pt x="7806310" y="4086422"/>
                  <a:pt x="7810500" y="4105275"/>
                </a:cubicBezTo>
                <a:cubicBezTo>
                  <a:pt x="7812678" y="4115076"/>
                  <a:pt x="7817383" y="4124164"/>
                  <a:pt x="7820025" y="4133850"/>
                </a:cubicBezTo>
                <a:cubicBezTo>
                  <a:pt x="7826914" y="4159109"/>
                  <a:pt x="7830796" y="4185212"/>
                  <a:pt x="7839075" y="4210050"/>
                </a:cubicBezTo>
                <a:cubicBezTo>
                  <a:pt x="7842250" y="4219575"/>
                  <a:pt x="7846422" y="4228824"/>
                  <a:pt x="7848600" y="4238625"/>
                </a:cubicBezTo>
                <a:cubicBezTo>
                  <a:pt x="7854453" y="4264965"/>
                  <a:pt x="7854785" y="4298619"/>
                  <a:pt x="7867650" y="4324350"/>
                </a:cubicBezTo>
                <a:cubicBezTo>
                  <a:pt x="7872770" y="4334589"/>
                  <a:pt x="7876761" y="4347245"/>
                  <a:pt x="7886700" y="4352925"/>
                </a:cubicBezTo>
                <a:cubicBezTo>
                  <a:pt x="7900756" y="4360957"/>
                  <a:pt x="7918450" y="4359275"/>
                  <a:pt x="7934325" y="4362450"/>
                </a:cubicBezTo>
                <a:cubicBezTo>
                  <a:pt x="7975600" y="4359275"/>
                  <a:pt x="8017073" y="4358060"/>
                  <a:pt x="8058150" y="4352925"/>
                </a:cubicBezTo>
                <a:cubicBezTo>
                  <a:pt x="8068113" y="4351680"/>
                  <a:pt x="8085891" y="4353406"/>
                  <a:pt x="8086725" y="4343400"/>
                </a:cubicBezTo>
                <a:cubicBezTo>
                  <a:pt x="8089673" y="4308025"/>
                  <a:pt x="8075805" y="4273179"/>
                  <a:pt x="8067675" y="4238625"/>
                </a:cubicBezTo>
                <a:cubicBezTo>
                  <a:pt x="8055310" y="4186072"/>
                  <a:pt x="8053889" y="4189371"/>
                  <a:pt x="8029575" y="4152900"/>
                </a:cubicBezTo>
                <a:cubicBezTo>
                  <a:pt x="8026400" y="4114800"/>
                  <a:pt x="8031294" y="4075141"/>
                  <a:pt x="8020050" y="4038600"/>
                </a:cubicBezTo>
                <a:cubicBezTo>
                  <a:pt x="8017097" y="4029004"/>
                  <a:pt x="8000455" y="4033565"/>
                  <a:pt x="7991475" y="4029075"/>
                </a:cubicBezTo>
                <a:cubicBezTo>
                  <a:pt x="7981236" y="4023955"/>
                  <a:pt x="7973139" y="4015145"/>
                  <a:pt x="7962900" y="4010025"/>
                </a:cubicBezTo>
                <a:cubicBezTo>
                  <a:pt x="7884030" y="3970590"/>
                  <a:pt x="7987642" y="4036045"/>
                  <a:pt x="7905750" y="3981450"/>
                </a:cubicBezTo>
                <a:cubicBezTo>
                  <a:pt x="7887126" y="3953514"/>
                  <a:pt x="7885062" y="3955848"/>
                  <a:pt x="7877175" y="3924300"/>
                </a:cubicBezTo>
                <a:cubicBezTo>
                  <a:pt x="7873248" y="3908594"/>
                  <a:pt x="7873334" y="3891834"/>
                  <a:pt x="7867650" y="3876675"/>
                </a:cubicBezTo>
                <a:cubicBezTo>
                  <a:pt x="7863630" y="3865956"/>
                  <a:pt x="7853720" y="3858339"/>
                  <a:pt x="7848600" y="3848100"/>
                </a:cubicBezTo>
                <a:cubicBezTo>
                  <a:pt x="7844110" y="3839120"/>
                  <a:pt x="7844056" y="3828242"/>
                  <a:pt x="7839075" y="3819525"/>
                </a:cubicBezTo>
                <a:cubicBezTo>
                  <a:pt x="7821817" y="3789324"/>
                  <a:pt x="7806192" y="3782334"/>
                  <a:pt x="7791450" y="3752850"/>
                </a:cubicBezTo>
                <a:cubicBezTo>
                  <a:pt x="7786960" y="3743870"/>
                  <a:pt x="7786415" y="3733255"/>
                  <a:pt x="7781925" y="3724275"/>
                </a:cubicBezTo>
                <a:cubicBezTo>
                  <a:pt x="7776805" y="3714036"/>
                  <a:pt x="7768555" y="3705639"/>
                  <a:pt x="7762875" y="3695700"/>
                </a:cubicBezTo>
                <a:cubicBezTo>
                  <a:pt x="7755830" y="3683372"/>
                  <a:pt x="7750175" y="3670300"/>
                  <a:pt x="7743825" y="3657600"/>
                </a:cubicBezTo>
                <a:cubicBezTo>
                  <a:pt x="7740650" y="3641725"/>
                  <a:pt x="7739420" y="3625334"/>
                  <a:pt x="7734300" y="3609975"/>
                </a:cubicBezTo>
                <a:cubicBezTo>
                  <a:pt x="7724537" y="3580686"/>
                  <a:pt x="7691641" y="3536462"/>
                  <a:pt x="7677150" y="3514725"/>
                </a:cubicBezTo>
                <a:cubicBezTo>
                  <a:pt x="7654245" y="3480368"/>
                  <a:pt x="7640097" y="3455098"/>
                  <a:pt x="7600950" y="3429000"/>
                </a:cubicBezTo>
                <a:lnTo>
                  <a:pt x="7543800" y="3390900"/>
                </a:lnTo>
                <a:cubicBezTo>
                  <a:pt x="7534275" y="3384550"/>
                  <a:pt x="7525464" y="3376970"/>
                  <a:pt x="7515225" y="3371850"/>
                </a:cubicBezTo>
                <a:cubicBezTo>
                  <a:pt x="7502525" y="3365500"/>
                  <a:pt x="7489453" y="3359845"/>
                  <a:pt x="7477125" y="3352800"/>
                </a:cubicBezTo>
                <a:cubicBezTo>
                  <a:pt x="7429296" y="3325469"/>
                  <a:pt x="7468017" y="3339372"/>
                  <a:pt x="7410450" y="3314700"/>
                </a:cubicBezTo>
                <a:cubicBezTo>
                  <a:pt x="7375813" y="3299855"/>
                  <a:pt x="7368197" y="3305310"/>
                  <a:pt x="7324725" y="3295650"/>
                </a:cubicBezTo>
                <a:cubicBezTo>
                  <a:pt x="7314924" y="3293472"/>
                  <a:pt x="7306028" y="3287921"/>
                  <a:pt x="7296150" y="3286125"/>
                </a:cubicBezTo>
                <a:cubicBezTo>
                  <a:pt x="7270965" y="3281546"/>
                  <a:pt x="7245350" y="3279775"/>
                  <a:pt x="7219950" y="3276600"/>
                </a:cubicBezTo>
                <a:cubicBezTo>
                  <a:pt x="7210425" y="3273425"/>
                  <a:pt x="7201176" y="3269253"/>
                  <a:pt x="7191375" y="3267075"/>
                </a:cubicBezTo>
                <a:cubicBezTo>
                  <a:pt x="7148620" y="3257574"/>
                  <a:pt x="7089771" y="3252611"/>
                  <a:pt x="7048500" y="3248025"/>
                </a:cubicBezTo>
                <a:cubicBezTo>
                  <a:pt x="7038975" y="3241675"/>
                  <a:pt x="7030644" y="3232995"/>
                  <a:pt x="7019925" y="3228975"/>
                </a:cubicBezTo>
                <a:cubicBezTo>
                  <a:pt x="7004766" y="3223291"/>
                  <a:pt x="6988006" y="3223377"/>
                  <a:pt x="6972300" y="3219450"/>
                </a:cubicBezTo>
                <a:cubicBezTo>
                  <a:pt x="6962560" y="3217015"/>
                  <a:pt x="6953250" y="3213100"/>
                  <a:pt x="6943725" y="3209925"/>
                </a:cubicBezTo>
                <a:lnTo>
                  <a:pt x="6457950" y="3219450"/>
                </a:lnTo>
                <a:cubicBezTo>
                  <a:pt x="6438649" y="3220127"/>
                  <a:pt x="6419888" y="3226038"/>
                  <a:pt x="6400800" y="3228975"/>
                </a:cubicBezTo>
                <a:cubicBezTo>
                  <a:pt x="6378610" y="3232389"/>
                  <a:pt x="6356350" y="3235325"/>
                  <a:pt x="6334125" y="3238500"/>
                </a:cubicBezTo>
                <a:cubicBezTo>
                  <a:pt x="6268161" y="3260488"/>
                  <a:pt x="6292196" y="3257209"/>
                  <a:pt x="6172200" y="3228975"/>
                </a:cubicBezTo>
                <a:cubicBezTo>
                  <a:pt x="6161057" y="3226353"/>
                  <a:pt x="6153864" y="3215045"/>
                  <a:pt x="6143625" y="3209925"/>
                </a:cubicBezTo>
                <a:cubicBezTo>
                  <a:pt x="6036764" y="3156495"/>
                  <a:pt x="6215693" y="3260632"/>
                  <a:pt x="6076950" y="3181350"/>
                </a:cubicBezTo>
                <a:cubicBezTo>
                  <a:pt x="6067011" y="3175670"/>
                  <a:pt x="6058836" y="3166949"/>
                  <a:pt x="6048375" y="3162300"/>
                </a:cubicBezTo>
                <a:cubicBezTo>
                  <a:pt x="6030025" y="3154145"/>
                  <a:pt x="5991225" y="3143250"/>
                  <a:pt x="5991225" y="3143250"/>
                </a:cubicBezTo>
                <a:cubicBezTo>
                  <a:pt x="5981700" y="3133725"/>
                  <a:pt x="5972998" y="3123299"/>
                  <a:pt x="5962650" y="3114675"/>
                </a:cubicBezTo>
                <a:cubicBezTo>
                  <a:pt x="5953856" y="3107346"/>
                  <a:pt x="5943390" y="3102279"/>
                  <a:pt x="5934075" y="3095625"/>
                </a:cubicBezTo>
                <a:cubicBezTo>
                  <a:pt x="5851373" y="3036552"/>
                  <a:pt x="5934743" y="3092895"/>
                  <a:pt x="5867400" y="3048000"/>
                </a:cubicBezTo>
                <a:cubicBezTo>
                  <a:pt x="5835650" y="3051175"/>
                  <a:pt x="5803241" y="3050350"/>
                  <a:pt x="5772150" y="3057525"/>
                </a:cubicBezTo>
                <a:cubicBezTo>
                  <a:pt x="5745276" y="3063727"/>
                  <a:pt x="5729768" y="3097446"/>
                  <a:pt x="5715000" y="3114675"/>
                </a:cubicBezTo>
                <a:cubicBezTo>
                  <a:pt x="5634563" y="3208518"/>
                  <a:pt x="5758264" y="3052361"/>
                  <a:pt x="5629275" y="3181350"/>
                </a:cubicBezTo>
                <a:cubicBezTo>
                  <a:pt x="5612111" y="3198514"/>
                  <a:pt x="5595332" y="3219029"/>
                  <a:pt x="5572125" y="3228975"/>
                </a:cubicBezTo>
                <a:cubicBezTo>
                  <a:pt x="5560093" y="3234132"/>
                  <a:pt x="5546564" y="3234738"/>
                  <a:pt x="5534025" y="3238500"/>
                </a:cubicBezTo>
                <a:cubicBezTo>
                  <a:pt x="5514791" y="3244270"/>
                  <a:pt x="5495925" y="3251200"/>
                  <a:pt x="5476875" y="3257550"/>
                </a:cubicBezTo>
                <a:cubicBezTo>
                  <a:pt x="5380843" y="3289561"/>
                  <a:pt x="5529801" y="3240720"/>
                  <a:pt x="5410200" y="3276600"/>
                </a:cubicBezTo>
                <a:cubicBezTo>
                  <a:pt x="5390966" y="3282370"/>
                  <a:pt x="5372100" y="3289300"/>
                  <a:pt x="5353050" y="3295650"/>
                </a:cubicBezTo>
                <a:cubicBezTo>
                  <a:pt x="5343525" y="3298825"/>
                  <a:pt x="5334215" y="3302740"/>
                  <a:pt x="5324475" y="3305175"/>
                </a:cubicBezTo>
                <a:cubicBezTo>
                  <a:pt x="5311775" y="3308350"/>
                  <a:pt x="5298962" y="3311104"/>
                  <a:pt x="5286375" y="3314700"/>
                </a:cubicBezTo>
                <a:cubicBezTo>
                  <a:pt x="5211765" y="3336017"/>
                  <a:pt x="5312833" y="3309408"/>
                  <a:pt x="5219700" y="3343275"/>
                </a:cubicBezTo>
                <a:cubicBezTo>
                  <a:pt x="5170719" y="3361086"/>
                  <a:pt x="5158299" y="3359457"/>
                  <a:pt x="5114925" y="3371850"/>
                </a:cubicBezTo>
                <a:cubicBezTo>
                  <a:pt x="5105271" y="3374608"/>
                  <a:pt x="5096254" y="3379724"/>
                  <a:pt x="5086350" y="3381375"/>
                </a:cubicBezTo>
                <a:cubicBezTo>
                  <a:pt x="5057990" y="3386102"/>
                  <a:pt x="5029200" y="3387725"/>
                  <a:pt x="5000625" y="3390900"/>
                </a:cubicBezTo>
                <a:cubicBezTo>
                  <a:pt x="4973390" y="3399978"/>
                  <a:pt x="4963850" y="3403970"/>
                  <a:pt x="4933950" y="3409950"/>
                </a:cubicBezTo>
                <a:cubicBezTo>
                  <a:pt x="4850133" y="3426713"/>
                  <a:pt x="4903837" y="3410463"/>
                  <a:pt x="4848225" y="3429000"/>
                </a:cubicBezTo>
                <a:cubicBezTo>
                  <a:pt x="4772025" y="3425825"/>
                  <a:pt x="4694853" y="3432013"/>
                  <a:pt x="4619625" y="3419475"/>
                </a:cubicBezTo>
                <a:cubicBezTo>
                  <a:pt x="4464551" y="3393629"/>
                  <a:pt x="4655427" y="3368098"/>
                  <a:pt x="4505325" y="3362325"/>
                </a:cubicBezTo>
                <a:lnTo>
                  <a:pt x="4257675" y="3352800"/>
                </a:lnTo>
                <a:cubicBezTo>
                  <a:pt x="4160811" y="3288224"/>
                  <a:pt x="4223370" y="3313177"/>
                  <a:pt x="4057650" y="3324225"/>
                </a:cubicBezTo>
                <a:cubicBezTo>
                  <a:pt x="4054475" y="3333750"/>
                  <a:pt x="4047355" y="3342789"/>
                  <a:pt x="4048125" y="3352800"/>
                </a:cubicBezTo>
                <a:cubicBezTo>
                  <a:pt x="4050608" y="3385083"/>
                  <a:pt x="4049214" y="3421109"/>
                  <a:pt x="4067175" y="3448050"/>
                </a:cubicBezTo>
                <a:cubicBezTo>
                  <a:pt x="4078314" y="3464758"/>
                  <a:pt x="4104327" y="3465282"/>
                  <a:pt x="4124325" y="3467100"/>
                </a:cubicBezTo>
                <a:lnTo>
                  <a:pt x="4229100" y="3476625"/>
                </a:lnTo>
                <a:lnTo>
                  <a:pt x="4314825" y="3533775"/>
                </a:lnTo>
                <a:cubicBezTo>
                  <a:pt x="4324350" y="3540125"/>
                  <a:pt x="4333161" y="3547705"/>
                  <a:pt x="4343400" y="3552825"/>
                </a:cubicBezTo>
                <a:cubicBezTo>
                  <a:pt x="4356100" y="3559175"/>
                  <a:pt x="4369324" y="3564570"/>
                  <a:pt x="4381500" y="3571875"/>
                </a:cubicBezTo>
                <a:cubicBezTo>
                  <a:pt x="4401133" y="3583655"/>
                  <a:pt x="4419600" y="3597275"/>
                  <a:pt x="4438650" y="3609975"/>
                </a:cubicBezTo>
                <a:cubicBezTo>
                  <a:pt x="4448175" y="3616325"/>
                  <a:pt x="4456365" y="3625405"/>
                  <a:pt x="4467225" y="3629025"/>
                </a:cubicBezTo>
                <a:cubicBezTo>
                  <a:pt x="4539049" y="3652966"/>
                  <a:pt x="4450517" y="3620671"/>
                  <a:pt x="4524375" y="3657600"/>
                </a:cubicBezTo>
                <a:cubicBezTo>
                  <a:pt x="4533355" y="3662090"/>
                  <a:pt x="4543722" y="3663170"/>
                  <a:pt x="4552950" y="3667125"/>
                </a:cubicBezTo>
                <a:cubicBezTo>
                  <a:pt x="4566001" y="3672718"/>
                  <a:pt x="4577755" y="3681189"/>
                  <a:pt x="4591050" y="3686175"/>
                </a:cubicBezTo>
                <a:cubicBezTo>
                  <a:pt x="4650056" y="3708302"/>
                  <a:pt x="4790041" y="3704467"/>
                  <a:pt x="4810125" y="3705225"/>
                </a:cubicBezTo>
                <a:lnTo>
                  <a:pt x="5133975" y="3714750"/>
                </a:lnTo>
                <a:cubicBezTo>
                  <a:pt x="5146675" y="3717925"/>
                  <a:pt x="5159116" y="3722424"/>
                  <a:pt x="5172075" y="3724275"/>
                </a:cubicBezTo>
                <a:cubicBezTo>
                  <a:pt x="5203663" y="3728788"/>
                  <a:pt x="5235963" y="3727920"/>
                  <a:pt x="5267325" y="3733800"/>
                </a:cubicBezTo>
                <a:cubicBezTo>
                  <a:pt x="5287062" y="3737501"/>
                  <a:pt x="5305425" y="3746500"/>
                  <a:pt x="5324475" y="3752850"/>
                </a:cubicBezTo>
                <a:lnTo>
                  <a:pt x="5353050" y="3762375"/>
                </a:lnTo>
                <a:cubicBezTo>
                  <a:pt x="5419725" y="3759200"/>
                  <a:pt x="5486521" y="3757970"/>
                  <a:pt x="5553075" y="3752850"/>
                </a:cubicBezTo>
                <a:cubicBezTo>
                  <a:pt x="5616037" y="3748007"/>
                  <a:pt x="5581936" y="3744320"/>
                  <a:pt x="5629275" y="3733800"/>
                </a:cubicBezTo>
                <a:cubicBezTo>
                  <a:pt x="5648128" y="3729610"/>
                  <a:pt x="5667424" y="3727730"/>
                  <a:pt x="5686425" y="3724275"/>
                </a:cubicBezTo>
                <a:cubicBezTo>
                  <a:pt x="5702353" y="3721379"/>
                  <a:pt x="5718175" y="3717925"/>
                  <a:pt x="5734050" y="3714750"/>
                </a:cubicBezTo>
                <a:cubicBezTo>
                  <a:pt x="5743575" y="3708400"/>
                  <a:pt x="5752164" y="3700349"/>
                  <a:pt x="5762625" y="3695700"/>
                </a:cubicBezTo>
                <a:cubicBezTo>
                  <a:pt x="5780975" y="3687545"/>
                  <a:pt x="5803067" y="3687789"/>
                  <a:pt x="5819775" y="3676650"/>
                </a:cubicBezTo>
                <a:cubicBezTo>
                  <a:pt x="5859558" y="3650128"/>
                  <a:pt x="5840255" y="3665695"/>
                  <a:pt x="5876925" y="3629025"/>
                </a:cubicBezTo>
                <a:cubicBezTo>
                  <a:pt x="5880100" y="3619500"/>
                  <a:pt x="5882495" y="3609678"/>
                  <a:pt x="5886450" y="3600450"/>
                </a:cubicBezTo>
                <a:cubicBezTo>
                  <a:pt x="5900388" y="3567927"/>
                  <a:pt x="5910633" y="3551599"/>
                  <a:pt x="5934075" y="3524250"/>
                </a:cubicBezTo>
                <a:cubicBezTo>
                  <a:pt x="5942841" y="3514023"/>
                  <a:pt x="5950954" y="3502358"/>
                  <a:pt x="5962650" y="3495675"/>
                </a:cubicBezTo>
                <a:cubicBezTo>
                  <a:pt x="5974016" y="3489180"/>
                  <a:pt x="5988493" y="3490747"/>
                  <a:pt x="6000750" y="3486150"/>
                </a:cubicBezTo>
                <a:cubicBezTo>
                  <a:pt x="6014045" y="3481164"/>
                  <a:pt x="6025667" y="3472373"/>
                  <a:pt x="6038850" y="3467100"/>
                </a:cubicBezTo>
                <a:cubicBezTo>
                  <a:pt x="6057494" y="3459642"/>
                  <a:pt x="6076950" y="3454400"/>
                  <a:pt x="6096000" y="3448050"/>
                </a:cubicBezTo>
                <a:cubicBezTo>
                  <a:pt x="6182703" y="3419149"/>
                  <a:pt x="6045765" y="3463482"/>
                  <a:pt x="6172200" y="3429000"/>
                </a:cubicBezTo>
                <a:cubicBezTo>
                  <a:pt x="6191573" y="3423716"/>
                  <a:pt x="6229350" y="3409950"/>
                  <a:pt x="6229350" y="3409950"/>
                </a:cubicBezTo>
                <a:cubicBezTo>
                  <a:pt x="6286500" y="3413125"/>
                  <a:pt x="6344485" y="3409236"/>
                  <a:pt x="6400800" y="3419475"/>
                </a:cubicBezTo>
                <a:cubicBezTo>
                  <a:pt x="6416419" y="3422315"/>
                  <a:pt x="6427675" y="3436825"/>
                  <a:pt x="6438900" y="3448050"/>
                </a:cubicBezTo>
                <a:cubicBezTo>
                  <a:pt x="6446995" y="3456145"/>
                  <a:pt x="6450621" y="3467831"/>
                  <a:pt x="6457950" y="3476625"/>
                </a:cubicBezTo>
                <a:cubicBezTo>
                  <a:pt x="6479313" y="3502260"/>
                  <a:pt x="6492061" y="3503369"/>
                  <a:pt x="6505575" y="3533775"/>
                </a:cubicBezTo>
                <a:cubicBezTo>
                  <a:pt x="6513575" y="3551776"/>
                  <a:pt x="6529657" y="3605063"/>
                  <a:pt x="6534150" y="3629025"/>
                </a:cubicBezTo>
                <a:cubicBezTo>
                  <a:pt x="6541268" y="3666989"/>
                  <a:pt x="6540986" y="3706682"/>
                  <a:pt x="6553200" y="3743325"/>
                </a:cubicBezTo>
                <a:lnTo>
                  <a:pt x="6572250" y="3800475"/>
                </a:lnTo>
                <a:cubicBezTo>
                  <a:pt x="6569075" y="3822700"/>
                  <a:pt x="6580882" y="3853945"/>
                  <a:pt x="6562725" y="3867150"/>
                </a:cubicBezTo>
                <a:cubicBezTo>
                  <a:pt x="6536920" y="3885918"/>
                  <a:pt x="6498566" y="3869500"/>
                  <a:pt x="6467475" y="3876675"/>
                </a:cubicBezTo>
                <a:cubicBezTo>
                  <a:pt x="6456321" y="3879249"/>
                  <a:pt x="6447694" y="3888396"/>
                  <a:pt x="6438900" y="3895725"/>
                </a:cubicBezTo>
                <a:cubicBezTo>
                  <a:pt x="6416141" y="3914691"/>
                  <a:pt x="6380394" y="3956942"/>
                  <a:pt x="6372225" y="3981450"/>
                </a:cubicBezTo>
                <a:lnTo>
                  <a:pt x="6362700" y="4010025"/>
                </a:lnTo>
                <a:cubicBezTo>
                  <a:pt x="6337300" y="4543425"/>
                  <a:pt x="6362700" y="3876675"/>
                  <a:pt x="6362700" y="4410075"/>
                </a:cubicBezTo>
                <a:cubicBezTo>
                  <a:pt x="6362700" y="4515154"/>
                  <a:pt x="6357045" y="4454572"/>
                  <a:pt x="6343650" y="4514850"/>
                </a:cubicBezTo>
                <a:cubicBezTo>
                  <a:pt x="6339460" y="4533703"/>
                  <a:pt x="6337300" y="4552950"/>
                  <a:pt x="6334125" y="4572000"/>
                </a:cubicBezTo>
                <a:cubicBezTo>
                  <a:pt x="6353175" y="4584700"/>
                  <a:pt x="6368691" y="4606336"/>
                  <a:pt x="6391275" y="4610100"/>
                </a:cubicBezTo>
                <a:cubicBezTo>
                  <a:pt x="6458329" y="4621276"/>
                  <a:pt x="6430103" y="4613518"/>
                  <a:pt x="6477000" y="4629150"/>
                </a:cubicBezTo>
                <a:cubicBezTo>
                  <a:pt x="6508750" y="4625975"/>
                  <a:pt x="6540776" y="4614379"/>
                  <a:pt x="6572250" y="4619625"/>
                </a:cubicBezTo>
                <a:cubicBezTo>
                  <a:pt x="6583542" y="4621507"/>
                  <a:pt x="6588011" y="4637235"/>
                  <a:pt x="6591300" y="4648200"/>
                </a:cubicBezTo>
                <a:cubicBezTo>
                  <a:pt x="6597751" y="4669704"/>
                  <a:pt x="6596422" y="4692860"/>
                  <a:pt x="6600825" y="4714875"/>
                </a:cubicBezTo>
                <a:cubicBezTo>
                  <a:pt x="6608611" y="4753806"/>
                  <a:pt x="6610179" y="4743364"/>
                  <a:pt x="6648450" y="4762500"/>
                </a:cubicBezTo>
                <a:cubicBezTo>
                  <a:pt x="6661150" y="4759325"/>
                  <a:pt x="6675184" y="4759470"/>
                  <a:pt x="6686550" y="4752975"/>
                </a:cubicBezTo>
                <a:cubicBezTo>
                  <a:pt x="6698246" y="4746292"/>
                  <a:pt x="6701975" y="4727322"/>
                  <a:pt x="6715125" y="4724400"/>
                </a:cubicBezTo>
                <a:cubicBezTo>
                  <a:pt x="6733978" y="4720210"/>
                  <a:pt x="6753225" y="4730750"/>
                  <a:pt x="6772275" y="4733925"/>
                </a:cubicBezTo>
                <a:cubicBezTo>
                  <a:pt x="6769100" y="4762500"/>
                  <a:pt x="6769723" y="4791758"/>
                  <a:pt x="6762750" y="4819650"/>
                </a:cubicBezTo>
                <a:cubicBezTo>
                  <a:pt x="6759974" y="4830756"/>
                  <a:pt x="6746712" y="4837181"/>
                  <a:pt x="6743700" y="4848225"/>
                </a:cubicBezTo>
                <a:cubicBezTo>
                  <a:pt x="6710865" y="4968619"/>
                  <a:pt x="6758163" y="4888442"/>
                  <a:pt x="6715125" y="4953000"/>
                </a:cubicBezTo>
                <a:cubicBezTo>
                  <a:pt x="6711950" y="4965700"/>
                  <a:pt x="6712095" y="4979734"/>
                  <a:pt x="6705600" y="4991100"/>
                </a:cubicBezTo>
                <a:cubicBezTo>
                  <a:pt x="6667751" y="5057336"/>
                  <a:pt x="6589516" y="5014206"/>
                  <a:pt x="6524625" y="5010150"/>
                </a:cubicBezTo>
                <a:cubicBezTo>
                  <a:pt x="6505575" y="4991100"/>
                  <a:pt x="6489891" y="4967944"/>
                  <a:pt x="6467475" y="4953000"/>
                </a:cubicBezTo>
                <a:cubicBezTo>
                  <a:pt x="6457950" y="4946650"/>
                  <a:pt x="6447456" y="4941555"/>
                  <a:pt x="6438900" y="4933950"/>
                </a:cubicBezTo>
                <a:cubicBezTo>
                  <a:pt x="6418764" y="4916052"/>
                  <a:pt x="6407308" y="4885319"/>
                  <a:pt x="6381750" y="4876800"/>
                </a:cubicBezTo>
                <a:lnTo>
                  <a:pt x="6324600" y="4857750"/>
                </a:lnTo>
                <a:cubicBezTo>
                  <a:pt x="6315075" y="4854575"/>
                  <a:pt x="6305988" y="4849470"/>
                  <a:pt x="6296025" y="4848225"/>
                </a:cubicBezTo>
                <a:lnTo>
                  <a:pt x="6219825" y="4838700"/>
                </a:lnTo>
                <a:cubicBezTo>
                  <a:pt x="6188075" y="4841875"/>
                  <a:pt x="6143444" y="4822494"/>
                  <a:pt x="6124575" y="4848225"/>
                </a:cubicBezTo>
                <a:cubicBezTo>
                  <a:pt x="6098222" y="4884161"/>
                  <a:pt x="6115050" y="4937012"/>
                  <a:pt x="6115050" y="4981575"/>
                </a:cubicBezTo>
                <a:cubicBezTo>
                  <a:pt x="6115050" y="4994166"/>
                  <a:pt x="6119197" y="5069049"/>
                  <a:pt x="6134100" y="5095875"/>
                </a:cubicBezTo>
                <a:cubicBezTo>
                  <a:pt x="6145219" y="5115889"/>
                  <a:pt x="6159500" y="5133975"/>
                  <a:pt x="6172200" y="5153025"/>
                </a:cubicBezTo>
                <a:cubicBezTo>
                  <a:pt x="6178550" y="5162550"/>
                  <a:pt x="6187630" y="5170740"/>
                  <a:pt x="6191250" y="5181600"/>
                </a:cubicBezTo>
                <a:cubicBezTo>
                  <a:pt x="6197751" y="5201104"/>
                  <a:pt x="6202781" y="5224547"/>
                  <a:pt x="6219825" y="5238750"/>
                </a:cubicBezTo>
                <a:cubicBezTo>
                  <a:pt x="6230733" y="5247840"/>
                  <a:pt x="6244874" y="5252207"/>
                  <a:pt x="6257925" y="5257800"/>
                </a:cubicBezTo>
                <a:cubicBezTo>
                  <a:pt x="6317221" y="5283213"/>
                  <a:pt x="6387262" y="5273252"/>
                  <a:pt x="6448425" y="5276850"/>
                </a:cubicBezTo>
                <a:cubicBezTo>
                  <a:pt x="6458586" y="5279390"/>
                  <a:pt x="6565377" y="5304018"/>
                  <a:pt x="6581775" y="5314950"/>
                </a:cubicBezTo>
                <a:cubicBezTo>
                  <a:pt x="6591300" y="5321300"/>
                  <a:pt x="6601556" y="5326671"/>
                  <a:pt x="6610350" y="5334000"/>
                </a:cubicBezTo>
                <a:cubicBezTo>
                  <a:pt x="6683689" y="5395116"/>
                  <a:pt x="6596554" y="5334327"/>
                  <a:pt x="6667500" y="5381625"/>
                </a:cubicBezTo>
                <a:cubicBezTo>
                  <a:pt x="6673850" y="5391150"/>
                  <a:pt x="6677935" y="5402662"/>
                  <a:pt x="6686550" y="5410200"/>
                </a:cubicBezTo>
                <a:cubicBezTo>
                  <a:pt x="6774962" y="5487560"/>
                  <a:pt x="6815186" y="5451408"/>
                  <a:pt x="6962775" y="5457825"/>
                </a:cubicBezTo>
                <a:cubicBezTo>
                  <a:pt x="6989042" y="5484092"/>
                  <a:pt x="6988983" y="5487769"/>
                  <a:pt x="7019925" y="5505450"/>
                </a:cubicBezTo>
                <a:cubicBezTo>
                  <a:pt x="7032253" y="5512495"/>
                  <a:pt x="7044190" y="5521307"/>
                  <a:pt x="7058025" y="5524500"/>
                </a:cubicBezTo>
                <a:cubicBezTo>
                  <a:pt x="7086040" y="5530965"/>
                  <a:pt x="7115175" y="5530850"/>
                  <a:pt x="7143750" y="5534025"/>
                </a:cubicBezTo>
                <a:cubicBezTo>
                  <a:pt x="7153275" y="5537200"/>
                  <a:pt x="7167835" y="5534570"/>
                  <a:pt x="7172325" y="5543550"/>
                </a:cubicBezTo>
                <a:cubicBezTo>
                  <a:pt x="7176815" y="5552530"/>
                  <a:pt x="7165558" y="5562471"/>
                  <a:pt x="7162800" y="5572125"/>
                </a:cubicBezTo>
                <a:cubicBezTo>
                  <a:pt x="7138880" y="5655846"/>
                  <a:pt x="7166588" y="5570287"/>
                  <a:pt x="7143750" y="5638800"/>
                </a:cubicBezTo>
                <a:cubicBezTo>
                  <a:pt x="7146925" y="5683250"/>
                  <a:pt x="7148068" y="5727892"/>
                  <a:pt x="7153275" y="5772150"/>
                </a:cubicBezTo>
                <a:cubicBezTo>
                  <a:pt x="7156958" y="5803458"/>
                  <a:pt x="7168019" y="5801638"/>
                  <a:pt x="7181850" y="5829300"/>
                </a:cubicBezTo>
                <a:cubicBezTo>
                  <a:pt x="7186340" y="5838280"/>
                  <a:pt x="7188200" y="5848350"/>
                  <a:pt x="7191375" y="5857875"/>
                </a:cubicBezTo>
                <a:cubicBezTo>
                  <a:pt x="7188200" y="5880100"/>
                  <a:pt x="7191890" y="5904470"/>
                  <a:pt x="7181850" y="5924550"/>
                </a:cubicBezTo>
                <a:cubicBezTo>
                  <a:pt x="7177360" y="5933530"/>
                  <a:pt x="7163214" y="5935495"/>
                  <a:pt x="7153275" y="5934075"/>
                </a:cubicBezTo>
                <a:cubicBezTo>
                  <a:pt x="7137894" y="5931878"/>
                  <a:pt x="7100417" y="5905187"/>
                  <a:pt x="7086600" y="5895975"/>
                </a:cubicBezTo>
                <a:cubicBezTo>
                  <a:pt x="6988175" y="5899150"/>
                  <a:pt x="6889127" y="5893994"/>
                  <a:pt x="6791325" y="5905500"/>
                </a:cubicBezTo>
                <a:cubicBezTo>
                  <a:pt x="6777947" y="5907074"/>
                  <a:pt x="6771020" y="5923442"/>
                  <a:pt x="6762750" y="5934075"/>
                </a:cubicBezTo>
                <a:cubicBezTo>
                  <a:pt x="6748694" y="5952147"/>
                  <a:pt x="6740839" y="5975036"/>
                  <a:pt x="6724650" y="5991225"/>
                </a:cubicBezTo>
                <a:cubicBezTo>
                  <a:pt x="6715125" y="6000750"/>
                  <a:pt x="6707283" y="6012328"/>
                  <a:pt x="6696075" y="6019800"/>
                </a:cubicBezTo>
                <a:cubicBezTo>
                  <a:pt x="6687721" y="6025369"/>
                  <a:pt x="6676480" y="6024835"/>
                  <a:pt x="6667500" y="6029325"/>
                </a:cubicBezTo>
                <a:cubicBezTo>
                  <a:pt x="6657261" y="6034445"/>
                  <a:pt x="6648864" y="6042695"/>
                  <a:pt x="6638925" y="6048375"/>
                </a:cubicBezTo>
                <a:cubicBezTo>
                  <a:pt x="6626597" y="6055420"/>
                  <a:pt x="6613525" y="6061075"/>
                  <a:pt x="6600825" y="6067425"/>
                </a:cubicBezTo>
                <a:cubicBezTo>
                  <a:pt x="6550025" y="6064250"/>
                  <a:pt x="6499095" y="6062726"/>
                  <a:pt x="6448425" y="6057900"/>
                </a:cubicBezTo>
                <a:cubicBezTo>
                  <a:pt x="6432309" y="6056365"/>
                  <a:pt x="6416890" y="6050163"/>
                  <a:pt x="6400800" y="6048375"/>
                </a:cubicBezTo>
                <a:cubicBezTo>
                  <a:pt x="6359656" y="6043803"/>
                  <a:pt x="6318250" y="6042025"/>
                  <a:pt x="6276975" y="6038850"/>
                </a:cubicBezTo>
                <a:cubicBezTo>
                  <a:pt x="6267450" y="6035675"/>
                  <a:pt x="6257177" y="6034201"/>
                  <a:pt x="6248400" y="6029325"/>
                </a:cubicBezTo>
                <a:cubicBezTo>
                  <a:pt x="6228386" y="6018206"/>
                  <a:pt x="6207439" y="6007414"/>
                  <a:pt x="6191250" y="5991225"/>
                </a:cubicBezTo>
                <a:cubicBezTo>
                  <a:pt x="6154580" y="5954555"/>
                  <a:pt x="6173883" y="5970122"/>
                  <a:pt x="6134100" y="5943600"/>
                </a:cubicBezTo>
                <a:cubicBezTo>
                  <a:pt x="6127750" y="5934075"/>
                  <a:pt x="6123145" y="5923120"/>
                  <a:pt x="6115050" y="5915025"/>
                </a:cubicBezTo>
                <a:cubicBezTo>
                  <a:pt x="6087753" y="5887728"/>
                  <a:pt x="6088888" y="5901944"/>
                  <a:pt x="6057900" y="5886450"/>
                </a:cubicBezTo>
                <a:cubicBezTo>
                  <a:pt x="6047661" y="5881330"/>
                  <a:pt x="6039564" y="5872520"/>
                  <a:pt x="6029325" y="5867400"/>
                </a:cubicBezTo>
                <a:cubicBezTo>
                  <a:pt x="6020345" y="5862910"/>
                  <a:pt x="6009730" y="5862365"/>
                  <a:pt x="6000750" y="5857875"/>
                </a:cubicBezTo>
                <a:cubicBezTo>
                  <a:pt x="5990511" y="5852755"/>
                  <a:pt x="5982636" y="5843474"/>
                  <a:pt x="5972175" y="5838825"/>
                </a:cubicBezTo>
                <a:cubicBezTo>
                  <a:pt x="5953825" y="5830670"/>
                  <a:pt x="5931733" y="5830914"/>
                  <a:pt x="5915025" y="5819775"/>
                </a:cubicBezTo>
                <a:cubicBezTo>
                  <a:pt x="5895975" y="5807075"/>
                  <a:pt x="5879595" y="5788915"/>
                  <a:pt x="5857875" y="5781675"/>
                </a:cubicBezTo>
                <a:lnTo>
                  <a:pt x="5800725" y="5762625"/>
                </a:lnTo>
                <a:cubicBezTo>
                  <a:pt x="5791200" y="5753100"/>
                  <a:pt x="5783573" y="5741189"/>
                  <a:pt x="5772150" y="5734050"/>
                </a:cubicBezTo>
                <a:cubicBezTo>
                  <a:pt x="5718060" y="5700244"/>
                  <a:pt x="5735963" y="5731517"/>
                  <a:pt x="5695950" y="5695950"/>
                </a:cubicBezTo>
                <a:cubicBezTo>
                  <a:pt x="5675814" y="5678052"/>
                  <a:pt x="5657850" y="5657850"/>
                  <a:pt x="5638800" y="5638800"/>
                </a:cubicBezTo>
                <a:cubicBezTo>
                  <a:pt x="5629275" y="5629275"/>
                  <a:pt x="5621433" y="5617697"/>
                  <a:pt x="5610225" y="5610225"/>
                </a:cubicBezTo>
                <a:cubicBezTo>
                  <a:pt x="5600700" y="5603875"/>
                  <a:pt x="5590444" y="5598504"/>
                  <a:pt x="5581650" y="5591175"/>
                </a:cubicBezTo>
                <a:cubicBezTo>
                  <a:pt x="5571302" y="5582551"/>
                  <a:pt x="5561699" y="5572948"/>
                  <a:pt x="5553075" y="5562600"/>
                </a:cubicBezTo>
                <a:cubicBezTo>
                  <a:pt x="5545746" y="5553806"/>
                  <a:pt x="5542964" y="5541176"/>
                  <a:pt x="5534025" y="5534025"/>
                </a:cubicBezTo>
                <a:cubicBezTo>
                  <a:pt x="5526185" y="5527753"/>
                  <a:pt x="5514430" y="5528990"/>
                  <a:pt x="5505450" y="5524500"/>
                </a:cubicBezTo>
                <a:cubicBezTo>
                  <a:pt x="5481416" y="5512483"/>
                  <a:pt x="5454399" y="5486879"/>
                  <a:pt x="5438775" y="5467350"/>
                </a:cubicBezTo>
                <a:cubicBezTo>
                  <a:pt x="5398613" y="5417147"/>
                  <a:pt x="5401706" y="5391837"/>
                  <a:pt x="5343525" y="5353050"/>
                </a:cubicBezTo>
                <a:cubicBezTo>
                  <a:pt x="5315041" y="5334061"/>
                  <a:pt x="5281748" y="5308452"/>
                  <a:pt x="5248275" y="5295900"/>
                </a:cubicBezTo>
                <a:cubicBezTo>
                  <a:pt x="5233099" y="5290209"/>
                  <a:pt x="5197542" y="5285707"/>
                  <a:pt x="5181600" y="5276850"/>
                </a:cubicBezTo>
                <a:cubicBezTo>
                  <a:pt x="5161586" y="5265731"/>
                  <a:pt x="5143500" y="5251450"/>
                  <a:pt x="5124450" y="5238750"/>
                </a:cubicBezTo>
                <a:lnTo>
                  <a:pt x="4981575" y="5143500"/>
                </a:lnTo>
                <a:lnTo>
                  <a:pt x="4895850" y="5086350"/>
                </a:lnTo>
                <a:lnTo>
                  <a:pt x="4867275" y="5067300"/>
                </a:lnTo>
                <a:cubicBezTo>
                  <a:pt x="4835885" y="5020215"/>
                  <a:pt x="4812219" y="4976621"/>
                  <a:pt x="4762500" y="4943475"/>
                </a:cubicBezTo>
                <a:cubicBezTo>
                  <a:pt x="4721872" y="4916390"/>
                  <a:pt x="4708255" y="4903898"/>
                  <a:pt x="4667250" y="4886325"/>
                </a:cubicBezTo>
                <a:cubicBezTo>
                  <a:pt x="4636768" y="4873261"/>
                  <a:pt x="4626830" y="4876220"/>
                  <a:pt x="4591050" y="4867275"/>
                </a:cubicBezTo>
                <a:cubicBezTo>
                  <a:pt x="4545754" y="4855951"/>
                  <a:pt x="4577825" y="4857133"/>
                  <a:pt x="4524375" y="4848225"/>
                </a:cubicBezTo>
                <a:cubicBezTo>
                  <a:pt x="4499126" y="4844017"/>
                  <a:pt x="4473424" y="4842908"/>
                  <a:pt x="4448175" y="4838700"/>
                </a:cubicBezTo>
                <a:cubicBezTo>
                  <a:pt x="4435262" y="4836548"/>
                  <a:pt x="4422854" y="4832015"/>
                  <a:pt x="4410075" y="4829175"/>
                </a:cubicBezTo>
                <a:cubicBezTo>
                  <a:pt x="4394271" y="4825663"/>
                  <a:pt x="4378325" y="4822825"/>
                  <a:pt x="4362450" y="4819650"/>
                </a:cubicBezTo>
                <a:cubicBezTo>
                  <a:pt x="4352925" y="4813300"/>
                  <a:pt x="4344114" y="4805720"/>
                  <a:pt x="4333875" y="4800600"/>
                </a:cubicBezTo>
                <a:cubicBezTo>
                  <a:pt x="4324895" y="4796110"/>
                  <a:pt x="4313654" y="4796644"/>
                  <a:pt x="4305300" y="4791075"/>
                </a:cubicBezTo>
                <a:cubicBezTo>
                  <a:pt x="4283298" y="4776407"/>
                  <a:pt x="4271732" y="4755010"/>
                  <a:pt x="4257675" y="4733925"/>
                </a:cubicBezTo>
                <a:cubicBezTo>
                  <a:pt x="4254500" y="4721225"/>
                  <a:pt x="4254645" y="4707191"/>
                  <a:pt x="4248150" y="4695825"/>
                </a:cubicBezTo>
                <a:cubicBezTo>
                  <a:pt x="4241467" y="4684129"/>
                  <a:pt x="4231350" y="4673792"/>
                  <a:pt x="4219575" y="4667250"/>
                </a:cubicBezTo>
                <a:cubicBezTo>
                  <a:pt x="4147975" y="4627472"/>
                  <a:pt x="3982672" y="4640385"/>
                  <a:pt x="3943350" y="4638675"/>
                </a:cubicBezTo>
                <a:cubicBezTo>
                  <a:pt x="3921125" y="4635500"/>
                  <a:pt x="3898179" y="4635601"/>
                  <a:pt x="3876675" y="4629150"/>
                </a:cubicBezTo>
                <a:cubicBezTo>
                  <a:pt x="3865710" y="4625861"/>
                  <a:pt x="3858561" y="4614749"/>
                  <a:pt x="3848100" y="4610100"/>
                </a:cubicBezTo>
                <a:cubicBezTo>
                  <a:pt x="3829750" y="4601945"/>
                  <a:pt x="3810000" y="4597400"/>
                  <a:pt x="3790950" y="4591050"/>
                </a:cubicBezTo>
                <a:lnTo>
                  <a:pt x="3790950" y="4591050"/>
                </a:lnTo>
                <a:cubicBezTo>
                  <a:pt x="3775075" y="4587875"/>
                  <a:pt x="3759129" y="4585037"/>
                  <a:pt x="3743325" y="4581525"/>
                </a:cubicBezTo>
                <a:cubicBezTo>
                  <a:pt x="3730546" y="4578685"/>
                  <a:pt x="3718062" y="4574567"/>
                  <a:pt x="3705225" y="4572000"/>
                </a:cubicBezTo>
                <a:cubicBezTo>
                  <a:pt x="3686287" y="4568212"/>
                  <a:pt x="3666928" y="4566665"/>
                  <a:pt x="3648075" y="4562475"/>
                </a:cubicBezTo>
                <a:cubicBezTo>
                  <a:pt x="3638274" y="4560297"/>
                  <a:pt x="3629404" y="4554601"/>
                  <a:pt x="3619500" y="4552950"/>
                </a:cubicBezTo>
                <a:cubicBezTo>
                  <a:pt x="3578259" y="4546076"/>
                  <a:pt x="3452744" y="4536672"/>
                  <a:pt x="3419475" y="4533900"/>
                </a:cubicBezTo>
                <a:cubicBezTo>
                  <a:pt x="3246773" y="4476333"/>
                  <a:pt x="3462794" y="4545714"/>
                  <a:pt x="3314700" y="4505325"/>
                </a:cubicBezTo>
                <a:cubicBezTo>
                  <a:pt x="3295327" y="4500041"/>
                  <a:pt x="3276600" y="4492625"/>
                  <a:pt x="3257550" y="4486275"/>
                </a:cubicBezTo>
                <a:cubicBezTo>
                  <a:pt x="3248025" y="4483100"/>
                  <a:pt x="3238954" y="4477859"/>
                  <a:pt x="3228975" y="4476750"/>
                </a:cubicBezTo>
                <a:lnTo>
                  <a:pt x="3143250" y="4467225"/>
                </a:lnTo>
                <a:cubicBezTo>
                  <a:pt x="3124200" y="4460875"/>
                  <a:pt x="3102808" y="4459314"/>
                  <a:pt x="3086100" y="4448175"/>
                </a:cubicBezTo>
                <a:cubicBezTo>
                  <a:pt x="2983990" y="4380102"/>
                  <a:pt x="3138959" y="4486113"/>
                  <a:pt x="3028950" y="4400550"/>
                </a:cubicBezTo>
                <a:cubicBezTo>
                  <a:pt x="3010878" y="4386494"/>
                  <a:pt x="2987989" y="4378639"/>
                  <a:pt x="2971800" y="4362450"/>
                </a:cubicBezTo>
                <a:cubicBezTo>
                  <a:pt x="2962275" y="4352925"/>
                  <a:pt x="2953573" y="4342499"/>
                  <a:pt x="2943225" y="4333875"/>
                </a:cubicBezTo>
                <a:cubicBezTo>
                  <a:pt x="2934431" y="4326546"/>
                  <a:pt x="2923444" y="4322154"/>
                  <a:pt x="2914650" y="4314825"/>
                </a:cubicBezTo>
                <a:cubicBezTo>
                  <a:pt x="2904302" y="4306201"/>
                  <a:pt x="2896423" y="4294874"/>
                  <a:pt x="2886075" y="4286250"/>
                </a:cubicBezTo>
                <a:cubicBezTo>
                  <a:pt x="2877281" y="4278921"/>
                  <a:pt x="2866056" y="4274805"/>
                  <a:pt x="2857500" y="4267200"/>
                </a:cubicBezTo>
                <a:cubicBezTo>
                  <a:pt x="2837364" y="4249302"/>
                  <a:pt x="2822766" y="4224994"/>
                  <a:pt x="2800350" y="4210050"/>
                </a:cubicBezTo>
                <a:cubicBezTo>
                  <a:pt x="2790825" y="4203700"/>
                  <a:pt x="2780331" y="4198605"/>
                  <a:pt x="2771775" y="4191000"/>
                </a:cubicBezTo>
                <a:cubicBezTo>
                  <a:pt x="2751639" y="4173102"/>
                  <a:pt x="2740183" y="4142369"/>
                  <a:pt x="2714625" y="4133850"/>
                </a:cubicBezTo>
                <a:cubicBezTo>
                  <a:pt x="2664751" y="4117225"/>
                  <a:pt x="2695989" y="4125745"/>
                  <a:pt x="2619375" y="4114800"/>
                </a:cubicBezTo>
                <a:cubicBezTo>
                  <a:pt x="2609850" y="4105275"/>
                  <a:pt x="2599424" y="4096573"/>
                  <a:pt x="2590800" y="4086225"/>
                </a:cubicBezTo>
                <a:cubicBezTo>
                  <a:pt x="2583471" y="4077431"/>
                  <a:pt x="2578404" y="4066965"/>
                  <a:pt x="2571750" y="4057650"/>
                </a:cubicBezTo>
                <a:cubicBezTo>
                  <a:pt x="2562523" y="4044732"/>
                  <a:pt x="2552402" y="4032468"/>
                  <a:pt x="2543175" y="4019550"/>
                </a:cubicBezTo>
                <a:cubicBezTo>
                  <a:pt x="2536521" y="4010235"/>
                  <a:pt x="2531730" y="3999531"/>
                  <a:pt x="2524125" y="3990975"/>
                </a:cubicBezTo>
                <a:cubicBezTo>
                  <a:pt x="2506227" y="3970839"/>
                  <a:pt x="2481919" y="3956241"/>
                  <a:pt x="2466975" y="3933825"/>
                </a:cubicBezTo>
                <a:cubicBezTo>
                  <a:pt x="2454275" y="3914775"/>
                  <a:pt x="2450595" y="3883915"/>
                  <a:pt x="2428875" y="3876675"/>
                </a:cubicBezTo>
                <a:cubicBezTo>
                  <a:pt x="2384941" y="3862030"/>
                  <a:pt x="2410145" y="3869119"/>
                  <a:pt x="2352675" y="3857625"/>
                </a:cubicBezTo>
                <a:cubicBezTo>
                  <a:pt x="2333625" y="3860800"/>
                  <a:pt x="2312293" y="3857568"/>
                  <a:pt x="2295525" y="3867150"/>
                </a:cubicBezTo>
                <a:cubicBezTo>
                  <a:pt x="2286808" y="3872131"/>
                  <a:pt x="2288435" y="3885985"/>
                  <a:pt x="2286000" y="3895725"/>
                </a:cubicBezTo>
                <a:cubicBezTo>
                  <a:pt x="2282073" y="3911431"/>
                  <a:pt x="2283715" y="3928870"/>
                  <a:pt x="2276475" y="3943350"/>
                </a:cubicBezTo>
                <a:cubicBezTo>
                  <a:pt x="2270451" y="3955398"/>
                  <a:pt x="2257425" y="3962400"/>
                  <a:pt x="2247900" y="3971925"/>
                </a:cubicBezTo>
                <a:cubicBezTo>
                  <a:pt x="2117725" y="3968750"/>
                  <a:pt x="1987345" y="3970357"/>
                  <a:pt x="1857375" y="3962400"/>
                </a:cubicBezTo>
                <a:cubicBezTo>
                  <a:pt x="1831056" y="3960789"/>
                  <a:pt x="1783149" y="3944008"/>
                  <a:pt x="1752600" y="3933825"/>
                </a:cubicBezTo>
                <a:cubicBezTo>
                  <a:pt x="1660472" y="3864729"/>
                  <a:pt x="1758651" y="3932088"/>
                  <a:pt x="1685925" y="3895725"/>
                </a:cubicBezTo>
                <a:cubicBezTo>
                  <a:pt x="1675686" y="3890605"/>
                  <a:pt x="1667589" y="3881795"/>
                  <a:pt x="1657350" y="3876675"/>
                </a:cubicBezTo>
                <a:cubicBezTo>
                  <a:pt x="1619976" y="3857988"/>
                  <a:pt x="1607664" y="3877102"/>
                  <a:pt x="1571625" y="3829050"/>
                </a:cubicBezTo>
                <a:cubicBezTo>
                  <a:pt x="1559359" y="3812695"/>
                  <a:pt x="1535142" y="3781874"/>
                  <a:pt x="1524000" y="3762375"/>
                </a:cubicBezTo>
                <a:cubicBezTo>
                  <a:pt x="1516955" y="3750047"/>
                  <a:pt x="1513820" y="3735363"/>
                  <a:pt x="1504950" y="3724275"/>
                </a:cubicBezTo>
                <a:cubicBezTo>
                  <a:pt x="1488120" y="3703238"/>
                  <a:pt x="1462744" y="3689541"/>
                  <a:pt x="1447800" y="3667125"/>
                </a:cubicBezTo>
                <a:cubicBezTo>
                  <a:pt x="1441450" y="3657600"/>
                  <a:pt x="1438065" y="3645204"/>
                  <a:pt x="1428750" y="3638550"/>
                </a:cubicBezTo>
                <a:cubicBezTo>
                  <a:pt x="1414837" y="3628612"/>
                  <a:pt x="1397000" y="3625850"/>
                  <a:pt x="1381125" y="3619500"/>
                </a:cubicBezTo>
                <a:cubicBezTo>
                  <a:pt x="1374775" y="3609975"/>
                  <a:pt x="1371014" y="3598076"/>
                  <a:pt x="1362075" y="3590925"/>
                </a:cubicBezTo>
                <a:cubicBezTo>
                  <a:pt x="1285769" y="3529881"/>
                  <a:pt x="1387492" y="3651905"/>
                  <a:pt x="1304925" y="3552825"/>
                </a:cubicBezTo>
                <a:cubicBezTo>
                  <a:pt x="1297596" y="3544031"/>
                  <a:pt x="1293533" y="3532759"/>
                  <a:pt x="1285875" y="3524250"/>
                </a:cubicBezTo>
                <a:cubicBezTo>
                  <a:pt x="1264849" y="3500888"/>
                  <a:pt x="1236635" y="3483727"/>
                  <a:pt x="1219200" y="3457575"/>
                </a:cubicBezTo>
                <a:cubicBezTo>
                  <a:pt x="1200469" y="3429478"/>
                  <a:pt x="1199077" y="3423344"/>
                  <a:pt x="1171575" y="3400425"/>
                </a:cubicBezTo>
                <a:cubicBezTo>
                  <a:pt x="1130629" y="3366303"/>
                  <a:pt x="1157383" y="3393329"/>
                  <a:pt x="1114425" y="3371850"/>
                </a:cubicBezTo>
                <a:cubicBezTo>
                  <a:pt x="1097866" y="3363571"/>
                  <a:pt x="1083654" y="3350936"/>
                  <a:pt x="1066800" y="3343275"/>
                </a:cubicBezTo>
                <a:cubicBezTo>
                  <a:pt x="1048519" y="3334966"/>
                  <a:pt x="1028700" y="3330575"/>
                  <a:pt x="1009650" y="3324225"/>
                </a:cubicBezTo>
                <a:cubicBezTo>
                  <a:pt x="1000125" y="3321050"/>
                  <a:pt x="989429" y="3320269"/>
                  <a:pt x="981075" y="3314700"/>
                </a:cubicBezTo>
                <a:cubicBezTo>
                  <a:pt x="971550" y="3308350"/>
                  <a:pt x="962961" y="3300299"/>
                  <a:pt x="952500" y="3295650"/>
                </a:cubicBezTo>
                <a:cubicBezTo>
                  <a:pt x="934150" y="3287495"/>
                  <a:pt x="914400" y="3282950"/>
                  <a:pt x="895350" y="3276600"/>
                </a:cubicBezTo>
                <a:cubicBezTo>
                  <a:pt x="870081" y="3268177"/>
                  <a:pt x="856012" y="3262676"/>
                  <a:pt x="828675" y="3257550"/>
                </a:cubicBezTo>
                <a:cubicBezTo>
                  <a:pt x="790711" y="3250432"/>
                  <a:pt x="752736" y="3243013"/>
                  <a:pt x="714375" y="3238500"/>
                </a:cubicBezTo>
                <a:cubicBezTo>
                  <a:pt x="644717" y="3230305"/>
                  <a:pt x="504825" y="3219450"/>
                  <a:pt x="504825" y="3219450"/>
                </a:cubicBezTo>
                <a:cubicBezTo>
                  <a:pt x="477634" y="3214012"/>
                  <a:pt x="446003" y="3208471"/>
                  <a:pt x="419100" y="3200400"/>
                </a:cubicBezTo>
                <a:cubicBezTo>
                  <a:pt x="399866" y="3194630"/>
                  <a:pt x="381757" y="3184651"/>
                  <a:pt x="361950" y="3181350"/>
                </a:cubicBezTo>
                <a:cubicBezTo>
                  <a:pt x="342900" y="3178175"/>
                  <a:pt x="323738" y="3175613"/>
                  <a:pt x="304800" y="3171825"/>
                </a:cubicBezTo>
                <a:cubicBezTo>
                  <a:pt x="291963" y="3169258"/>
                  <a:pt x="279580" y="3164642"/>
                  <a:pt x="266700" y="3162300"/>
                </a:cubicBezTo>
                <a:cubicBezTo>
                  <a:pt x="207560" y="3151547"/>
                  <a:pt x="205049" y="3156412"/>
                  <a:pt x="152400" y="3143250"/>
                </a:cubicBezTo>
                <a:cubicBezTo>
                  <a:pt x="142660" y="3140815"/>
                  <a:pt x="133479" y="3136483"/>
                  <a:pt x="123825" y="3133725"/>
                </a:cubicBezTo>
                <a:cubicBezTo>
                  <a:pt x="40104" y="3109805"/>
                  <a:pt x="125663" y="3137513"/>
                  <a:pt x="57150" y="3114675"/>
                </a:cubicBezTo>
                <a:cubicBezTo>
                  <a:pt x="49217" y="3106742"/>
                  <a:pt x="12158" y="3078202"/>
                  <a:pt x="19050" y="3057525"/>
                </a:cubicBezTo>
                <a:cubicBezTo>
                  <a:pt x="23310" y="3044746"/>
                  <a:pt x="38859" y="3039177"/>
                  <a:pt x="47625" y="3028950"/>
                </a:cubicBezTo>
                <a:cubicBezTo>
                  <a:pt x="110163" y="2955989"/>
                  <a:pt x="56130" y="3010920"/>
                  <a:pt x="85725" y="2981325"/>
                </a:cubicBezTo>
                <a:lnTo>
                  <a:pt x="76200" y="2990850"/>
                </a:lnTo>
              </a:path>
            </a:pathLst>
          </a:cu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Прямоугольник 220"/>
          <p:cNvSpPr/>
          <p:nvPr/>
        </p:nvSpPr>
        <p:spPr>
          <a:xfrm>
            <a:off x="1231329" y="3647156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43427/120552</a:t>
            </a:r>
          </a:p>
        </p:txBody>
      </p:sp>
      <p:sp>
        <p:nvSpPr>
          <p:cNvPr id="246" name="Прямоугольник 245"/>
          <p:cNvSpPr/>
          <p:nvPr/>
        </p:nvSpPr>
        <p:spPr>
          <a:xfrm>
            <a:off x="1530052" y="4119219"/>
            <a:ext cx="1069776" cy="20027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31334/156728</a:t>
            </a:r>
          </a:p>
        </p:txBody>
      </p:sp>
      <p:sp>
        <p:nvSpPr>
          <p:cNvPr id="247" name="Прямоугольник 246"/>
          <p:cNvSpPr/>
          <p:nvPr/>
        </p:nvSpPr>
        <p:spPr>
          <a:xfrm>
            <a:off x="2113949" y="4584801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47931/246266</a:t>
            </a:r>
          </a:p>
        </p:txBody>
      </p:sp>
      <p:sp>
        <p:nvSpPr>
          <p:cNvPr id="248" name="Прямоугольник 247"/>
          <p:cNvSpPr/>
          <p:nvPr/>
        </p:nvSpPr>
        <p:spPr>
          <a:xfrm>
            <a:off x="3434861" y="497184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15553/103523</a:t>
            </a:r>
          </a:p>
        </p:txBody>
      </p:sp>
      <p:sp>
        <p:nvSpPr>
          <p:cNvPr id="249" name="Прямоугольник 248"/>
          <p:cNvSpPr/>
          <p:nvPr/>
        </p:nvSpPr>
        <p:spPr>
          <a:xfrm>
            <a:off x="5146781" y="5427708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35496/125876</a:t>
            </a:r>
          </a:p>
        </p:txBody>
      </p:sp>
      <p:sp>
        <p:nvSpPr>
          <p:cNvPr id="250" name="Прямоугольник 249"/>
          <p:cNvSpPr/>
          <p:nvPr/>
        </p:nvSpPr>
        <p:spPr>
          <a:xfrm>
            <a:off x="6499509" y="635838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50362/497806</a:t>
            </a:r>
          </a:p>
        </p:txBody>
      </p:sp>
      <p:sp>
        <p:nvSpPr>
          <p:cNvPr id="251" name="Прямоугольник 250"/>
          <p:cNvSpPr/>
          <p:nvPr/>
        </p:nvSpPr>
        <p:spPr>
          <a:xfrm>
            <a:off x="5027743" y="1569707"/>
            <a:ext cx="1069776" cy="20027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15821/41799</a:t>
            </a:r>
          </a:p>
        </p:txBody>
      </p:sp>
      <p:sp>
        <p:nvSpPr>
          <p:cNvPr id="252" name="Прямоугольник 251"/>
          <p:cNvSpPr/>
          <p:nvPr/>
        </p:nvSpPr>
        <p:spPr>
          <a:xfrm>
            <a:off x="3027641" y="2544229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14896/58334</a:t>
            </a:r>
          </a:p>
        </p:txBody>
      </p:sp>
      <p:sp>
        <p:nvSpPr>
          <p:cNvPr id="253" name="Прямоугольник 252"/>
          <p:cNvSpPr/>
          <p:nvPr/>
        </p:nvSpPr>
        <p:spPr>
          <a:xfrm>
            <a:off x="3044226" y="1722111"/>
            <a:ext cx="1069776" cy="20027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31306/140838</a:t>
            </a:r>
          </a:p>
        </p:txBody>
      </p:sp>
      <p:sp>
        <p:nvSpPr>
          <p:cNvPr id="254" name="Прямоугольник 253"/>
          <p:cNvSpPr/>
          <p:nvPr/>
        </p:nvSpPr>
        <p:spPr>
          <a:xfrm>
            <a:off x="2494542" y="3282248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42126/131529</a:t>
            </a:r>
          </a:p>
        </p:txBody>
      </p:sp>
      <p:sp>
        <p:nvSpPr>
          <p:cNvPr id="255" name="Прямоугольник 254"/>
          <p:cNvSpPr/>
          <p:nvPr/>
        </p:nvSpPr>
        <p:spPr>
          <a:xfrm>
            <a:off x="2577298" y="4099606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40544/132167</a:t>
            </a:r>
          </a:p>
        </p:txBody>
      </p:sp>
      <p:sp>
        <p:nvSpPr>
          <p:cNvPr id="256" name="Прямоугольник 255"/>
          <p:cNvSpPr/>
          <p:nvPr/>
        </p:nvSpPr>
        <p:spPr>
          <a:xfrm>
            <a:off x="4188254" y="1335316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14548/39090</a:t>
            </a:r>
          </a:p>
        </p:txBody>
      </p:sp>
      <p:sp>
        <p:nvSpPr>
          <p:cNvPr id="257" name="Прямоугольник 256"/>
          <p:cNvSpPr/>
          <p:nvPr/>
        </p:nvSpPr>
        <p:spPr>
          <a:xfrm>
            <a:off x="4560841" y="2237392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35795/105025</a:t>
            </a:r>
          </a:p>
        </p:txBody>
      </p:sp>
      <p:sp>
        <p:nvSpPr>
          <p:cNvPr id="258" name="Прямоугольник 257"/>
          <p:cNvSpPr/>
          <p:nvPr/>
        </p:nvSpPr>
        <p:spPr>
          <a:xfrm>
            <a:off x="4626316" y="2787577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20286/53759</a:t>
            </a:r>
          </a:p>
        </p:txBody>
      </p:sp>
      <p:sp>
        <p:nvSpPr>
          <p:cNvPr id="259" name="Прямоугольник 258"/>
          <p:cNvSpPr/>
          <p:nvPr/>
        </p:nvSpPr>
        <p:spPr>
          <a:xfrm>
            <a:off x="3638052" y="314921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18187/50795</a:t>
            </a:r>
          </a:p>
        </p:txBody>
      </p:sp>
      <p:sp>
        <p:nvSpPr>
          <p:cNvPr id="260" name="Прямоугольник 259"/>
          <p:cNvSpPr/>
          <p:nvPr/>
        </p:nvSpPr>
        <p:spPr>
          <a:xfrm>
            <a:off x="3634580" y="370724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36832/104074</a:t>
            </a:r>
          </a:p>
        </p:txBody>
      </p:sp>
      <p:sp>
        <p:nvSpPr>
          <p:cNvPr id="261" name="Прямоугольник 260"/>
          <p:cNvSpPr/>
          <p:nvPr/>
        </p:nvSpPr>
        <p:spPr>
          <a:xfrm>
            <a:off x="3467633" y="4368632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32511/94527</a:t>
            </a:r>
          </a:p>
        </p:txBody>
      </p:sp>
      <p:sp>
        <p:nvSpPr>
          <p:cNvPr id="262" name="Прямоугольник 261"/>
          <p:cNvSpPr/>
          <p:nvPr/>
        </p:nvSpPr>
        <p:spPr>
          <a:xfrm>
            <a:off x="4576350" y="3317665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32367/107665</a:t>
            </a:r>
          </a:p>
        </p:txBody>
      </p:sp>
      <p:sp>
        <p:nvSpPr>
          <p:cNvPr id="263" name="Прямоугольник 262"/>
          <p:cNvSpPr/>
          <p:nvPr/>
        </p:nvSpPr>
        <p:spPr>
          <a:xfrm>
            <a:off x="6197233" y="1318230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23721/68086</a:t>
            </a:r>
          </a:p>
        </p:txBody>
      </p:sp>
      <p:sp>
        <p:nvSpPr>
          <p:cNvPr id="264" name="Прямоугольник 263"/>
          <p:cNvSpPr/>
          <p:nvPr/>
        </p:nvSpPr>
        <p:spPr>
          <a:xfrm>
            <a:off x="7274856" y="1755816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12714/35918</a:t>
            </a:r>
          </a:p>
        </p:txBody>
      </p:sp>
      <p:sp>
        <p:nvSpPr>
          <p:cNvPr id="265" name="Прямоугольник 264"/>
          <p:cNvSpPr/>
          <p:nvPr/>
        </p:nvSpPr>
        <p:spPr>
          <a:xfrm>
            <a:off x="5694769" y="2160448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26246/63415</a:t>
            </a:r>
          </a:p>
        </p:txBody>
      </p:sp>
      <p:sp>
        <p:nvSpPr>
          <p:cNvPr id="266" name="Прямоугольник 265"/>
          <p:cNvSpPr/>
          <p:nvPr/>
        </p:nvSpPr>
        <p:spPr>
          <a:xfrm>
            <a:off x="6369541" y="2339093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23895/67950</a:t>
            </a:r>
          </a:p>
        </p:txBody>
      </p:sp>
      <p:sp>
        <p:nvSpPr>
          <p:cNvPr id="267" name="Прямоугольник 266"/>
          <p:cNvSpPr/>
          <p:nvPr/>
        </p:nvSpPr>
        <p:spPr>
          <a:xfrm>
            <a:off x="9071119" y="2342029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11048/31303</a:t>
            </a:r>
          </a:p>
        </p:txBody>
      </p:sp>
      <p:sp>
        <p:nvSpPr>
          <p:cNvPr id="268" name="Прямоугольник 267"/>
          <p:cNvSpPr/>
          <p:nvPr/>
        </p:nvSpPr>
        <p:spPr>
          <a:xfrm>
            <a:off x="8274909" y="2478152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16402/45680</a:t>
            </a:r>
          </a:p>
        </p:txBody>
      </p:sp>
      <p:sp>
        <p:nvSpPr>
          <p:cNvPr id="269" name="Прямоугольник 268"/>
          <p:cNvSpPr/>
          <p:nvPr/>
        </p:nvSpPr>
        <p:spPr>
          <a:xfrm>
            <a:off x="7375393" y="2794566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33166/134951</a:t>
            </a:r>
          </a:p>
        </p:txBody>
      </p:sp>
      <p:sp>
        <p:nvSpPr>
          <p:cNvPr id="270" name="Прямоугольник 269"/>
          <p:cNvSpPr/>
          <p:nvPr/>
        </p:nvSpPr>
        <p:spPr>
          <a:xfrm>
            <a:off x="8439222" y="321401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30173/126188</a:t>
            </a:r>
          </a:p>
        </p:txBody>
      </p:sp>
      <p:sp>
        <p:nvSpPr>
          <p:cNvPr id="271" name="Прямоугольник 270"/>
          <p:cNvSpPr/>
          <p:nvPr/>
        </p:nvSpPr>
        <p:spPr>
          <a:xfrm>
            <a:off x="7296826" y="3434782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18041/49576</a:t>
            </a:r>
          </a:p>
        </p:txBody>
      </p:sp>
      <p:sp>
        <p:nvSpPr>
          <p:cNvPr id="272" name="Прямоугольник 271"/>
          <p:cNvSpPr/>
          <p:nvPr/>
        </p:nvSpPr>
        <p:spPr>
          <a:xfrm>
            <a:off x="6499509" y="3026558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23573/60237</a:t>
            </a:r>
          </a:p>
        </p:txBody>
      </p:sp>
      <p:sp>
        <p:nvSpPr>
          <p:cNvPr id="273" name="Прямоугольник 272"/>
          <p:cNvSpPr/>
          <p:nvPr/>
        </p:nvSpPr>
        <p:spPr>
          <a:xfrm>
            <a:off x="5681586" y="323163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26296/85541</a:t>
            </a:r>
          </a:p>
        </p:txBody>
      </p:sp>
      <p:sp>
        <p:nvSpPr>
          <p:cNvPr id="274" name="Прямоугольник 273"/>
          <p:cNvSpPr/>
          <p:nvPr/>
        </p:nvSpPr>
        <p:spPr>
          <a:xfrm>
            <a:off x="4770722" y="409578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155173/1716015</a:t>
            </a:r>
          </a:p>
        </p:txBody>
      </p:sp>
      <p:sp>
        <p:nvSpPr>
          <p:cNvPr id="275" name="Прямоугольник 274"/>
          <p:cNvSpPr/>
          <p:nvPr/>
        </p:nvSpPr>
        <p:spPr>
          <a:xfrm>
            <a:off x="5458677" y="465268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15942/59493</a:t>
            </a:r>
          </a:p>
        </p:txBody>
      </p:sp>
      <p:sp>
        <p:nvSpPr>
          <p:cNvPr id="276" name="Прямоугольник 275"/>
          <p:cNvSpPr/>
          <p:nvPr/>
        </p:nvSpPr>
        <p:spPr>
          <a:xfrm>
            <a:off x="4409305" y="4631005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33808/113333</a:t>
            </a:r>
          </a:p>
        </p:txBody>
      </p:sp>
      <p:sp>
        <p:nvSpPr>
          <p:cNvPr id="277" name="Прямоугольник 276"/>
          <p:cNvSpPr/>
          <p:nvPr/>
        </p:nvSpPr>
        <p:spPr>
          <a:xfrm>
            <a:off x="6540489" y="4427208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31027/106536</a:t>
            </a:r>
          </a:p>
        </p:txBody>
      </p:sp>
      <p:sp>
        <p:nvSpPr>
          <p:cNvPr id="278" name="Прямоугольник 277"/>
          <p:cNvSpPr/>
          <p:nvPr/>
        </p:nvSpPr>
        <p:spPr>
          <a:xfrm>
            <a:off x="7826493" y="4243860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31027/106536</a:t>
            </a:r>
          </a:p>
        </p:txBody>
      </p:sp>
      <p:sp>
        <p:nvSpPr>
          <p:cNvPr id="279" name="Прямоугольник 278"/>
          <p:cNvSpPr/>
          <p:nvPr/>
        </p:nvSpPr>
        <p:spPr>
          <a:xfrm>
            <a:off x="8409320" y="365169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26373/101504</a:t>
            </a:r>
          </a:p>
        </p:txBody>
      </p:sp>
      <p:sp>
        <p:nvSpPr>
          <p:cNvPr id="280" name="Прямоугольник 279"/>
          <p:cNvSpPr/>
          <p:nvPr/>
        </p:nvSpPr>
        <p:spPr>
          <a:xfrm>
            <a:off x="8807716" y="4337669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26176/206931</a:t>
            </a:r>
          </a:p>
        </p:txBody>
      </p:sp>
      <p:sp>
        <p:nvSpPr>
          <p:cNvPr id="281" name="Прямоугольник 280"/>
          <p:cNvSpPr/>
          <p:nvPr/>
        </p:nvSpPr>
        <p:spPr>
          <a:xfrm>
            <a:off x="9665416" y="3904129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26659/82508</a:t>
            </a:r>
          </a:p>
        </p:txBody>
      </p:sp>
      <p:sp>
        <p:nvSpPr>
          <p:cNvPr id="282" name="Прямоугольник 281"/>
          <p:cNvSpPr/>
          <p:nvPr/>
        </p:nvSpPr>
        <p:spPr>
          <a:xfrm>
            <a:off x="9906334" y="4471309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10950/31701</a:t>
            </a:r>
          </a:p>
        </p:txBody>
      </p:sp>
      <p:sp>
        <p:nvSpPr>
          <p:cNvPr id="283" name="Прямоугольник 282"/>
          <p:cNvSpPr/>
          <p:nvPr/>
        </p:nvSpPr>
        <p:spPr>
          <a:xfrm>
            <a:off x="8809739" y="4919177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39741/104430</a:t>
            </a:r>
          </a:p>
        </p:txBody>
      </p:sp>
      <p:sp>
        <p:nvSpPr>
          <p:cNvPr id="284" name="Прямоугольник 283"/>
          <p:cNvSpPr/>
          <p:nvPr/>
        </p:nvSpPr>
        <p:spPr>
          <a:xfrm>
            <a:off x="6547893" y="5312213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34143/100997</a:t>
            </a:r>
          </a:p>
        </p:txBody>
      </p:sp>
      <p:sp>
        <p:nvSpPr>
          <p:cNvPr id="285" name="Прямоугольник 284"/>
          <p:cNvSpPr/>
          <p:nvPr/>
        </p:nvSpPr>
        <p:spPr>
          <a:xfrm>
            <a:off x="8292384" y="5811892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24752/71595</a:t>
            </a:r>
          </a:p>
        </p:txBody>
      </p:sp>
      <p:sp>
        <p:nvSpPr>
          <p:cNvPr id="286" name="Прямоугольник 285"/>
          <p:cNvSpPr/>
          <p:nvPr/>
        </p:nvSpPr>
        <p:spPr>
          <a:xfrm>
            <a:off x="9692247" y="5244185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24438/64500</a:t>
            </a:r>
          </a:p>
        </p:txBody>
      </p:sp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10138"/>
            <a:ext cx="12192000" cy="8313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600" dirty="0">
                <a:solidFill>
                  <a:prstClr val="white"/>
                </a:solidFill>
              </a:rPr>
              <a:t>ИНФОРМАЦИОННЫЕ МАТЕРИАЛЫ ПО ТЕМПЕРАТУРЕ И ПОРЫВАМ ВЕТРА НА ТЕРРИТОРИИ</a:t>
            </a:r>
          </a:p>
          <a:p>
            <a:r>
              <a:rPr lang="ru-RU" sz="1600" dirty="0" smtClean="0">
                <a:solidFill>
                  <a:prstClr val="white"/>
                </a:solidFill>
              </a:rPr>
              <a:t>КРАСНОДАРСКОГО </a:t>
            </a:r>
            <a:r>
              <a:rPr lang="ru-RU" sz="1600" dirty="0">
                <a:solidFill>
                  <a:prstClr val="white"/>
                </a:solidFill>
              </a:rPr>
              <a:t>КРАЯ (РИСК ВОЗНИКНОВЕНИЯ </a:t>
            </a:r>
            <a:r>
              <a:rPr lang="ru-RU" sz="1600" dirty="0" smtClean="0">
                <a:solidFill>
                  <a:prstClr val="white"/>
                </a:solidFill>
              </a:rPr>
              <a:t>ПРИРОДНЫХ ПОЖАРОВ </a:t>
            </a:r>
            <a:r>
              <a:rPr lang="ru-RU" sz="1600" dirty="0">
                <a:solidFill>
                  <a:prstClr val="white"/>
                </a:solidFill>
              </a:rPr>
              <a:t>НА </a:t>
            </a:r>
            <a:r>
              <a:rPr lang="ru-RU" sz="1600" dirty="0" smtClean="0">
                <a:solidFill>
                  <a:prstClr val="white"/>
                </a:solidFill>
              </a:rPr>
              <a:t>17.09.2020 г.)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95" name="TextBox 10"/>
          <p:cNvSpPr txBox="1"/>
          <p:nvPr/>
        </p:nvSpPr>
        <p:spPr>
          <a:xfrm>
            <a:off x="2985765" y="1249704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Ейский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396" name="TextBox 23"/>
          <p:cNvSpPr txBox="1"/>
          <p:nvPr/>
        </p:nvSpPr>
        <p:spPr>
          <a:xfrm>
            <a:off x="3490546" y="1403487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98" name="TextBox 23"/>
          <p:cNvSpPr txBox="1"/>
          <p:nvPr/>
        </p:nvSpPr>
        <p:spPr>
          <a:xfrm>
            <a:off x="3155864" y="1380403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99" name="TextBox 10"/>
          <p:cNvSpPr txBox="1"/>
          <p:nvPr/>
        </p:nvSpPr>
        <p:spPr>
          <a:xfrm>
            <a:off x="4155530" y="895489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Щербиновский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00" name="TextBox 23"/>
          <p:cNvSpPr txBox="1"/>
          <p:nvPr/>
        </p:nvSpPr>
        <p:spPr>
          <a:xfrm>
            <a:off x="4660312" y="1049271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02" name="TextBox 23"/>
          <p:cNvSpPr txBox="1"/>
          <p:nvPr/>
        </p:nvSpPr>
        <p:spPr>
          <a:xfrm>
            <a:off x="4281813" y="1038514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03" name="TextBox 10"/>
          <p:cNvSpPr txBox="1"/>
          <p:nvPr/>
        </p:nvSpPr>
        <p:spPr>
          <a:xfrm>
            <a:off x="6233023" y="896990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Кущевский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06" name="TextBox 23"/>
          <p:cNvSpPr txBox="1"/>
          <p:nvPr/>
        </p:nvSpPr>
        <p:spPr>
          <a:xfrm>
            <a:off x="6737805" y="1050772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08" name="TextBox 23"/>
          <p:cNvSpPr txBox="1"/>
          <p:nvPr/>
        </p:nvSpPr>
        <p:spPr>
          <a:xfrm>
            <a:off x="6359307" y="104001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09" name="TextBox 10"/>
          <p:cNvSpPr txBox="1"/>
          <p:nvPr/>
        </p:nvSpPr>
        <p:spPr>
          <a:xfrm>
            <a:off x="7202089" y="1349731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Крыловский р-н</a:t>
            </a:r>
          </a:p>
        </p:txBody>
      </p:sp>
      <p:sp>
        <p:nvSpPr>
          <p:cNvPr id="410" name="TextBox 23"/>
          <p:cNvSpPr txBox="1"/>
          <p:nvPr/>
        </p:nvSpPr>
        <p:spPr>
          <a:xfrm>
            <a:off x="7706870" y="1503514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12" name="TextBox 23"/>
          <p:cNvSpPr txBox="1"/>
          <p:nvPr/>
        </p:nvSpPr>
        <p:spPr>
          <a:xfrm>
            <a:off x="7328372" y="149275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13" name="TextBox 10"/>
          <p:cNvSpPr txBox="1"/>
          <p:nvPr/>
        </p:nvSpPr>
        <p:spPr>
          <a:xfrm>
            <a:off x="9051275" y="1970955"/>
            <a:ext cx="1228283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Белоглинский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14" name="TextBox 23"/>
          <p:cNvSpPr txBox="1"/>
          <p:nvPr/>
        </p:nvSpPr>
        <p:spPr>
          <a:xfrm>
            <a:off x="9620589" y="2124738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16" name="TextBox 23"/>
          <p:cNvSpPr txBox="1"/>
          <p:nvPr/>
        </p:nvSpPr>
        <p:spPr>
          <a:xfrm>
            <a:off x="9242091" y="2113980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17" name="TextBox 10"/>
          <p:cNvSpPr txBox="1"/>
          <p:nvPr/>
        </p:nvSpPr>
        <p:spPr>
          <a:xfrm>
            <a:off x="9793541" y="4919177"/>
            <a:ext cx="1244748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Отрадненский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18" name="TextBox 23"/>
          <p:cNvSpPr txBox="1"/>
          <p:nvPr/>
        </p:nvSpPr>
        <p:spPr>
          <a:xfrm>
            <a:off x="10396402" y="5035178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20" name="TextBox 23"/>
          <p:cNvSpPr txBox="1"/>
          <p:nvPr/>
        </p:nvSpPr>
        <p:spPr>
          <a:xfrm>
            <a:off x="9925860" y="5045935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21" name="TextBox 10"/>
          <p:cNvSpPr txBox="1"/>
          <p:nvPr/>
        </p:nvSpPr>
        <p:spPr>
          <a:xfrm>
            <a:off x="6396017" y="5909097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 Сочи</a:t>
            </a:r>
          </a:p>
        </p:txBody>
      </p:sp>
      <p:sp>
        <p:nvSpPr>
          <p:cNvPr id="422" name="TextBox 23"/>
          <p:cNvSpPr txBox="1"/>
          <p:nvPr/>
        </p:nvSpPr>
        <p:spPr>
          <a:xfrm>
            <a:off x="6916865" y="6062951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24" name="TextBox 23"/>
          <p:cNvSpPr txBox="1"/>
          <p:nvPr/>
        </p:nvSpPr>
        <p:spPr>
          <a:xfrm>
            <a:off x="6567925" y="606525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25" name="TextBox 10"/>
          <p:cNvSpPr txBox="1"/>
          <p:nvPr/>
        </p:nvSpPr>
        <p:spPr>
          <a:xfrm>
            <a:off x="6465382" y="4052623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Белореченский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26" name="TextBox 23"/>
          <p:cNvSpPr txBox="1"/>
          <p:nvPr/>
        </p:nvSpPr>
        <p:spPr>
          <a:xfrm>
            <a:off x="6970164" y="4206406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28" name="TextBox 23"/>
          <p:cNvSpPr txBox="1"/>
          <p:nvPr/>
        </p:nvSpPr>
        <p:spPr>
          <a:xfrm>
            <a:off x="6591665" y="4195648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9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29" name="TextBox 10"/>
          <p:cNvSpPr txBox="1"/>
          <p:nvPr/>
        </p:nvSpPr>
        <p:spPr>
          <a:xfrm>
            <a:off x="5347119" y="4220472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smtClean="0">
                <a:solidFill>
                  <a:prstClr val="black"/>
                </a:solidFill>
              </a:rPr>
              <a:t>Горячий </a:t>
            </a:r>
            <a:r>
              <a:rPr lang="ru-RU" sz="900" dirty="0">
                <a:solidFill>
                  <a:prstClr val="black"/>
                </a:solidFill>
              </a:rPr>
              <a:t>Ключ</a:t>
            </a:r>
          </a:p>
        </p:txBody>
      </p:sp>
      <p:sp>
        <p:nvSpPr>
          <p:cNvPr id="430" name="TextBox 23"/>
          <p:cNvSpPr txBox="1"/>
          <p:nvPr/>
        </p:nvSpPr>
        <p:spPr>
          <a:xfrm>
            <a:off x="5871252" y="440180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32" name="TextBox 23"/>
          <p:cNvSpPr txBox="1"/>
          <p:nvPr/>
        </p:nvSpPr>
        <p:spPr>
          <a:xfrm>
            <a:off x="5492753" y="4391047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33" name="TextBox 10"/>
          <p:cNvSpPr txBox="1"/>
          <p:nvPr/>
        </p:nvSpPr>
        <p:spPr>
          <a:xfrm>
            <a:off x="4336382" y="4233571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Северский р-н</a:t>
            </a:r>
          </a:p>
        </p:txBody>
      </p:sp>
      <p:sp>
        <p:nvSpPr>
          <p:cNvPr id="434" name="TextBox 23"/>
          <p:cNvSpPr txBox="1"/>
          <p:nvPr/>
        </p:nvSpPr>
        <p:spPr>
          <a:xfrm>
            <a:off x="4812805" y="439207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36" name="TextBox 23"/>
          <p:cNvSpPr txBox="1"/>
          <p:nvPr/>
        </p:nvSpPr>
        <p:spPr>
          <a:xfrm>
            <a:off x="4462665" y="4382612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37" name="TextBox 10"/>
          <p:cNvSpPr txBox="1"/>
          <p:nvPr/>
        </p:nvSpPr>
        <p:spPr>
          <a:xfrm>
            <a:off x="3397333" y="3985114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Абинский р-н</a:t>
            </a:r>
          </a:p>
        </p:txBody>
      </p:sp>
      <p:sp>
        <p:nvSpPr>
          <p:cNvPr id="438" name="TextBox 23"/>
          <p:cNvSpPr txBox="1"/>
          <p:nvPr/>
        </p:nvSpPr>
        <p:spPr>
          <a:xfrm>
            <a:off x="3902114" y="4138896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40" name="TextBox 23"/>
          <p:cNvSpPr txBox="1"/>
          <p:nvPr/>
        </p:nvSpPr>
        <p:spPr>
          <a:xfrm>
            <a:off x="3523616" y="4128140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41" name="TextBox 23"/>
          <p:cNvSpPr txBox="1"/>
          <p:nvPr/>
        </p:nvSpPr>
        <p:spPr>
          <a:xfrm>
            <a:off x="3151156" y="3903552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43" name="TextBox 10"/>
          <p:cNvSpPr txBox="1"/>
          <p:nvPr/>
        </p:nvSpPr>
        <p:spPr>
          <a:xfrm>
            <a:off x="2461046" y="2930066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Славянский р-н</a:t>
            </a:r>
          </a:p>
        </p:txBody>
      </p:sp>
      <p:sp>
        <p:nvSpPr>
          <p:cNvPr id="444" name="TextBox 10"/>
          <p:cNvSpPr txBox="1"/>
          <p:nvPr/>
        </p:nvSpPr>
        <p:spPr>
          <a:xfrm>
            <a:off x="3482996" y="3356223"/>
            <a:ext cx="123057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Красноармейский р-н</a:t>
            </a:r>
          </a:p>
        </p:txBody>
      </p:sp>
      <p:sp>
        <p:nvSpPr>
          <p:cNvPr id="445" name="TextBox 23"/>
          <p:cNvSpPr txBox="1"/>
          <p:nvPr/>
        </p:nvSpPr>
        <p:spPr>
          <a:xfrm>
            <a:off x="4043312" y="3469462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47" name="TextBox 23"/>
          <p:cNvSpPr txBox="1"/>
          <p:nvPr/>
        </p:nvSpPr>
        <p:spPr>
          <a:xfrm>
            <a:off x="3625067" y="3478680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9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48" name="TextBox 10"/>
          <p:cNvSpPr txBox="1"/>
          <p:nvPr/>
        </p:nvSpPr>
        <p:spPr>
          <a:xfrm>
            <a:off x="3076495" y="1961059"/>
            <a:ext cx="1122077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Приморско-Ахтарский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49" name="TextBox 23"/>
          <p:cNvSpPr txBox="1"/>
          <p:nvPr/>
        </p:nvSpPr>
        <p:spPr>
          <a:xfrm>
            <a:off x="3529652" y="2280228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51" name="TextBox 23"/>
          <p:cNvSpPr txBox="1"/>
          <p:nvPr/>
        </p:nvSpPr>
        <p:spPr>
          <a:xfrm>
            <a:off x="3151153" y="2269471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52" name="TextBox 10"/>
          <p:cNvSpPr txBox="1"/>
          <p:nvPr/>
        </p:nvSpPr>
        <p:spPr>
          <a:xfrm>
            <a:off x="3621714" y="2806353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Калининский </a:t>
            </a:r>
          </a:p>
          <a:p>
            <a:r>
              <a:rPr lang="ru-RU" sz="900" dirty="0">
                <a:solidFill>
                  <a:prstClr val="black"/>
                </a:solidFill>
              </a:rPr>
              <a:t>р-н</a:t>
            </a:r>
          </a:p>
        </p:txBody>
      </p:sp>
      <p:sp>
        <p:nvSpPr>
          <p:cNvPr id="453" name="TextBox 23"/>
          <p:cNvSpPr txBox="1"/>
          <p:nvPr/>
        </p:nvSpPr>
        <p:spPr>
          <a:xfrm>
            <a:off x="4126496" y="2936870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55" name="TextBox 23"/>
          <p:cNvSpPr txBox="1"/>
          <p:nvPr/>
        </p:nvSpPr>
        <p:spPr>
          <a:xfrm>
            <a:off x="3747997" y="2916744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56" name="TextBox 10"/>
          <p:cNvSpPr txBox="1"/>
          <p:nvPr/>
        </p:nvSpPr>
        <p:spPr>
          <a:xfrm>
            <a:off x="4485011" y="1842570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Каневской р-н</a:t>
            </a:r>
          </a:p>
        </p:txBody>
      </p:sp>
      <p:sp>
        <p:nvSpPr>
          <p:cNvPr id="457" name="TextBox 23"/>
          <p:cNvSpPr txBox="1"/>
          <p:nvPr/>
        </p:nvSpPr>
        <p:spPr>
          <a:xfrm>
            <a:off x="4989793" y="1996352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59" name="TextBox 23"/>
          <p:cNvSpPr txBox="1"/>
          <p:nvPr/>
        </p:nvSpPr>
        <p:spPr>
          <a:xfrm>
            <a:off x="4611295" y="1985595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60" name="TextBox 10"/>
          <p:cNvSpPr txBox="1"/>
          <p:nvPr/>
        </p:nvSpPr>
        <p:spPr>
          <a:xfrm>
            <a:off x="5670361" y="1738978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Ленинградский р-н</a:t>
            </a:r>
          </a:p>
        </p:txBody>
      </p:sp>
      <p:sp>
        <p:nvSpPr>
          <p:cNvPr id="461" name="TextBox 23"/>
          <p:cNvSpPr txBox="1"/>
          <p:nvPr/>
        </p:nvSpPr>
        <p:spPr>
          <a:xfrm>
            <a:off x="6175141" y="1892760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63" name="TextBox 23"/>
          <p:cNvSpPr txBox="1"/>
          <p:nvPr/>
        </p:nvSpPr>
        <p:spPr>
          <a:xfrm>
            <a:off x="5796644" y="1882004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64" name="TextBox 10"/>
          <p:cNvSpPr txBox="1"/>
          <p:nvPr/>
        </p:nvSpPr>
        <p:spPr>
          <a:xfrm>
            <a:off x="6698015" y="1951534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Павловский р-н</a:t>
            </a:r>
          </a:p>
        </p:txBody>
      </p:sp>
      <p:sp>
        <p:nvSpPr>
          <p:cNvPr id="465" name="TextBox 23"/>
          <p:cNvSpPr txBox="1"/>
          <p:nvPr/>
        </p:nvSpPr>
        <p:spPr>
          <a:xfrm>
            <a:off x="7202797" y="2105316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67" name="TextBox 23"/>
          <p:cNvSpPr txBox="1"/>
          <p:nvPr/>
        </p:nvSpPr>
        <p:spPr>
          <a:xfrm>
            <a:off x="6824299" y="2094559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68" name="TextBox 10"/>
          <p:cNvSpPr txBox="1"/>
          <p:nvPr/>
        </p:nvSpPr>
        <p:spPr>
          <a:xfrm>
            <a:off x="7902982" y="2097341"/>
            <a:ext cx="1247533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Новопокровский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69" name="TextBox 23"/>
          <p:cNvSpPr txBox="1"/>
          <p:nvPr/>
        </p:nvSpPr>
        <p:spPr>
          <a:xfrm>
            <a:off x="8639306" y="2251228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71" name="TextBox 23"/>
          <p:cNvSpPr txBox="1"/>
          <p:nvPr/>
        </p:nvSpPr>
        <p:spPr>
          <a:xfrm>
            <a:off x="8265797" y="2267168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72" name="TextBox 10"/>
          <p:cNvSpPr txBox="1"/>
          <p:nvPr/>
        </p:nvSpPr>
        <p:spPr>
          <a:xfrm>
            <a:off x="7263950" y="2420982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Тихорецкий р-н</a:t>
            </a:r>
          </a:p>
        </p:txBody>
      </p:sp>
      <p:sp>
        <p:nvSpPr>
          <p:cNvPr id="473" name="TextBox 23"/>
          <p:cNvSpPr txBox="1"/>
          <p:nvPr/>
        </p:nvSpPr>
        <p:spPr>
          <a:xfrm>
            <a:off x="7768732" y="2574764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75" name="TextBox 23"/>
          <p:cNvSpPr txBox="1"/>
          <p:nvPr/>
        </p:nvSpPr>
        <p:spPr>
          <a:xfrm>
            <a:off x="7390233" y="2564008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76" name="TextBox 10"/>
          <p:cNvSpPr txBox="1"/>
          <p:nvPr/>
        </p:nvSpPr>
        <p:spPr>
          <a:xfrm>
            <a:off x="5011391" y="1145241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Староминский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77" name="TextBox 23"/>
          <p:cNvSpPr txBox="1"/>
          <p:nvPr/>
        </p:nvSpPr>
        <p:spPr>
          <a:xfrm>
            <a:off x="5516173" y="1299023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79" name="TextBox 23"/>
          <p:cNvSpPr txBox="1"/>
          <p:nvPr/>
        </p:nvSpPr>
        <p:spPr>
          <a:xfrm>
            <a:off x="5137675" y="128826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80" name="TextBox 10"/>
          <p:cNvSpPr txBox="1"/>
          <p:nvPr/>
        </p:nvSpPr>
        <p:spPr>
          <a:xfrm>
            <a:off x="4656964" y="2426422"/>
            <a:ext cx="1286697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Брюховецкий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81" name="TextBox 23"/>
          <p:cNvSpPr txBox="1"/>
          <p:nvPr/>
        </p:nvSpPr>
        <p:spPr>
          <a:xfrm>
            <a:off x="5089694" y="2574763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83" name="TextBox 23"/>
          <p:cNvSpPr txBox="1"/>
          <p:nvPr/>
        </p:nvSpPr>
        <p:spPr>
          <a:xfrm>
            <a:off x="4682401" y="2574764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84" name="TextBox 10"/>
          <p:cNvSpPr txBox="1"/>
          <p:nvPr/>
        </p:nvSpPr>
        <p:spPr>
          <a:xfrm>
            <a:off x="6436226" y="2610174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Выселковский р-н</a:t>
            </a:r>
          </a:p>
        </p:txBody>
      </p:sp>
      <p:sp>
        <p:nvSpPr>
          <p:cNvPr id="485" name="TextBox 23"/>
          <p:cNvSpPr txBox="1"/>
          <p:nvPr/>
        </p:nvSpPr>
        <p:spPr>
          <a:xfrm>
            <a:off x="6941008" y="2763956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87" name="TextBox 23"/>
          <p:cNvSpPr txBox="1"/>
          <p:nvPr/>
        </p:nvSpPr>
        <p:spPr>
          <a:xfrm>
            <a:off x="6562509" y="2753200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88" name="TextBox 10"/>
          <p:cNvSpPr txBox="1"/>
          <p:nvPr/>
        </p:nvSpPr>
        <p:spPr>
          <a:xfrm>
            <a:off x="8418525" y="2858602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Кавказский р-н</a:t>
            </a:r>
          </a:p>
        </p:txBody>
      </p:sp>
      <p:sp>
        <p:nvSpPr>
          <p:cNvPr id="489" name="TextBox 23"/>
          <p:cNvSpPr txBox="1"/>
          <p:nvPr/>
        </p:nvSpPr>
        <p:spPr>
          <a:xfrm>
            <a:off x="8969388" y="2989487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91" name="TextBox 23"/>
          <p:cNvSpPr txBox="1"/>
          <p:nvPr/>
        </p:nvSpPr>
        <p:spPr>
          <a:xfrm>
            <a:off x="8581791" y="2978730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92" name="TextBox 10"/>
          <p:cNvSpPr txBox="1"/>
          <p:nvPr/>
        </p:nvSpPr>
        <p:spPr>
          <a:xfrm>
            <a:off x="9930795" y="4052623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Успенский р-н</a:t>
            </a:r>
          </a:p>
        </p:txBody>
      </p:sp>
      <p:sp>
        <p:nvSpPr>
          <p:cNvPr id="493" name="TextBox 23"/>
          <p:cNvSpPr txBox="1"/>
          <p:nvPr/>
        </p:nvSpPr>
        <p:spPr>
          <a:xfrm>
            <a:off x="10365970" y="4172662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95" name="TextBox 23"/>
          <p:cNvSpPr txBox="1"/>
          <p:nvPr/>
        </p:nvSpPr>
        <p:spPr>
          <a:xfrm>
            <a:off x="10109595" y="4175944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96" name="TextBox 10"/>
          <p:cNvSpPr txBox="1"/>
          <p:nvPr/>
        </p:nvSpPr>
        <p:spPr>
          <a:xfrm>
            <a:off x="8826031" y="4542015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Лабинский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97" name="TextBox 23"/>
          <p:cNvSpPr txBox="1"/>
          <p:nvPr/>
        </p:nvSpPr>
        <p:spPr>
          <a:xfrm>
            <a:off x="9458558" y="4734967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99" name="TextBox 23"/>
          <p:cNvSpPr txBox="1"/>
          <p:nvPr/>
        </p:nvSpPr>
        <p:spPr>
          <a:xfrm>
            <a:off x="9136415" y="4701310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00" name="TextBox 10"/>
          <p:cNvSpPr txBox="1"/>
          <p:nvPr/>
        </p:nvSpPr>
        <p:spPr>
          <a:xfrm>
            <a:off x="7718807" y="3851140"/>
            <a:ext cx="1250579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Курганинский</a:t>
            </a:r>
            <a:r>
              <a:rPr lang="ru-RU" sz="900" dirty="0">
                <a:solidFill>
                  <a:prstClr val="black"/>
                </a:solidFill>
              </a:rPr>
              <a:t> </a:t>
            </a:r>
          </a:p>
          <a:p>
            <a:r>
              <a:rPr lang="ru-RU" sz="900" dirty="0">
                <a:solidFill>
                  <a:prstClr val="black"/>
                </a:solidFill>
              </a:rPr>
              <a:t>р-н</a:t>
            </a:r>
          </a:p>
        </p:txBody>
      </p:sp>
      <p:sp>
        <p:nvSpPr>
          <p:cNvPr id="501" name="TextBox 23"/>
          <p:cNvSpPr txBox="1"/>
          <p:nvPr/>
        </p:nvSpPr>
        <p:spPr>
          <a:xfrm>
            <a:off x="8291745" y="399954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03" name="TextBox 23"/>
          <p:cNvSpPr txBox="1"/>
          <p:nvPr/>
        </p:nvSpPr>
        <p:spPr>
          <a:xfrm>
            <a:off x="7895015" y="3994379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04" name="TextBox 10"/>
          <p:cNvSpPr txBox="1"/>
          <p:nvPr/>
        </p:nvSpPr>
        <p:spPr>
          <a:xfrm>
            <a:off x="6365898" y="3424659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Усть-Лабинский р-н</a:t>
            </a:r>
          </a:p>
        </p:txBody>
      </p:sp>
      <p:sp>
        <p:nvSpPr>
          <p:cNvPr id="505" name="TextBox 23"/>
          <p:cNvSpPr txBox="1"/>
          <p:nvPr/>
        </p:nvSpPr>
        <p:spPr>
          <a:xfrm>
            <a:off x="6895978" y="3539556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07" name="TextBox 23"/>
          <p:cNvSpPr txBox="1"/>
          <p:nvPr/>
        </p:nvSpPr>
        <p:spPr>
          <a:xfrm>
            <a:off x="6465380" y="353512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08" name="TextBox 10"/>
          <p:cNvSpPr txBox="1"/>
          <p:nvPr/>
        </p:nvSpPr>
        <p:spPr>
          <a:xfrm>
            <a:off x="7177122" y="3136370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Тбилисский р-н</a:t>
            </a:r>
          </a:p>
        </p:txBody>
      </p:sp>
      <p:sp>
        <p:nvSpPr>
          <p:cNvPr id="509" name="TextBox 23"/>
          <p:cNvSpPr txBox="1"/>
          <p:nvPr/>
        </p:nvSpPr>
        <p:spPr>
          <a:xfrm>
            <a:off x="7681902" y="323999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11" name="TextBox 23"/>
          <p:cNvSpPr txBox="1"/>
          <p:nvPr/>
        </p:nvSpPr>
        <p:spPr>
          <a:xfrm>
            <a:off x="7303405" y="324527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12" name="TextBox 10"/>
          <p:cNvSpPr txBox="1"/>
          <p:nvPr/>
        </p:nvSpPr>
        <p:spPr>
          <a:xfrm>
            <a:off x="8318517" y="3331769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Гулькевичский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513" name="TextBox 23"/>
          <p:cNvSpPr txBox="1"/>
          <p:nvPr/>
        </p:nvSpPr>
        <p:spPr>
          <a:xfrm>
            <a:off x="8823298" y="3458255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15" name="TextBox 23"/>
          <p:cNvSpPr txBox="1"/>
          <p:nvPr/>
        </p:nvSpPr>
        <p:spPr>
          <a:xfrm>
            <a:off x="8444800" y="3447498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16" name="TextBox 10"/>
          <p:cNvSpPr txBox="1"/>
          <p:nvPr/>
        </p:nvSpPr>
        <p:spPr>
          <a:xfrm>
            <a:off x="9493737" y="3535126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Новокубанский р-н</a:t>
            </a:r>
          </a:p>
        </p:txBody>
      </p:sp>
      <p:sp>
        <p:nvSpPr>
          <p:cNvPr id="517" name="TextBox 23"/>
          <p:cNvSpPr txBox="1"/>
          <p:nvPr/>
        </p:nvSpPr>
        <p:spPr>
          <a:xfrm>
            <a:off x="10225211" y="370739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19" name="TextBox 23"/>
          <p:cNvSpPr txBox="1"/>
          <p:nvPr/>
        </p:nvSpPr>
        <p:spPr>
          <a:xfrm>
            <a:off x="9753511" y="3694597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20" name="TextBox 10"/>
          <p:cNvSpPr txBox="1"/>
          <p:nvPr/>
        </p:nvSpPr>
        <p:spPr>
          <a:xfrm>
            <a:off x="8784055" y="3931561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МО Армавир</a:t>
            </a:r>
          </a:p>
        </p:txBody>
      </p:sp>
      <p:sp>
        <p:nvSpPr>
          <p:cNvPr id="521" name="TextBox 23"/>
          <p:cNvSpPr txBox="1"/>
          <p:nvPr/>
        </p:nvSpPr>
        <p:spPr>
          <a:xfrm>
            <a:off x="9345468" y="403795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23" name="TextBox 23"/>
          <p:cNvSpPr txBox="1"/>
          <p:nvPr/>
        </p:nvSpPr>
        <p:spPr>
          <a:xfrm>
            <a:off x="8937197" y="4062058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24" name="TextBox 10"/>
          <p:cNvSpPr txBox="1"/>
          <p:nvPr/>
        </p:nvSpPr>
        <p:spPr>
          <a:xfrm>
            <a:off x="4656963" y="3763745"/>
            <a:ext cx="1337559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smtClean="0">
                <a:solidFill>
                  <a:prstClr val="black"/>
                </a:solidFill>
              </a:rPr>
              <a:t>Краснодар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525" name="TextBox 23"/>
          <p:cNvSpPr txBox="1"/>
          <p:nvPr/>
        </p:nvSpPr>
        <p:spPr>
          <a:xfrm>
            <a:off x="5224214" y="3881919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27" name="TextBox 23"/>
          <p:cNvSpPr txBox="1"/>
          <p:nvPr/>
        </p:nvSpPr>
        <p:spPr>
          <a:xfrm>
            <a:off x="4810411" y="3889684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9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28" name="TextBox 10"/>
          <p:cNvSpPr txBox="1"/>
          <p:nvPr/>
        </p:nvSpPr>
        <p:spPr>
          <a:xfrm>
            <a:off x="5611863" y="2876310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Кореновский р-н</a:t>
            </a:r>
          </a:p>
        </p:txBody>
      </p:sp>
      <p:sp>
        <p:nvSpPr>
          <p:cNvPr id="529" name="TextBox 23"/>
          <p:cNvSpPr txBox="1"/>
          <p:nvPr/>
        </p:nvSpPr>
        <p:spPr>
          <a:xfrm>
            <a:off x="6116645" y="3030092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31" name="TextBox 23"/>
          <p:cNvSpPr txBox="1"/>
          <p:nvPr/>
        </p:nvSpPr>
        <p:spPr>
          <a:xfrm>
            <a:off x="5738147" y="301933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32" name="TextBox 10"/>
          <p:cNvSpPr txBox="1"/>
          <p:nvPr/>
        </p:nvSpPr>
        <p:spPr>
          <a:xfrm>
            <a:off x="4574398" y="2918600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Тимашевский</a:t>
            </a:r>
            <a:r>
              <a:rPr lang="ru-RU" sz="900" dirty="0">
                <a:solidFill>
                  <a:prstClr val="black"/>
                </a:solidFill>
              </a:rPr>
              <a:t> </a:t>
            </a:r>
          </a:p>
          <a:p>
            <a:r>
              <a:rPr lang="ru-RU" sz="900" dirty="0">
                <a:solidFill>
                  <a:prstClr val="black"/>
                </a:solidFill>
              </a:rPr>
              <a:t>р-н</a:t>
            </a:r>
          </a:p>
        </p:txBody>
      </p:sp>
      <p:sp>
        <p:nvSpPr>
          <p:cNvPr id="533" name="TextBox 23"/>
          <p:cNvSpPr txBox="1"/>
          <p:nvPr/>
        </p:nvSpPr>
        <p:spPr>
          <a:xfrm>
            <a:off x="5081000" y="3067003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35" name="TextBox 23"/>
          <p:cNvSpPr txBox="1"/>
          <p:nvPr/>
        </p:nvSpPr>
        <p:spPr>
          <a:xfrm>
            <a:off x="4713567" y="3076364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36" name="TextBox 10"/>
          <p:cNvSpPr txBox="1"/>
          <p:nvPr/>
        </p:nvSpPr>
        <p:spPr>
          <a:xfrm>
            <a:off x="5105385" y="3369433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Динской р-н</a:t>
            </a:r>
          </a:p>
        </p:txBody>
      </p:sp>
      <p:sp>
        <p:nvSpPr>
          <p:cNvPr id="537" name="TextBox 23"/>
          <p:cNvSpPr txBox="1"/>
          <p:nvPr/>
        </p:nvSpPr>
        <p:spPr>
          <a:xfrm>
            <a:off x="5693181" y="3486215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39" name="TextBox 23"/>
          <p:cNvSpPr txBox="1"/>
          <p:nvPr/>
        </p:nvSpPr>
        <p:spPr>
          <a:xfrm>
            <a:off x="5334972" y="3485440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40" name="TextBox 10"/>
          <p:cNvSpPr txBox="1"/>
          <p:nvPr/>
        </p:nvSpPr>
        <p:spPr>
          <a:xfrm>
            <a:off x="4989793" y="5076619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Туапсинский р-н</a:t>
            </a:r>
          </a:p>
        </p:txBody>
      </p:sp>
      <p:sp>
        <p:nvSpPr>
          <p:cNvPr id="541" name="TextBox 23"/>
          <p:cNvSpPr txBox="1"/>
          <p:nvPr/>
        </p:nvSpPr>
        <p:spPr>
          <a:xfrm>
            <a:off x="5578904" y="5181890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42" name="TextBox 23"/>
          <p:cNvSpPr txBox="1"/>
          <p:nvPr/>
        </p:nvSpPr>
        <p:spPr>
          <a:xfrm>
            <a:off x="5174511" y="5184023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44" name="TextBox 10"/>
          <p:cNvSpPr txBox="1"/>
          <p:nvPr/>
        </p:nvSpPr>
        <p:spPr>
          <a:xfrm>
            <a:off x="3199959" y="4567860"/>
            <a:ext cx="1430099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МО г. Геленджик</a:t>
            </a:r>
          </a:p>
        </p:txBody>
      </p:sp>
      <p:sp>
        <p:nvSpPr>
          <p:cNvPr id="545" name="TextBox 23"/>
          <p:cNvSpPr txBox="1"/>
          <p:nvPr/>
        </p:nvSpPr>
        <p:spPr>
          <a:xfrm>
            <a:off x="3902114" y="4734967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46" name="TextBox 23"/>
          <p:cNvSpPr txBox="1"/>
          <p:nvPr/>
        </p:nvSpPr>
        <p:spPr>
          <a:xfrm>
            <a:off x="3503053" y="4734967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48" name="TextBox 10"/>
          <p:cNvSpPr txBox="1"/>
          <p:nvPr/>
        </p:nvSpPr>
        <p:spPr>
          <a:xfrm>
            <a:off x="6444671" y="4907131"/>
            <a:ext cx="1280293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Апшеронский р-н</a:t>
            </a:r>
          </a:p>
        </p:txBody>
      </p:sp>
      <p:sp>
        <p:nvSpPr>
          <p:cNvPr id="549" name="TextBox 23"/>
          <p:cNvSpPr txBox="1"/>
          <p:nvPr/>
        </p:nvSpPr>
        <p:spPr>
          <a:xfrm>
            <a:off x="6570956" y="505015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50" name="TextBox 23"/>
          <p:cNvSpPr txBox="1"/>
          <p:nvPr/>
        </p:nvSpPr>
        <p:spPr>
          <a:xfrm>
            <a:off x="6879570" y="506091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52" name="TextBox 23"/>
          <p:cNvSpPr txBox="1"/>
          <p:nvPr/>
        </p:nvSpPr>
        <p:spPr>
          <a:xfrm>
            <a:off x="8733820" y="5555340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54" name="TextBox 23"/>
          <p:cNvSpPr txBox="1"/>
          <p:nvPr/>
        </p:nvSpPr>
        <p:spPr>
          <a:xfrm>
            <a:off x="8355323" y="5544583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55" name="TextBox 10"/>
          <p:cNvSpPr txBox="1"/>
          <p:nvPr/>
        </p:nvSpPr>
        <p:spPr>
          <a:xfrm>
            <a:off x="8229039" y="5401558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Мостовский р-н</a:t>
            </a:r>
          </a:p>
        </p:txBody>
      </p:sp>
      <p:sp>
        <p:nvSpPr>
          <p:cNvPr id="559" name="TextBox 23"/>
          <p:cNvSpPr txBox="1"/>
          <p:nvPr/>
        </p:nvSpPr>
        <p:spPr>
          <a:xfrm>
            <a:off x="2762245" y="3888790"/>
            <a:ext cx="512747" cy="276999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60" name="TextBox 10"/>
          <p:cNvSpPr txBox="1"/>
          <p:nvPr/>
        </p:nvSpPr>
        <p:spPr>
          <a:xfrm>
            <a:off x="1100921" y="3285094"/>
            <a:ext cx="1271739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Тюмрюкский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561" name="TextBox 23"/>
          <p:cNvSpPr txBox="1"/>
          <p:nvPr/>
        </p:nvSpPr>
        <p:spPr>
          <a:xfrm>
            <a:off x="1713692" y="3396763"/>
            <a:ext cx="522169" cy="261610"/>
          </a:xfrm>
          <a:prstGeom prst="rect">
            <a:avLst/>
          </a:prstGeom>
          <a:solidFill>
            <a:srgbClr val="C00000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 defTabSz="939233">
              <a:defRPr sz="1100" b="1" kern="0">
                <a:solidFill>
                  <a:prstClr val="black"/>
                </a:solidFill>
                <a:latin typeface="Calibri"/>
              </a:defRPr>
            </a:lvl1pPr>
          </a:lstStyle>
          <a:p>
            <a:r>
              <a:rPr lang="ru-RU" dirty="0"/>
              <a:t>29</a:t>
            </a:r>
          </a:p>
        </p:txBody>
      </p:sp>
      <p:sp>
        <p:nvSpPr>
          <p:cNvPr id="563" name="TextBox 23"/>
          <p:cNvSpPr txBox="1"/>
          <p:nvPr/>
        </p:nvSpPr>
        <p:spPr>
          <a:xfrm>
            <a:off x="1335193" y="338600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64" name="TextBox 23"/>
          <p:cNvSpPr txBox="1"/>
          <p:nvPr/>
        </p:nvSpPr>
        <p:spPr>
          <a:xfrm>
            <a:off x="2942125" y="3072488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66" name="TextBox 23"/>
          <p:cNvSpPr txBox="1"/>
          <p:nvPr/>
        </p:nvSpPr>
        <p:spPr>
          <a:xfrm>
            <a:off x="2539704" y="3033175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68" name="TextBox 23"/>
          <p:cNvSpPr txBox="1"/>
          <p:nvPr/>
        </p:nvSpPr>
        <p:spPr>
          <a:xfrm>
            <a:off x="2320925" y="4310515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69" name="TextBox 23"/>
          <p:cNvSpPr txBox="1"/>
          <p:nvPr/>
        </p:nvSpPr>
        <p:spPr>
          <a:xfrm>
            <a:off x="2631146" y="431051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71" name="TextBox 10"/>
          <p:cNvSpPr txBox="1"/>
          <p:nvPr/>
        </p:nvSpPr>
        <p:spPr>
          <a:xfrm>
            <a:off x="1576622" y="3798025"/>
            <a:ext cx="1027829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Анапский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572" name="TextBox 23"/>
          <p:cNvSpPr txBox="1"/>
          <p:nvPr/>
        </p:nvSpPr>
        <p:spPr>
          <a:xfrm>
            <a:off x="1993393" y="3899092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73" name="TextBox 23"/>
          <p:cNvSpPr txBox="1"/>
          <p:nvPr/>
        </p:nvSpPr>
        <p:spPr>
          <a:xfrm>
            <a:off x="1645117" y="3885394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75" name="TextBox 10"/>
          <p:cNvSpPr txBox="1"/>
          <p:nvPr/>
        </p:nvSpPr>
        <p:spPr>
          <a:xfrm>
            <a:off x="1843080" y="4195818"/>
            <a:ext cx="1393648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МО </a:t>
            </a:r>
            <a:r>
              <a:rPr lang="ru-RU" sz="900" dirty="0" smtClean="0">
                <a:solidFill>
                  <a:prstClr val="black"/>
                </a:solidFill>
              </a:rPr>
              <a:t>г. Новороссийск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578" name="TextBox 10"/>
          <p:cNvSpPr txBox="1"/>
          <p:nvPr/>
        </p:nvSpPr>
        <p:spPr>
          <a:xfrm>
            <a:off x="2627347" y="3787567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Крымский р-н</a:t>
            </a:r>
          </a:p>
        </p:txBody>
      </p:sp>
      <p:pic>
        <p:nvPicPr>
          <p:cNvPr id="147" name="Рисунок 1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594" y="84174"/>
            <a:ext cx="1692116" cy="642224"/>
          </a:xfrm>
          <a:prstGeom prst="rect">
            <a:avLst/>
          </a:prstGeom>
        </p:spPr>
      </p:pic>
      <p:pic>
        <p:nvPicPr>
          <p:cNvPr id="148" name="Рисунок 1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4" y="84174"/>
            <a:ext cx="1058286" cy="634921"/>
          </a:xfrm>
          <a:prstGeom prst="rect">
            <a:avLst/>
          </a:prstGeom>
        </p:spPr>
      </p:pic>
      <p:sp>
        <p:nvSpPr>
          <p:cNvPr id="153" name="TextBox 152"/>
          <p:cNvSpPr txBox="1"/>
          <p:nvPr/>
        </p:nvSpPr>
        <p:spPr>
          <a:xfrm>
            <a:off x="10128486" y="5942242"/>
            <a:ext cx="2053989" cy="931024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18:00 16.09.2020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МЧС России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Краснодарскому краю 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Р.Г. Кузьмин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3220-5505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АИУС-2030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50000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5" name="Группа 218"/>
          <p:cNvGrpSpPr>
            <a:grpSpLocks/>
          </p:cNvGrpSpPr>
          <p:nvPr/>
        </p:nvGrpSpPr>
        <p:grpSpPr bwMode="auto">
          <a:xfrm>
            <a:off x="-26877" y="4956532"/>
            <a:ext cx="2991454" cy="1938814"/>
            <a:chOff x="9344897" y="5155254"/>
            <a:chExt cx="3080766" cy="1991499"/>
          </a:xfrm>
        </p:grpSpPr>
        <p:sp>
          <p:nvSpPr>
            <p:cNvPr id="156" name="Text Box 97"/>
            <p:cNvSpPr txBox="1">
              <a:spLocks noChangeArrowheads="1"/>
            </p:cNvSpPr>
            <p:nvPr/>
          </p:nvSpPr>
          <p:spPr bwMode="auto">
            <a:xfrm>
              <a:off x="9763815" y="6421669"/>
              <a:ext cx="1302336" cy="35707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70642" tIns="85323" rIns="170642" bIns="85323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12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очаги</a:t>
              </a:r>
            </a:p>
          </p:txBody>
        </p:sp>
        <p:sp>
          <p:nvSpPr>
            <p:cNvPr id="157" name="Text Box 97"/>
            <p:cNvSpPr txBox="1">
              <a:spLocks noChangeArrowheads="1"/>
            </p:cNvSpPr>
            <p:nvPr/>
          </p:nvSpPr>
          <p:spPr bwMode="auto">
            <a:xfrm>
              <a:off x="9727882" y="6514242"/>
              <a:ext cx="2571028" cy="313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2587" tIns="71296" rIns="142587" bIns="71296">
              <a:spAutoFit/>
            </a:bodyPr>
            <a:lstStyle/>
            <a:p>
              <a:pPr defTabSz="1423988"/>
              <a:endParaRPr lang="ru-RU" altLang="ru-RU" sz="11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8" name="Text Box 97"/>
            <p:cNvSpPr txBox="1">
              <a:spLocks noChangeArrowheads="1"/>
            </p:cNvSpPr>
            <p:nvPr/>
          </p:nvSpPr>
          <p:spPr bwMode="auto">
            <a:xfrm>
              <a:off x="9739993" y="5655154"/>
              <a:ext cx="1931269" cy="2713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порывы ветра</a:t>
              </a:r>
            </a:p>
          </p:txBody>
        </p:sp>
        <p:sp>
          <p:nvSpPr>
            <p:cNvPr id="159" name="Rectangle 93"/>
            <p:cNvSpPr>
              <a:spLocks noChangeArrowheads="1"/>
            </p:cNvSpPr>
            <p:nvPr/>
          </p:nvSpPr>
          <p:spPr bwMode="auto">
            <a:xfrm>
              <a:off x="9379467" y="5198102"/>
              <a:ext cx="2666613" cy="1939297"/>
            </a:xfrm>
            <a:prstGeom prst="rect">
              <a:avLst/>
            </a:prstGeom>
            <a:solidFill>
              <a:sysClr val="window" lastClr="FFFFFF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39233">
                <a:defRPr/>
              </a:pPr>
              <a:endParaRPr lang="ru-RU" altLang="ru-RU" sz="900" kern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Text Box 97"/>
            <p:cNvSpPr txBox="1">
              <a:spLocks noChangeArrowheads="1"/>
            </p:cNvSpPr>
            <p:nvPr/>
          </p:nvSpPr>
          <p:spPr bwMode="auto">
            <a:xfrm>
              <a:off x="9847991" y="5366323"/>
              <a:ext cx="2178830" cy="41727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         - </a:t>
              </a:r>
              <a:r>
                <a:rPr lang="ru-RU" altLang="ru-RU" sz="900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районы подверженные возникновению природных пожаров</a:t>
              </a:r>
              <a:endParaRPr lang="ru-RU" altLang="ru-RU" sz="900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1" name="Text Box 97"/>
            <p:cNvSpPr txBox="1">
              <a:spLocks noChangeArrowheads="1"/>
            </p:cNvSpPr>
            <p:nvPr/>
          </p:nvSpPr>
          <p:spPr bwMode="auto">
            <a:xfrm>
              <a:off x="9874990" y="5155254"/>
              <a:ext cx="2009092" cy="27137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sp>
          <p:nvSpPr>
            <p:cNvPr id="162" name="TextBox 10"/>
            <p:cNvSpPr txBox="1"/>
            <p:nvPr/>
          </p:nvSpPr>
          <p:spPr>
            <a:xfrm>
              <a:off x="9344897" y="6426038"/>
              <a:ext cx="870356" cy="205491"/>
            </a:xfrm>
            <a:prstGeom prst="rect">
              <a:avLst/>
            </a:prstGeom>
            <a:solidFill>
              <a:sysClr val="window" lastClr="FFFFFF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7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defTabSz="939233">
                <a:defRPr/>
              </a:pPr>
              <a:r>
                <a:rPr lang="ru-RU" kern="0" dirty="0" smtClean="0">
                  <a:solidFill>
                    <a:prstClr val="black"/>
                  </a:solidFill>
                </a:rPr>
                <a:t>Сочи</a:t>
              </a:r>
              <a:endParaRPr lang="ru-RU" kern="0" dirty="0">
                <a:solidFill>
                  <a:prstClr val="black"/>
                </a:solidFill>
              </a:endParaRPr>
            </a:p>
          </p:txBody>
        </p:sp>
        <p:sp>
          <p:nvSpPr>
            <p:cNvPr id="163" name="Text Box 97"/>
            <p:cNvSpPr txBox="1">
              <a:spLocks noChangeArrowheads="1"/>
            </p:cNvSpPr>
            <p:nvPr/>
          </p:nvSpPr>
          <p:spPr bwMode="auto">
            <a:xfrm>
              <a:off x="10051283" y="5997943"/>
              <a:ext cx="2179030" cy="2713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количество </a:t>
              </a:r>
              <a:r>
                <a:rPr lang="ru-RU" altLang="ru-RU" sz="900" b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осадков, </a:t>
              </a:r>
              <a:r>
                <a: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мм за 24 ч</a:t>
              </a:r>
            </a:p>
          </p:txBody>
        </p:sp>
        <p:sp>
          <p:nvSpPr>
            <p:cNvPr id="164" name="TextBox 23"/>
            <p:cNvSpPr txBox="1"/>
            <p:nvPr/>
          </p:nvSpPr>
          <p:spPr>
            <a:xfrm>
              <a:off x="9381747" y="6016608"/>
              <a:ext cx="555581" cy="265179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 defTabSz="939233">
                <a:defRPr/>
              </a:pPr>
              <a:r>
                <a:rPr lang="ru-RU" sz="1100" kern="0" dirty="0">
                  <a:solidFill>
                    <a:prstClr val="black"/>
                  </a:solidFill>
                  <a:latin typeface="Calibri"/>
                </a:rPr>
                <a:t>20</a:t>
              </a:r>
            </a:p>
          </p:txBody>
        </p:sp>
        <p:sp>
          <p:nvSpPr>
            <p:cNvPr id="165" name="Полилиния 164"/>
            <p:cNvSpPr/>
            <p:nvPr/>
          </p:nvSpPr>
          <p:spPr>
            <a:xfrm>
              <a:off x="9484290" y="5364736"/>
              <a:ext cx="406583" cy="350723"/>
            </a:xfrm>
            <a:custGeom>
              <a:avLst/>
              <a:gdLst>
                <a:gd name="connsiteX0" fmla="*/ 42863 w 324905"/>
                <a:gd name="connsiteY0" fmla="*/ 28575 h 204788"/>
                <a:gd name="connsiteX1" fmla="*/ 47625 w 324905"/>
                <a:gd name="connsiteY1" fmla="*/ 4763 h 204788"/>
                <a:gd name="connsiteX2" fmla="*/ 61913 w 324905"/>
                <a:gd name="connsiteY2" fmla="*/ 0 h 204788"/>
                <a:gd name="connsiteX3" fmla="*/ 95250 w 324905"/>
                <a:gd name="connsiteY3" fmla="*/ 4763 h 204788"/>
                <a:gd name="connsiteX4" fmla="*/ 200025 w 324905"/>
                <a:gd name="connsiteY4" fmla="*/ 9525 h 204788"/>
                <a:gd name="connsiteX5" fmla="*/ 252413 w 324905"/>
                <a:gd name="connsiteY5" fmla="*/ 14288 h 204788"/>
                <a:gd name="connsiteX6" fmla="*/ 280988 w 324905"/>
                <a:gd name="connsiteY6" fmla="*/ 23813 h 204788"/>
                <a:gd name="connsiteX7" fmla="*/ 285750 w 324905"/>
                <a:gd name="connsiteY7" fmla="*/ 52388 h 204788"/>
                <a:gd name="connsiteX8" fmla="*/ 300038 w 324905"/>
                <a:gd name="connsiteY8" fmla="*/ 57150 h 204788"/>
                <a:gd name="connsiteX9" fmla="*/ 314325 w 324905"/>
                <a:gd name="connsiteY9" fmla="*/ 66675 h 204788"/>
                <a:gd name="connsiteX10" fmla="*/ 323850 w 324905"/>
                <a:gd name="connsiteY10" fmla="*/ 80963 h 204788"/>
                <a:gd name="connsiteX11" fmla="*/ 319088 w 324905"/>
                <a:gd name="connsiteY11" fmla="*/ 180975 h 204788"/>
                <a:gd name="connsiteX12" fmla="*/ 300038 w 324905"/>
                <a:gd name="connsiteY12" fmla="*/ 185738 h 204788"/>
                <a:gd name="connsiteX13" fmla="*/ 228600 w 324905"/>
                <a:gd name="connsiteY13" fmla="*/ 190500 h 204788"/>
                <a:gd name="connsiteX14" fmla="*/ 209550 w 324905"/>
                <a:gd name="connsiteY14" fmla="*/ 195263 h 204788"/>
                <a:gd name="connsiteX15" fmla="*/ 185738 w 324905"/>
                <a:gd name="connsiteY15" fmla="*/ 200025 h 204788"/>
                <a:gd name="connsiteX16" fmla="*/ 171450 w 324905"/>
                <a:gd name="connsiteY16" fmla="*/ 204788 h 204788"/>
                <a:gd name="connsiteX17" fmla="*/ 152400 w 324905"/>
                <a:gd name="connsiteY17" fmla="*/ 190500 h 204788"/>
                <a:gd name="connsiteX18" fmla="*/ 138113 w 324905"/>
                <a:gd name="connsiteY18" fmla="*/ 180975 h 204788"/>
                <a:gd name="connsiteX19" fmla="*/ 123825 w 324905"/>
                <a:gd name="connsiteY19" fmla="*/ 166688 h 204788"/>
                <a:gd name="connsiteX20" fmla="*/ 95250 w 324905"/>
                <a:gd name="connsiteY20" fmla="*/ 152400 h 204788"/>
                <a:gd name="connsiteX21" fmla="*/ 42863 w 324905"/>
                <a:gd name="connsiteY21" fmla="*/ 147638 h 204788"/>
                <a:gd name="connsiteX22" fmla="*/ 14288 w 324905"/>
                <a:gd name="connsiteY22" fmla="*/ 133350 h 204788"/>
                <a:gd name="connsiteX23" fmla="*/ 4763 w 324905"/>
                <a:gd name="connsiteY23" fmla="*/ 119063 h 204788"/>
                <a:gd name="connsiteX24" fmla="*/ 0 w 324905"/>
                <a:gd name="connsiteY24" fmla="*/ 104775 h 204788"/>
                <a:gd name="connsiteX25" fmla="*/ 19050 w 324905"/>
                <a:gd name="connsiteY25" fmla="*/ 42863 h 204788"/>
                <a:gd name="connsiteX26" fmla="*/ 42863 w 324905"/>
                <a:gd name="connsiteY26" fmla="*/ 28575 h 20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24905" h="204788">
                  <a:moveTo>
                    <a:pt x="42863" y="28575"/>
                  </a:moveTo>
                  <a:cubicBezTo>
                    <a:pt x="44450" y="20638"/>
                    <a:pt x="43135" y="11498"/>
                    <a:pt x="47625" y="4763"/>
                  </a:cubicBezTo>
                  <a:cubicBezTo>
                    <a:pt x="50410" y="586"/>
                    <a:pt x="56893" y="0"/>
                    <a:pt x="61913" y="0"/>
                  </a:cubicBezTo>
                  <a:cubicBezTo>
                    <a:pt x="73138" y="0"/>
                    <a:pt x="84138" y="3175"/>
                    <a:pt x="95250" y="4763"/>
                  </a:cubicBezTo>
                  <a:cubicBezTo>
                    <a:pt x="147969" y="22336"/>
                    <a:pt x="113804" y="14914"/>
                    <a:pt x="200025" y="9525"/>
                  </a:cubicBezTo>
                  <a:cubicBezTo>
                    <a:pt x="217488" y="11113"/>
                    <a:pt x="235145" y="11241"/>
                    <a:pt x="252413" y="14288"/>
                  </a:cubicBezTo>
                  <a:cubicBezTo>
                    <a:pt x="262300" y="16033"/>
                    <a:pt x="280988" y="23813"/>
                    <a:pt x="280988" y="23813"/>
                  </a:cubicBezTo>
                  <a:cubicBezTo>
                    <a:pt x="282575" y="33338"/>
                    <a:pt x="280959" y="44004"/>
                    <a:pt x="285750" y="52388"/>
                  </a:cubicBezTo>
                  <a:cubicBezTo>
                    <a:pt x="288241" y="56747"/>
                    <a:pt x="295548" y="54905"/>
                    <a:pt x="300038" y="57150"/>
                  </a:cubicBezTo>
                  <a:cubicBezTo>
                    <a:pt x="305157" y="59710"/>
                    <a:pt x="309563" y="63500"/>
                    <a:pt x="314325" y="66675"/>
                  </a:cubicBezTo>
                  <a:cubicBezTo>
                    <a:pt x="317500" y="71438"/>
                    <a:pt x="323612" y="75244"/>
                    <a:pt x="323850" y="80963"/>
                  </a:cubicBezTo>
                  <a:cubicBezTo>
                    <a:pt x="325240" y="114309"/>
                    <a:pt x="326484" y="148430"/>
                    <a:pt x="319088" y="180975"/>
                  </a:cubicBezTo>
                  <a:cubicBezTo>
                    <a:pt x="317637" y="187358"/>
                    <a:pt x="306548" y="185053"/>
                    <a:pt x="300038" y="185738"/>
                  </a:cubicBezTo>
                  <a:cubicBezTo>
                    <a:pt x="276304" y="188236"/>
                    <a:pt x="252413" y="188913"/>
                    <a:pt x="228600" y="190500"/>
                  </a:cubicBezTo>
                  <a:cubicBezTo>
                    <a:pt x="222250" y="192088"/>
                    <a:pt x="215940" y="193843"/>
                    <a:pt x="209550" y="195263"/>
                  </a:cubicBezTo>
                  <a:cubicBezTo>
                    <a:pt x="201648" y="197019"/>
                    <a:pt x="193591" y="198062"/>
                    <a:pt x="185738" y="200025"/>
                  </a:cubicBezTo>
                  <a:cubicBezTo>
                    <a:pt x="180868" y="201243"/>
                    <a:pt x="176213" y="203200"/>
                    <a:pt x="171450" y="204788"/>
                  </a:cubicBezTo>
                  <a:cubicBezTo>
                    <a:pt x="165100" y="200025"/>
                    <a:pt x="158859" y="195114"/>
                    <a:pt x="152400" y="190500"/>
                  </a:cubicBezTo>
                  <a:cubicBezTo>
                    <a:pt x="147743" y="187173"/>
                    <a:pt x="142510" y="184639"/>
                    <a:pt x="138113" y="180975"/>
                  </a:cubicBezTo>
                  <a:cubicBezTo>
                    <a:pt x="132939" y="176663"/>
                    <a:pt x="128999" y="171000"/>
                    <a:pt x="123825" y="166688"/>
                  </a:cubicBezTo>
                  <a:cubicBezTo>
                    <a:pt x="116019" y="160183"/>
                    <a:pt x="105619" y="153881"/>
                    <a:pt x="95250" y="152400"/>
                  </a:cubicBezTo>
                  <a:cubicBezTo>
                    <a:pt x="77892" y="149920"/>
                    <a:pt x="60325" y="149225"/>
                    <a:pt x="42863" y="147638"/>
                  </a:cubicBezTo>
                  <a:cubicBezTo>
                    <a:pt x="31242" y="143764"/>
                    <a:pt x="23520" y="142582"/>
                    <a:pt x="14288" y="133350"/>
                  </a:cubicBezTo>
                  <a:cubicBezTo>
                    <a:pt x="10241" y="129303"/>
                    <a:pt x="7323" y="124182"/>
                    <a:pt x="4763" y="119063"/>
                  </a:cubicBezTo>
                  <a:cubicBezTo>
                    <a:pt x="2518" y="114573"/>
                    <a:pt x="1588" y="109538"/>
                    <a:pt x="0" y="104775"/>
                  </a:cubicBezTo>
                  <a:cubicBezTo>
                    <a:pt x="5433" y="50448"/>
                    <a:pt x="-6518" y="68431"/>
                    <a:pt x="19050" y="42863"/>
                  </a:cubicBezTo>
                  <a:lnTo>
                    <a:pt x="42863" y="28575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defTabSz="939233">
                <a:defRPr/>
              </a:pPr>
              <a:endParaRPr lang="ru-RU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6" name="TextBox 23"/>
            <p:cNvSpPr txBox="1"/>
            <p:nvPr/>
          </p:nvSpPr>
          <p:spPr>
            <a:xfrm>
              <a:off x="9405196" y="6241366"/>
              <a:ext cx="538809" cy="265179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 defTabSz="939233">
                <a:defRPr/>
              </a:pPr>
              <a:r>
                <a:rPr lang="ru-RU" sz="1100" kern="0" dirty="0">
                  <a:solidFill>
                    <a:prstClr val="black"/>
                  </a:solidFill>
                  <a:latin typeface="Calibri"/>
                </a:rPr>
                <a:t>3</a:t>
              </a:r>
            </a:p>
          </p:txBody>
        </p:sp>
        <p:sp>
          <p:nvSpPr>
            <p:cNvPr id="167" name="Text Box 97"/>
            <p:cNvSpPr txBox="1">
              <a:spLocks noChangeArrowheads="1"/>
            </p:cNvSpPr>
            <p:nvPr/>
          </p:nvSpPr>
          <p:spPr bwMode="auto">
            <a:xfrm>
              <a:off x="10079871" y="6226469"/>
              <a:ext cx="1475451" cy="2713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168" name="Text Box 97"/>
            <p:cNvSpPr txBox="1">
              <a:spLocks noChangeArrowheads="1"/>
            </p:cNvSpPr>
            <p:nvPr/>
          </p:nvSpPr>
          <p:spPr bwMode="auto">
            <a:xfrm>
              <a:off x="10081458" y="6389929"/>
              <a:ext cx="1643802" cy="27137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муниципальный район</a:t>
              </a:r>
            </a:p>
          </p:txBody>
        </p:sp>
        <p:sp>
          <p:nvSpPr>
            <p:cNvPr id="169" name="Прямоугольник 168"/>
            <p:cNvSpPr/>
            <p:nvPr/>
          </p:nvSpPr>
          <p:spPr>
            <a:xfrm>
              <a:off x="9439820" y="6626390"/>
              <a:ext cx="600345" cy="13806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defTabSz="939233">
                <a:defRPr/>
              </a:pPr>
              <a:r>
                <a:rPr lang="ru-RU" sz="800" kern="0" dirty="0" smtClean="0">
                  <a:solidFill>
                    <a:prstClr val="black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148/1600</a:t>
              </a:r>
              <a:endParaRPr lang="ru-RU" sz="800" kern="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Text Box 97"/>
            <p:cNvSpPr txBox="1">
              <a:spLocks noChangeArrowheads="1"/>
            </p:cNvSpPr>
            <p:nvPr/>
          </p:nvSpPr>
          <p:spPr bwMode="auto">
            <a:xfrm>
              <a:off x="10090988" y="6551802"/>
              <a:ext cx="2334675" cy="27137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900" b="0" kern="0">
                  <a:solidFill>
                    <a:srgbClr val="000000"/>
                  </a:solidFill>
                  <a:cs typeface="Arial" panose="020B0604020202020204" pitchFamily="34" charset="0"/>
                </a:rPr>
                <a:t>кол-во </a:t>
              </a:r>
              <a:r>
                <a:rPr lang="ru-RU" altLang="ru-RU" sz="900" b="0" kern="0" smtClean="0">
                  <a:solidFill>
                    <a:srgbClr val="000000"/>
                  </a:solidFill>
                  <a:cs typeface="Arial" panose="020B0604020202020204" pitchFamily="34" charset="0"/>
                </a:rPr>
                <a:t>домов/население</a:t>
              </a:r>
              <a:endParaRPr lang="ru-RU" altLang="ru-RU" sz="900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1" name="Text Box 97"/>
            <p:cNvSpPr txBox="1">
              <a:spLocks noChangeArrowheads="1"/>
            </p:cNvSpPr>
            <p:nvPr/>
          </p:nvSpPr>
          <p:spPr bwMode="auto">
            <a:xfrm>
              <a:off x="10073518" y="5755135"/>
              <a:ext cx="2180618" cy="27137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температура, </a:t>
              </a:r>
              <a:r>
                <a:rPr lang="ru-RU" altLang="ru-RU" sz="900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град С </a:t>
              </a:r>
              <a:endParaRPr lang="ru-RU" altLang="ru-RU" sz="900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2" name="TextBox 23"/>
            <p:cNvSpPr txBox="1"/>
            <p:nvPr/>
          </p:nvSpPr>
          <p:spPr>
            <a:xfrm>
              <a:off x="9391617" y="5759980"/>
              <a:ext cx="555581" cy="265179"/>
            </a:xfrm>
            <a:prstGeom prst="rect">
              <a:avLst/>
            </a:prstGeom>
            <a:solidFill>
              <a:srgbClr val="C00000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 defTabSz="939233">
                <a:defRPr/>
              </a:pPr>
              <a:r>
                <a:rPr lang="ru-RU" sz="1100" kern="0" dirty="0">
                  <a:solidFill>
                    <a:prstClr val="black"/>
                  </a:solidFill>
                  <a:latin typeface="Calibri"/>
                </a:rPr>
                <a:t>20</a:t>
              </a:r>
            </a:p>
          </p:txBody>
        </p:sp>
        <p:grpSp>
          <p:nvGrpSpPr>
            <p:cNvPr id="173" name="Группа 95"/>
            <p:cNvGrpSpPr>
              <a:grpSpLocks/>
            </p:cNvGrpSpPr>
            <p:nvPr/>
          </p:nvGrpSpPr>
          <p:grpSpPr bwMode="auto">
            <a:xfrm>
              <a:off x="9452300" y="6766244"/>
              <a:ext cx="477838" cy="336764"/>
              <a:chOff x="2483101" y="5009487"/>
              <a:chExt cx="494550" cy="397535"/>
            </a:xfrm>
          </p:grpSpPr>
          <p:sp>
            <p:nvSpPr>
              <p:cNvPr id="175" name="Овал 96"/>
              <p:cNvSpPr>
                <a:spLocks noChangeArrowheads="1"/>
              </p:cNvSpPr>
              <p:nvPr/>
            </p:nvSpPr>
            <p:spPr bwMode="auto">
              <a:xfrm>
                <a:off x="2542655" y="5040585"/>
                <a:ext cx="372608" cy="36004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78903" tIns="39453" rIns="78903" bIns="39453"/>
              <a:lstStyle/>
              <a:p>
                <a:pPr defTabSz="909638"/>
                <a:endParaRPr lang="ru-RU" altLang="ru-RU" sz="19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176" name="Object 2"/>
              <p:cNvGraphicFramePr>
                <a:graphicFrameLocks noChangeAspect="1"/>
              </p:cNvGraphicFramePr>
              <p:nvPr/>
            </p:nvGraphicFramePr>
            <p:xfrm>
              <a:off x="2628919" y="5032629"/>
              <a:ext cx="187623" cy="3546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7" name="Clip" r:id="rId7" imgW="297180" imgH="500177" progId="">
                      <p:embed/>
                    </p:oleObj>
                  </mc:Choice>
                  <mc:Fallback>
                    <p:oleObj name="Clip" r:id="rId7" imgW="297180" imgH="500177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28919" y="5032629"/>
                            <a:ext cx="187623" cy="35466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7" name="TextBox 176"/>
              <p:cNvSpPr txBox="1">
                <a:spLocks noChangeArrowheads="1"/>
              </p:cNvSpPr>
              <p:nvPr/>
            </p:nvSpPr>
            <p:spPr bwMode="auto">
              <a:xfrm>
                <a:off x="2483334" y="5181601"/>
                <a:ext cx="494773" cy="22480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78903" tIns="39453" rIns="78903" bIns="39453">
                <a:spAutoFit/>
              </a:bodyPr>
              <a:lstStyle>
                <a:lvl1pPr/>
                <a:lvl2pPr/>
                <a:lvl3pPr/>
                <a:lvl4pPr/>
                <a:lvl5pPr/>
                <a:lvl6pPr/>
                <a:lvl7pPr/>
                <a:lvl8pPr/>
                <a:lvl9pPr/>
              </a:lstStyle>
              <a:p>
                <a:pPr algn="ctr">
                  <a:defRPr/>
                </a:pPr>
                <a:endParaRPr lang="ru-RU" sz="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Times New Roman" pitchFamily="18" charset="0"/>
                </a:endParaRPr>
              </a:p>
            </p:txBody>
          </p:sp>
          <p:sp>
            <p:nvSpPr>
              <p:cNvPr id="178" name="TextBox 177"/>
              <p:cNvSpPr txBox="1">
                <a:spLocks noChangeArrowheads="1"/>
              </p:cNvSpPr>
              <p:nvPr/>
            </p:nvSpPr>
            <p:spPr bwMode="auto">
              <a:xfrm>
                <a:off x="2603329" y="5009251"/>
                <a:ext cx="243277" cy="22480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78903" tIns="39453" rIns="78903" bIns="39453">
                <a:spAutoFit/>
              </a:bodyPr>
              <a:lstStyle>
                <a:lvl1pPr/>
                <a:lvl2pPr/>
                <a:lvl3pPr/>
                <a:lvl4pPr/>
                <a:lvl5pPr/>
                <a:lvl6pPr/>
                <a:lvl7pPr/>
                <a:lvl8pPr/>
                <a:lvl9pPr/>
              </a:lstStyle>
              <a:p>
                <a:pPr algn="ctr">
                  <a:defRPr/>
                </a:pPr>
                <a:endParaRPr lang="ru-RU" sz="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174" name="Text Box 97"/>
            <p:cNvSpPr txBox="1">
              <a:spLocks noChangeArrowheads="1"/>
            </p:cNvSpPr>
            <p:nvPr/>
          </p:nvSpPr>
          <p:spPr bwMode="auto">
            <a:xfrm>
              <a:off x="10092258" y="6740648"/>
              <a:ext cx="1870917" cy="40610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900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-прогноз возникновения очагов природных пожаров</a:t>
              </a:r>
              <a:endParaRPr lang="ru-RU" altLang="ru-RU" sz="900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79" name="TextBox 23"/>
          <p:cNvSpPr txBox="1"/>
          <p:nvPr/>
        </p:nvSpPr>
        <p:spPr>
          <a:xfrm>
            <a:off x="3527352" y="1412845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0" name="TextBox 23"/>
          <p:cNvSpPr txBox="1"/>
          <p:nvPr/>
        </p:nvSpPr>
        <p:spPr>
          <a:xfrm>
            <a:off x="4697118" y="1058629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1" name="TextBox 23"/>
          <p:cNvSpPr txBox="1"/>
          <p:nvPr/>
        </p:nvSpPr>
        <p:spPr>
          <a:xfrm>
            <a:off x="6774611" y="1060130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2" name="TextBox 23"/>
          <p:cNvSpPr txBox="1"/>
          <p:nvPr/>
        </p:nvSpPr>
        <p:spPr>
          <a:xfrm>
            <a:off x="7743676" y="1512872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3" name="TextBox 23"/>
          <p:cNvSpPr txBox="1"/>
          <p:nvPr/>
        </p:nvSpPr>
        <p:spPr>
          <a:xfrm>
            <a:off x="3566458" y="2289586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4" name="TextBox 23"/>
          <p:cNvSpPr txBox="1"/>
          <p:nvPr/>
        </p:nvSpPr>
        <p:spPr>
          <a:xfrm>
            <a:off x="6211947" y="1902118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5" name="TextBox 23"/>
          <p:cNvSpPr txBox="1"/>
          <p:nvPr/>
        </p:nvSpPr>
        <p:spPr>
          <a:xfrm>
            <a:off x="7239603" y="211467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6" name="TextBox 23"/>
          <p:cNvSpPr txBox="1"/>
          <p:nvPr/>
        </p:nvSpPr>
        <p:spPr>
          <a:xfrm>
            <a:off x="8676112" y="2260586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7" name="TextBox 23"/>
          <p:cNvSpPr txBox="1"/>
          <p:nvPr/>
        </p:nvSpPr>
        <p:spPr>
          <a:xfrm>
            <a:off x="7805538" y="2584122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8" name="TextBox 23"/>
          <p:cNvSpPr txBox="1"/>
          <p:nvPr/>
        </p:nvSpPr>
        <p:spPr>
          <a:xfrm>
            <a:off x="5552979" y="1308381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9" name="TextBox 23"/>
          <p:cNvSpPr txBox="1"/>
          <p:nvPr/>
        </p:nvSpPr>
        <p:spPr>
          <a:xfrm>
            <a:off x="6977814" y="277331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90" name="TextBox 23"/>
          <p:cNvSpPr txBox="1"/>
          <p:nvPr/>
        </p:nvSpPr>
        <p:spPr>
          <a:xfrm>
            <a:off x="1750498" y="3406121"/>
            <a:ext cx="522169" cy="261610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 defTabSz="939233">
              <a:defRPr sz="1100" b="1" kern="0">
                <a:solidFill>
                  <a:prstClr val="black"/>
                </a:solidFill>
                <a:latin typeface="Calibri"/>
              </a:defRPr>
            </a:lvl1pPr>
          </a:lstStyle>
          <a:p>
            <a:r>
              <a:rPr lang="ru-RU" dirty="0" smtClean="0"/>
              <a:t>25</a:t>
            </a:r>
            <a:endParaRPr lang="ru-RU" dirty="0"/>
          </a:p>
        </p:txBody>
      </p:sp>
      <p:sp>
        <p:nvSpPr>
          <p:cNvPr id="191" name="TextBox 23"/>
          <p:cNvSpPr txBox="1"/>
          <p:nvPr/>
        </p:nvSpPr>
        <p:spPr>
          <a:xfrm>
            <a:off x="2978931" y="3081846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92" name="TextBox 23"/>
          <p:cNvSpPr txBox="1"/>
          <p:nvPr/>
        </p:nvSpPr>
        <p:spPr>
          <a:xfrm>
            <a:off x="2030199" y="3908450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93" name="TextBox 23"/>
          <p:cNvSpPr txBox="1"/>
          <p:nvPr/>
        </p:nvSpPr>
        <p:spPr bwMode="auto">
          <a:xfrm>
            <a:off x="936547" y="3392965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194" name="TextBox 23"/>
          <p:cNvSpPr txBox="1"/>
          <p:nvPr/>
        </p:nvSpPr>
        <p:spPr bwMode="auto">
          <a:xfrm>
            <a:off x="9312538" y="3689393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5" name="TextBox 23"/>
          <p:cNvSpPr txBox="1"/>
          <p:nvPr/>
        </p:nvSpPr>
        <p:spPr bwMode="auto">
          <a:xfrm>
            <a:off x="2357609" y="3888790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6" name="TextBox 23"/>
          <p:cNvSpPr txBox="1"/>
          <p:nvPr/>
        </p:nvSpPr>
        <p:spPr bwMode="auto">
          <a:xfrm>
            <a:off x="6107991" y="6070645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7" name="TextBox 23"/>
          <p:cNvSpPr txBox="1"/>
          <p:nvPr/>
        </p:nvSpPr>
        <p:spPr bwMode="auto">
          <a:xfrm>
            <a:off x="4760837" y="5173677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8" name="TextBox 23"/>
          <p:cNvSpPr txBox="1"/>
          <p:nvPr/>
        </p:nvSpPr>
        <p:spPr bwMode="auto">
          <a:xfrm>
            <a:off x="3098058" y="4735640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9" name="TextBox 23"/>
          <p:cNvSpPr txBox="1"/>
          <p:nvPr/>
        </p:nvSpPr>
        <p:spPr bwMode="auto">
          <a:xfrm>
            <a:off x="7983697" y="5531039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0" name="TextBox 23"/>
          <p:cNvSpPr txBox="1"/>
          <p:nvPr/>
        </p:nvSpPr>
        <p:spPr bwMode="auto">
          <a:xfrm>
            <a:off x="8713543" y="4716699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1" name="TextBox 23"/>
          <p:cNvSpPr txBox="1"/>
          <p:nvPr/>
        </p:nvSpPr>
        <p:spPr bwMode="auto">
          <a:xfrm>
            <a:off x="9523803" y="5050156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2" name="TextBox 23"/>
          <p:cNvSpPr txBox="1"/>
          <p:nvPr/>
        </p:nvSpPr>
        <p:spPr bwMode="auto">
          <a:xfrm>
            <a:off x="6126279" y="5069584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3" name="TextBox 23"/>
          <p:cNvSpPr txBox="1"/>
          <p:nvPr/>
        </p:nvSpPr>
        <p:spPr bwMode="auto">
          <a:xfrm>
            <a:off x="6194641" y="4202793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4" name="TextBox 23"/>
          <p:cNvSpPr txBox="1"/>
          <p:nvPr/>
        </p:nvSpPr>
        <p:spPr bwMode="auto">
          <a:xfrm>
            <a:off x="5098827" y="4402114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" name="TextBox 23"/>
          <p:cNvSpPr txBox="1"/>
          <p:nvPr/>
        </p:nvSpPr>
        <p:spPr bwMode="auto">
          <a:xfrm>
            <a:off x="4098281" y="4392074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6" name="TextBox 23"/>
          <p:cNvSpPr txBox="1"/>
          <p:nvPr/>
        </p:nvSpPr>
        <p:spPr bwMode="auto">
          <a:xfrm>
            <a:off x="3127595" y="4145738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1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9" name="TextBox 23"/>
          <p:cNvSpPr txBox="1"/>
          <p:nvPr/>
        </p:nvSpPr>
        <p:spPr bwMode="auto">
          <a:xfrm>
            <a:off x="1904335" y="4345557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6" name="TextBox 23"/>
          <p:cNvSpPr txBox="1"/>
          <p:nvPr/>
        </p:nvSpPr>
        <p:spPr bwMode="auto">
          <a:xfrm>
            <a:off x="9739153" y="4202793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8" name="TextBox 23"/>
          <p:cNvSpPr txBox="1"/>
          <p:nvPr/>
        </p:nvSpPr>
        <p:spPr bwMode="auto">
          <a:xfrm>
            <a:off x="8549757" y="4107932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9" name="TextBox 23"/>
          <p:cNvSpPr txBox="1"/>
          <p:nvPr/>
        </p:nvSpPr>
        <p:spPr bwMode="auto">
          <a:xfrm>
            <a:off x="7485715" y="3994379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2" name="TextBox 23"/>
          <p:cNvSpPr txBox="1"/>
          <p:nvPr/>
        </p:nvSpPr>
        <p:spPr bwMode="auto">
          <a:xfrm>
            <a:off x="6099339" y="3563792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3" name="TextBox 23"/>
          <p:cNvSpPr txBox="1"/>
          <p:nvPr/>
        </p:nvSpPr>
        <p:spPr bwMode="auto">
          <a:xfrm>
            <a:off x="4443829" y="3888790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4" name="TextBox 23"/>
          <p:cNvSpPr txBox="1"/>
          <p:nvPr/>
        </p:nvSpPr>
        <p:spPr bwMode="auto">
          <a:xfrm>
            <a:off x="3259914" y="3488437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5" name="TextBox 23"/>
          <p:cNvSpPr txBox="1"/>
          <p:nvPr/>
        </p:nvSpPr>
        <p:spPr bwMode="auto">
          <a:xfrm>
            <a:off x="2119469" y="3050313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6" name="TextBox 23"/>
          <p:cNvSpPr txBox="1"/>
          <p:nvPr/>
        </p:nvSpPr>
        <p:spPr bwMode="auto">
          <a:xfrm>
            <a:off x="3297902" y="2945559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7" name="TextBox 23"/>
          <p:cNvSpPr txBox="1"/>
          <p:nvPr/>
        </p:nvSpPr>
        <p:spPr bwMode="auto">
          <a:xfrm>
            <a:off x="2752517" y="2297280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8" name="TextBox 23"/>
          <p:cNvSpPr txBox="1"/>
          <p:nvPr/>
        </p:nvSpPr>
        <p:spPr bwMode="auto">
          <a:xfrm>
            <a:off x="2735517" y="1403487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9" name="TextBox 23"/>
          <p:cNvSpPr txBox="1"/>
          <p:nvPr/>
        </p:nvSpPr>
        <p:spPr bwMode="auto">
          <a:xfrm>
            <a:off x="3885792" y="1060130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0" name="TextBox 23"/>
          <p:cNvSpPr txBox="1"/>
          <p:nvPr/>
        </p:nvSpPr>
        <p:spPr bwMode="auto">
          <a:xfrm>
            <a:off x="4679812" y="1307278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1" name="TextBox 23"/>
          <p:cNvSpPr txBox="1"/>
          <p:nvPr/>
        </p:nvSpPr>
        <p:spPr bwMode="auto">
          <a:xfrm>
            <a:off x="5936589" y="1060130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2" name="TextBox 23"/>
          <p:cNvSpPr txBox="1"/>
          <p:nvPr/>
        </p:nvSpPr>
        <p:spPr bwMode="auto">
          <a:xfrm>
            <a:off x="6887324" y="1508145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3" name="TextBox 23"/>
          <p:cNvSpPr txBox="1"/>
          <p:nvPr/>
        </p:nvSpPr>
        <p:spPr bwMode="auto">
          <a:xfrm>
            <a:off x="5430884" y="1889698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4" name="TextBox 23"/>
          <p:cNvSpPr txBox="1"/>
          <p:nvPr/>
        </p:nvSpPr>
        <p:spPr bwMode="auto">
          <a:xfrm>
            <a:off x="4221362" y="1993933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5" name="TextBox 23"/>
          <p:cNvSpPr txBox="1"/>
          <p:nvPr/>
        </p:nvSpPr>
        <p:spPr bwMode="auto">
          <a:xfrm>
            <a:off x="4232082" y="2584835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6" name="TextBox 23"/>
          <p:cNvSpPr txBox="1"/>
          <p:nvPr/>
        </p:nvSpPr>
        <p:spPr bwMode="auto">
          <a:xfrm>
            <a:off x="4281813" y="3097756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7" name="TextBox 23"/>
          <p:cNvSpPr txBox="1"/>
          <p:nvPr/>
        </p:nvSpPr>
        <p:spPr bwMode="auto">
          <a:xfrm>
            <a:off x="5364665" y="3050313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8" name="TextBox 23"/>
          <p:cNvSpPr txBox="1"/>
          <p:nvPr/>
        </p:nvSpPr>
        <p:spPr bwMode="auto">
          <a:xfrm>
            <a:off x="6153544" y="2763956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9" name="TextBox 23"/>
          <p:cNvSpPr txBox="1"/>
          <p:nvPr/>
        </p:nvSpPr>
        <p:spPr bwMode="auto">
          <a:xfrm>
            <a:off x="6401533" y="2117059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0" name="TextBox 23"/>
          <p:cNvSpPr txBox="1"/>
          <p:nvPr/>
        </p:nvSpPr>
        <p:spPr bwMode="auto">
          <a:xfrm>
            <a:off x="7816152" y="2260174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1" name="TextBox 23"/>
          <p:cNvSpPr txBox="1"/>
          <p:nvPr/>
        </p:nvSpPr>
        <p:spPr bwMode="auto">
          <a:xfrm>
            <a:off x="8843493" y="2136363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2" name="TextBox 23"/>
          <p:cNvSpPr txBox="1"/>
          <p:nvPr/>
        </p:nvSpPr>
        <p:spPr bwMode="auto">
          <a:xfrm>
            <a:off x="8161698" y="2966784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3" name="TextBox 23"/>
          <p:cNvSpPr txBox="1"/>
          <p:nvPr/>
        </p:nvSpPr>
        <p:spPr bwMode="auto">
          <a:xfrm>
            <a:off x="6877565" y="3252970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4" name="TextBox 23"/>
          <p:cNvSpPr txBox="1"/>
          <p:nvPr/>
        </p:nvSpPr>
        <p:spPr bwMode="auto">
          <a:xfrm>
            <a:off x="7996059" y="3445639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1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5" name="TextBox 23"/>
          <p:cNvSpPr txBox="1"/>
          <p:nvPr/>
        </p:nvSpPr>
        <p:spPr bwMode="auto">
          <a:xfrm>
            <a:off x="4891409" y="3493134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1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7" name="TextBox 23"/>
          <p:cNvSpPr txBox="1"/>
          <p:nvPr/>
        </p:nvSpPr>
        <p:spPr bwMode="auto">
          <a:xfrm>
            <a:off x="1211023" y="3900783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-1" y="818515"/>
            <a:ext cx="2774893" cy="36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931" tIns="72965" rIns="145931" bIns="72965"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15" name="Picture 9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" y="1184412"/>
            <a:ext cx="2751982" cy="148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08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536294</TotalTime>
  <Words>374</Words>
  <Application>Microsoft Office PowerPoint</Application>
  <PresentationFormat>Произвольный</PresentationFormat>
  <Paragraphs>259</Paragraphs>
  <Slides>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Тема Office</vt:lpstr>
      <vt:lpstr>Clip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ods</cp:lastModifiedBy>
  <cp:revision>23825</cp:revision>
  <cp:lastPrinted>2020-09-10T23:02:43Z</cp:lastPrinted>
  <dcterms:created xsi:type="dcterms:W3CDTF">2014-09-08T13:21:12Z</dcterms:created>
  <dcterms:modified xsi:type="dcterms:W3CDTF">2020-09-16T15:27:04Z</dcterms:modified>
</cp:coreProperties>
</file>